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646" y="6030119"/>
            <a:ext cx="9144000" cy="1655762"/>
          </a:xfrm>
        </p:spPr>
        <p:txBody>
          <a:bodyPr/>
          <a:lstStyle/>
          <a:p>
            <a:r>
              <a:rPr lang="en-US" dirty="0" smtClean="0"/>
              <a:t>Hank, Cameron, Cheyanne, Chase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Sprint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Account: Now reads account information from a file, users can create an account which is written to this file</a:t>
            </a:r>
          </a:p>
          <a:p>
            <a:r>
              <a:rPr lang="en-US" dirty="0" smtClean="0"/>
              <a:t>Transaction: Users can now create a transaction with this data written to a file</a:t>
            </a:r>
          </a:p>
          <a:p>
            <a:r>
              <a:rPr lang="en-US" dirty="0" smtClean="0"/>
              <a:t>Login screen: Login screen design has been implemented</a:t>
            </a:r>
          </a:p>
          <a:p>
            <a:r>
              <a:rPr lang="en-US" dirty="0" smtClean="0"/>
              <a:t>Bug Fixes: fixed various bugs and </a:t>
            </a:r>
            <a:r>
              <a:rPr lang="en-US" dirty="0" err="1" smtClean="0"/>
              <a:t>pathing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Design: Created design mockup of home screen to be implemented in the next sprint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5206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HomeScreen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CreateAccountScreen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 (extends Transaction)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NewTransactionScreen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 (extends Transaction)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939"/>
            <a:ext cx="5983850" cy="4024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76" t="682" r="679" b="2067"/>
          <a:stretch/>
        </p:blipFill>
        <p:spPr>
          <a:xfrm>
            <a:off x="5936958" y="2210939"/>
            <a:ext cx="6255042" cy="37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107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Overview of Sprint 3</vt:lpstr>
      <vt:lpstr>MVC - Classes</vt:lpstr>
      <vt:lpstr>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9</cp:revision>
  <dcterms:created xsi:type="dcterms:W3CDTF">2017-11-02T13:14:51Z</dcterms:created>
  <dcterms:modified xsi:type="dcterms:W3CDTF">2017-11-14T14:48:50Z</dcterms:modified>
</cp:coreProperties>
</file>