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9156" y="5839047"/>
            <a:ext cx="9144000" cy="1655762"/>
          </a:xfrm>
        </p:spPr>
        <p:txBody>
          <a:bodyPr/>
          <a:lstStyle/>
          <a:p>
            <a:r>
              <a:rPr lang="en-US" dirty="0"/>
              <a:t>Hank, Cameron, Cheyanne, (Chase?)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Sprint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Added functionality to filter button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Refined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Back end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Date auto filler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Classes (same as last week)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52063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LoginScreen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HomeScreen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CreateAccountScreen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 (extends Transaction)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NewTransactionScreen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CreditCard</a:t>
                      </a:r>
                      <a:r>
                        <a:rPr lang="en-US" dirty="0"/>
                        <a:t> (extends Transaction)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Modify Account button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Deletes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Other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Fire employees, start new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Final touches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9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</TotalTime>
  <Words>74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Overview of Sprint 5</vt:lpstr>
      <vt:lpstr>MVC – Classes (same as last week)</vt:lpstr>
      <vt:lpstr>What's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Cameron Gomke</cp:lastModifiedBy>
  <cp:revision>17</cp:revision>
  <dcterms:created xsi:type="dcterms:W3CDTF">2017-11-02T13:14:51Z</dcterms:created>
  <dcterms:modified xsi:type="dcterms:W3CDTF">2017-12-05T17:36:18Z</dcterms:modified>
</cp:coreProperties>
</file>