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1"/>
    <p:restoredTop sz="94646"/>
  </p:normalViewPr>
  <p:slideViewPr>
    <p:cSldViewPr snapToGrid="0" snapToObjects="1">
      <p:cViewPr>
        <p:scale>
          <a:sx n="100" d="100"/>
          <a:sy n="1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50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3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0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8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7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7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7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658178-106B-C342-8C1C-CAC123CDE183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6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0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658178-106B-C342-8C1C-CAC123CDE183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1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9156" y="5839047"/>
            <a:ext cx="9144000" cy="1655762"/>
          </a:xfrm>
        </p:spPr>
        <p:txBody>
          <a:bodyPr/>
          <a:lstStyle/>
          <a:p>
            <a:r>
              <a:rPr lang="en-US" dirty="0"/>
              <a:t>Hank, Cameron, Cheyanne, (Chase?)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21" y="1334858"/>
            <a:ext cx="3694849" cy="45615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87273" y="309092"/>
            <a:ext cx="704474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Cleverbudget</a:t>
            </a:r>
          </a:p>
        </p:txBody>
      </p:sp>
    </p:spTree>
    <p:extLst>
      <p:ext uri="{BB962C8B-B14F-4D97-AF65-F5344CB8AC3E}">
        <p14:creationId xmlns:p14="http://schemas.microsoft.com/office/powerpoint/2010/main" val="2569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6827"/>
          </a:xfrm>
        </p:spPr>
        <p:txBody>
          <a:bodyPr>
            <a:noAutofit/>
          </a:bodyPr>
          <a:lstStyle/>
          <a:p>
            <a:pPr lvl="1">
              <a:buFont typeface="Wingdings" charset="2"/>
              <a:buChar char="§"/>
            </a:pPr>
            <a:r>
              <a:rPr lang="en-US" dirty="0" smtClean="0"/>
              <a:t>Admin Login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Accounts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Balance, name, description, phone, email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Create, delete, modify and view accounts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Transactions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8% Fee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Credit Card</a:t>
            </a:r>
          </a:p>
          <a:p>
            <a:pPr lvl="3">
              <a:buFont typeface="Wingdings" charset="2"/>
              <a:buChar char="§"/>
            </a:pPr>
            <a:r>
              <a:rPr lang="en-US" dirty="0" smtClean="0"/>
              <a:t>With additional 4% fees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Check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Expense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Delete Transaction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Views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A</a:t>
            </a:r>
            <a:r>
              <a:rPr lang="en-US" dirty="0" smtClean="0"/>
              <a:t>ll Transactions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Transactions for specific accounts</a:t>
            </a:r>
          </a:p>
          <a:p>
            <a:pPr lvl="1">
              <a:buFont typeface="Wingdings" charset="2"/>
              <a:buChar char="§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884" y="2353691"/>
            <a:ext cx="2811438" cy="347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4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6827"/>
          </a:xfrm>
        </p:spPr>
        <p:txBody>
          <a:bodyPr>
            <a:noAutofit/>
          </a:bodyPr>
          <a:lstStyle/>
          <a:p>
            <a:pPr lvl="1">
              <a:buFont typeface="Wingdings" charset="2"/>
              <a:buChar char="§"/>
            </a:pPr>
            <a:r>
              <a:rPr lang="en-US" smtClean="0"/>
              <a:t>Admin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884" y="2353691"/>
            <a:ext cx="2811438" cy="347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341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1295</TotalTime>
  <Words>57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Retrospect</vt:lpstr>
      <vt:lpstr>PowerPoint Presentation</vt:lpstr>
      <vt:lpstr>Required Features</vt:lpstr>
      <vt:lpstr>Additional Features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Bullock, Henry</dc:creator>
  <cp:lastModifiedBy>Bullock, Henry</cp:lastModifiedBy>
  <cp:revision>22</cp:revision>
  <dcterms:created xsi:type="dcterms:W3CDTF">2017-11-02T13:14:51Z</dcterms:created>
  <dcterms:modified xsi:type="dcterms:W3CDTF">2017-12-14T16:04:53Z</dcterms:modified>
</cp:coreProperties>
</file>