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681"/>
  </p:normalViewPr>
  <p:slideViewPr>
    <p:cSldViewPr snapToGrid="0" snapToObjects="1">
      <p:cViewPr varScale="1">
        <p:scale>
          <a:sx n="99" d="100"/>
          <a:sy n="99" d="100"/>
        </p:scale>
        <p:origin x="19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C0AFBF-522B-6443-90E8-DAE64928098D}" type="doc">
      <dgm:prSet loTypeId="urn:microsoft.com/office/officeart/2005/8/layout/process1" loCatId="" qsTypeId="urn:microsoft.com/office/officeart/2005/8/quickstyle/simple4" qsCatId="simple" csTypeId="urn:microsoft.com/office/officeart/2005/8/colors/accent0_3" csCatId="mainScheme" phldr="1"/>
      <dgm:spPr/>
    </dgm:pt>
    <dgm:pt modelId="{39CF3DF9-44BA-1C4A-858A-390B042EFC10}">
      <dgm:prSet phldrT="[Text]"/>
      <dgm:spPr/>
      <dgm:t>
        <a:bodyPr/>
        <a:lstStyle/>
        <a:p>
          <a:r>
            <a:rPr lang="en-US" dirty="0" smtClean="0"/>
            <a:t>User inputs login information</a:t>
          </a:r>
          <a:endParaRPr lang="en-US" dirty="0"/>
        </a:p>
      </dgm:t>
    </dgm:pt>
    <dgm:pt modelId="{28F984F8-921A-9B4B-8AE1-E6E5EA0153FC}" type="parTrans" cxnId="{F18E31F6-8442-2248-8850-A03A5305DC20}">
      <dgm:prSet/>
      <dgm:spPr/>
      <dgm:t>
        <a:bodyPr/>
        <a:lstStyle/>
        <a:p>
          <a:endParaRPr lang="en-US"/>
        </a:p>
      </dgm:t>
    </dgm:pt>
    <dgm:pt modelId="{2F2592E2-773A-6541-9B92-D358BF1C2239}" type="sibTrans" cxnId="{F18E31F6-8442-2248-8850-A03A5305DC20}">
      <dgm:prSet/>
      <dgm:spPr/>
      <dgm:t>
        <a:bodyPr/>
        <a:lstStyle/>
        <a:p>
          <a:endParaRPr lang="en-US"/>
        </a:p>
      </dgm:t>
    </dgm:pt>
    <dgm:pt modelId="{B3D73E33-7BAC-A64C-91DA-E595C74E119B}">
      <dgm:prSet phldrT="[Text]"/>
      <dgm:spPr/>
      <dgm:t>
        <a:bodyPr/>
        <a:lstStyle/>
        <a:p>
          <a:r>
            <a:rPr lang="en-US" dirty="0" smtClean="0"/>
            <a:t>Accept username &amp; password</a:t>
          </a:r>
          <a:endParaRPr lang="en-US" dirty="0"/>
        </a:p>
      </dgm:t>
    </dgm:pt>
    <dgm:pt modelId="{57DE100C-01D4-A249-969D-D56CE7D94784}" type="parTrans" cxnId="{BB77DF3D-90DC-7A45-B9C0-E0325BEDE7EB}">
      <dgm:prSet/>
      <dgm:spPr/>
      <dgm:t>
        <a:bodyPr/>
        <a:lstStyle/>
        <a:p>
          <a:endParaRPr lang="en-US"/>
        </a:p>
      </dgm:t>
    </dgm:pt>
    <dgm:pt modelId="{A01B91D1-D7D8-5348-B3BA-7737D76FAA13}" type="sibTrans" cxnId="{BB77DF3D-90DC-7A45-B9C0-E0325BEDE7EB}">
      <dgm:prSet/>
      <dgm:spPr/>
      <dgm:t>
        <a:bodyPr/>
        <a:lstStyle/>
        <a:p>
          <a:endParaRPr lang="en-US"/>
        </a:p>
      </dgm:t>
    </dgm:pt>
    <dgm:pt modelId="{F2B30740-A6BB-A442-A968-DC1228F877B3}">
      <dgm:prSet phldrT="[Text]"/>
      <dgm:spPr/>
      <dgm:t>
        <a:bodyPr/>
        <a:lstStyle/>
        <a:p>
          <a:r>
            <a:rPr lang="en-US" dirty="0" smtClean="0"/>
            <a:t>Check if login</a:t>
          </a:r>
          <a:r>
            <a:rPr lang="en-US" baseline="0" dirty="0" smtClean="0"/>
            <a:t> credentials are correct</a:t>
          </a:r>
          <a:endParaRPr lang="en-US" dirty="0"/>
        </a:p>
      </dgm:t>
    </dgm:pt>
    <dgm:pt modelId="{2C55D115-6D4A-1A46-B80C-68D26767D245}" type="parTrans" cxnId="{CAA2EAFB-25CD-F34A-A461-B04342AD294F}">
      <dgm:prSet/>
      <dgm:spPr/>
      <dgm:t>
        <a:bodyPr/>
        <a:lstStyle/>
        <a:p>
          <a:endParaRPr lang="en-US"/>
        </a:p>
      </dgm:t>
    </dgm:pt>
    <dgm:pt modelId="{15A15711-7325-9D4F-AABF-5652C1CB1A6D}" type="sibTrans" cxnId="{CAA2EAFB-25CD-F34A-A461-B04342AD294F}">
      <dgm:prSet/>
      <dgm:spPr/>
      <dgm:t>
        <a:bodyPr/>
        <a:lstStyle/>
        <a:p>
          <a:endParaRPr lang="en-US"/>
        </a:p>
      </dgm:t>
    </dgm:pt>
    <dgm:pt modelId="{26E1D730-CE6F-2049-931C-BE1EE040B7E7}" type="pres">
      <dgm:prSet presAssocID="{9DC0AFBF-522B-6443-90E8-DAE64928098D}" presName="Name0" presStyleCnt="0">
        <dgm:presLayoutVars>
          <dgm:dir/>
          <dgm:resizeHandles val="exact"/>
        </dgm:presLayoutVars>
      </dgm:prSet>
      <dgm:spPr/>
    </dgm:pt>
    <dgm:pt modelId="{AD2D588D-3B8C-2641-84A1-A0B53E5464D2}" type="pres">
      <dgm:prSet presAssocID="{39CF3DF9-44BA-1C4A-858A-390B042EFC10}" presName="node" presStyleLbl="node1" presStyleIdx="0" presStyleCnt="3">
        <dgm:presLayoutVars>
          <dgm:bulletEnabled val="1"/>
        </dgm:presLayoutVars>
      </dgm:prSet>
      <dgm:spPr/>
    </dgm:pt>
    <dgm:pt modelId="{BF962E19-4FB9-B146-ABC5-9A95F818610E}" type="pres">
      <dgm:prSet presAssocID="{2F2592E2-773A-6541-9B92-D358BF1C2239}" presName="sibTrans" presStyleLbl="sibTrans2D1" presStyleIdx="0" presStyleCnt="2"/>
      <dgm:spPr/>
    </dgm:pt>
    <dgm:pt modelId="{BB9060D7-CFBF-DB43-9FA4-15BF9C2F4DBF}" type="pres">
      <dgm:prSet presAssocID="{2F2592E2-773A-6541-9B92-D358BF1C2239}" presName="connectorText" presStyleLbl="sibTrans2D1" presStyleIdx="0" presStyleCnt="2"/>
      <dgm:spPr/>
    </dgm:pt>
    <dgm:pt modelId="{F9FAC441-96F9-F54D-B9F1-FF4DC0D41BEC}" type="pres">
      <dgm:prSet presAssocID="{B3D73E33-7BAC-A64C-91DA-E595C74E119B}" presName="node" presStyleLbl="node1" presStyleIdx="1" presStyleCnt="3">
        <dgm:presLayoutVars>
          <dgm:bulletEnabled val="1"/>
        </dgm:presLayoutVars>
      </dgm:prSet>
      <dgm:spPr/>
    </dgm:pt>
    <dgm:pt modelId="{BB3B9C41-71BB-9C4B-A75E-3DC7175A5B0F}" type="pres">
      <dgm:prSet presAssocID="{A01B91D1-D7D8-5348-B3BA-7737D76FAA13}" presName="sibTrans" presStyleLbl="sibTrans2D1" presStyleIdx="1" presStyleCnt="2"/>
      <dgm:spPr/>
    </dgm:pt>
    <dgm:pt modelId="{EE6B9979-5B0C-E84A-BFEF-22552FC6390A}" type="pres">
      <dgm:prSet presAssocID="{A01B91D1-D7D8-5348-B3BA-7737D76FAA13}" presName="connectorText" presStyleLbl="sibTrans2D1" presStyleIdx="1" presStyleCnt="2"/>
      <dgm:spPr/>
    </dgm:pt>
    <dgm:pt modelId="{AFC6ADE1-63A5-3443-9ECE-E8FE4677246C}" type="pres">
      <dgm:prSet presAssocID="{F2B30740-A6BB-A442-A968-DC1228F877B3}" presName="node" presStyleLbl="node1" presStyleIdx="2" presStyleCnt="3">
        <dgm:presLayoutVars>
          <dgm:bulletEnabled val="1"/>
        </dgm:presLayoutVars>
      </dgm:prSet>
      <dgm:spPr/>
    </dgm:pt>
  </dgm:ptLst>
  <dgm:cxnLst>
    <dgm:cxn modelId="{202CA116-9F89-DC43-99C2-F38CFE93F29E}" type="presOf" srcId="{2F2592E2-773A-6541-9B92-D358BF1C2239}" destId="{BF962E19-4FB9-B146-ABC5-9A95F818610E}" srcOrd="0" destOrd="0" presId="urn:microsoft.com/office/officeart/2005/8/layout/process1"/>
    <dgm:cxn modelId="{A9067AF3-6E91-844D-B85E-A49020984CD6}" type="presOf" srcId="{A01B91D1-D7D8-5348-B3BA-7737D76FAA13}" destId="{BB3B9C41-71BB-9C4B-A75E-3DC7175A5B0F}" srcOrd="0" destOrd="0" presId="urn:microsoft.com/office/officeart/2005/8/layout/process1"/>
    <dgm:cxn modelId="{E3725D0A-3FFE-B749-8A44-7E38CA283ED6}" type="presOf" srcId="{39CF3DF9-44BA-1C4A-858A-390B042EFC10}" destId="{AD2D588D-3B8C-2641-84A1-A0B53E5464D2}" srcOrd="0" destOrd="0" presId="urn:microsoft.com/office/officeart/2005/8/layout/process1"/>
    <dgm:cxn modelId="{52621A69-72F3-FB42-AA1F-8FAA4A33E5C1}" type="presOf" srcId="{2F2592E2-773A-6541-9B92-D358BF1C2239}" destId="{BB9060D7-CFBF-DB43-9FA4-15BF9C2F4DBF}" srcOrd="1" destOrd="0" presId="urn:microsoft.com/office/officeart/2005/8/layout/process1"/>
    <dgm:cxn modelId="{BB77DF3D-90DC-7A45-B9C0-E0325BEDE7EB}" srcId="{9DC0AFBF-522B-6443-90E8-DAE64928098D}" destId="{B3D73E33-7BAC-A64C-91DA-E595C74E119B}" srcOrd="1" destOrd="0" parTransId="{57DE100C-01D4-A249-969D-D56CE7D94784}" sibTransId="{A01B91D1-D7D8-5348-B3BA-7737D76FAA13}"/>
    <dgm:cxn modelId="{CAA2EAFB-25CD-F34A-A461-B04342AD294F}" srcId="{9DC0AFBF-522B-6443-90E8-DAE64928098D}" destId="{F2B30740-A6BB-A442-A968-DC1228F877B3}" srcOrd="2" destOrd="0" parTransId="{2C55D115-6D4A-1A46-B80C-68D26767D245}" sibTransId="{15A15711-7325-9D4F-AABF-5652C1CB1A6D}"/>
    <dgm:cxn modelId="{1EFFED12-0C3B-2D4C-9DE9-E37B80D78810}" type="presOf" srcId="{A01B91D1-D7D8-5348-B3BA-7737D76FAA13}" destId="{EE6B9979-5B0C-E84A-BFEF-22552FC6390A}" srcOrd="1" destOrd="0" presId="urn:microsoft.com/office/officeart/2005/8/layout/process1"/>
    <dgm:cxn modelId="{2DBDE178-8FC4-634E-97DD-692B61E7307D}" type="presOf" srcId="{F2B30740-A6BB-A442-A968-DC1228F877B3}" destId="{AFC6ADE1-63A5-3443-9ECE-E8FE4677246C}" srcOrd="0" destOrd="0" presId="urn:microsoft.com/office/officeart/2005/8/layout/process1"/>
    <dgm:cxn modelId="{4A3A90D1-D0EF-A242-8F1F-CF0918CAAA8D}" type="presOf" srcId="{B3D73E33-7BAC-A64C-91DA-E595C74E119B}" destId="{F9FAC441-96F9-F54D-B9F1-FF4DC0D41BEC}" srcOrd="0" destOrd="0" presId="urn:microsoft.com/office/officeart/2005/8/layout/process1"/>
    <dgm:cxn modelId="{F18E31F6-8442-2248-8850-A03A5305DC20}" srcId="{9DC0AFBF-522B-6443-90E8-DAE64928098D}" destId="{39CF3DF9-44BA-1C4A-858A-390B042EFC10}" srcOrd="0" destOrd="0" parTransId="{28F984F8-921A-9B4B-8AE1-E6E5EA0153FC}" sibTransId="{2F2592E2-773A-6541-9B92-D358BF1C2239}"/>
    <dgm:cxn modelId="{E2D1AA1C-E7A2-AB46-9137-78EE5B05A70A}" type="presOf" srcId="{9DC0AFBF-522B-6443-90E8-DAE64928098D}" destId="{26E1D730-CE6F-2049-931C-BE1EE040B7E7}" srcOrd="0" destOrd="0" presId="urn:microsoft.com/office/officeart/2005/8/layout/process1"/>
    <dgm:cxn modelId="{8D5836A9-671E-A14C-A5D7-3B816DD998E2}" type="presParOf" srcId="{26E1D730-CE6F-2049-931C-BE1EE040B7E7}" destId="{AD2D588D-3B8C-2641-84A1-A0B53E5464D2}" srcOrd="0" destOrd="0" presId="urn:microsoft.com/office/officeart/2005/8/layout/process1"/>
    <dgm:cxn modelId="{81AA4E9D-E115-1F4C-9B54-2658B3C16485}" type="presParOf" srcId="{26E1D730-CE6F-2049-931C-BE1EE040B7E7}" destId="{BF962E19-4FB9-B146-ABC5-9A95F818610E}" srcOrd="1" destOrd="0" presId="urn:microsoft.com/office/officeart/2005/8/layout/process1"/>
    <dgm:cxn modelId="{AE7A9413-653D-5F48-939B-9A9CA9A79135}" type="presParOf" srcId="{BF962E19-4FB9-B146-ABC5-9A95F818610E}" destId="{BB9060D7-CFBF-DB43-9FA4-15BF9C2F4DBF}" srcOrd="0" destOrd="0" presId="urn:microsoft.com/office/officeart/2005/8/layout/process1"/>
    <dgm:cxn modelId="{FCBB0F56-2F82-8B4E-BC16-8F8BAC6CDAA6}" type="presParOf" srcId="{26E1D730-CE6F-2049-931C-BE1EE040B7E7}" destId="{F9FAC441-96F9-F54D-B9F1-FF4DC0D41BEC}" srcOrd="2" destOrd="0" presId="urn:microsoft.com/office/officeart/2005/8/layout/process1"/>
    <dgm:cxn modelId="{71DD8DF4-C79F-DA44-AFBD-FA8C7E589102}" type="presParOf" srcId="{26E1D730-CE6F-2049-931C-BE1EE040B7E7}" destId="{BB3B9C41-71BB-9C4B-A75E-3DC7175A5B0F}" srcOrd="3" destOrd="0" presId="urn:microsoft.com/office/officeart/2005/8/layout/process1"/>
    <dgm:cxn modelId="{0D1CE5D9-D484-4144-8927-62FDFBF34F66}" type="presParOf" srcId="{BB3B9C41-71BB-9C4B-A75E-3DC7175A5B0F}" destId="{EE6B9979-5B0C-E84A-BFEF-22552FC6390A}" srcOrd="0" destOrd="0" presId="urn:microsoft.com/office/officeart/2005/8/layout/process1"/>
    <dgm:cxn modelId="{3FFECC97-128C-5749-B457-506683E1F9DD}" type="presParOf" srcId="{26E1D730-CE6F-2049-931C-BE1EE040B7E7}" destId="{AFC6ADE1-63A5-3443-9ECE-E8FE4677246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C0AFBF-522B-6443-90E8-DAE64928098D}" type="doc">
      <dgm:prSet loTypeId="urn:microsoft.com/office/officeart/2005/8/layout/process1" loCatId="" qsTypeId="urn:microsoft.com/office/officeart/2005/8/quickstyle/simple4" qsCatId="simple" csTypeId="urn:microsoft.com/office/officeart/2005/8/colors/accent0_3" csCatId="mainScheme" phldr="1"/>
      <dgm:spPr/>
    </dgm:pt>
    <dgm:pt modelId="{39CF3DF9-44BA-1C4A-858A-390B042EFC10}">
      <dgm:prSet phldrT="[Text]"/>
      <dgm:spPr/>
      <dgm:t>
        <a:bodyPr/>
        <a:lstStyle/>
        <a:p>
          <a:r>
            <a:rPr lang="en-US" dirty="0" smtClean="0"/>
            <a:t>Return information for accounts</a:t>
          </a:r>
          <a:r>
            <a:rPr lang="en-US" baseline="0" dirty="0" smtClean="0"/>
            <a:t> user has access to</a:t>
          </a:r>
          <a:endParaRPr lang="en-US" dirty="0"/>
        </a:p>
      </dgm:t>
    </dgm:pt>
    <dgm:pt modelId="{28F984F8-921A-9B4B-8AE1-E6E5EA0153FC}" type="parTrans" cxnId="{F18E31F6-8442-2248-8850-A03A5305DC20}">
      <dgm:prSet/>
      <dgm:spPr/>
      <dgm:t>
        <a:bodyPr/>
        <a:lstStyle/>
        <a:p>
          <a:endParaRPr lang="en-US"/>
        </a:p>
      </dgm:t>
    </dgm:pt>
    <dgm:pt modelId="{2F2592E2-773A-6541-9B92-D358BF1C2239}" type="sibTrans" cxnId="{F18E31F6-8442-2248-8850-A03A5305DC20}">
      <dgm:prSet/>
      <dgm:spPr/>
      <dgm:t>
        <a:bodyPr/>
        <a:lstStyle/>
        <a:p>
          <a:endParaRPr lang="en-US"/>
        </a:p>
      </dgm:t>
    </dgm:pt>
    <dgm:pt modelId="{B3D73E33-7BAC-A64C-91DA-E595C74E119B}">
      <dgm:prSet phldrT="[Text]"/>
      <dgm:spPr/>
      <dgm:t>
        <a:bodyPr/>
        <a:lstStyle/>
        <a:p>
          <a:r>
            <a:rPr lang="en-US" dirty="0" smtClean="0"/>
            <a:t>Store information about users</a:t>
          </a:r>
          <a:r>
            <a:rPr lang="en-US" baseline="0" dirty="0" smtClean="0"/>
            <a:t> accounts</a:t>
          </a:r>
          <a:endParaRPr lang="en-US" dirty="0"/>
        </a:p>
      </dgm:t>
    </dgm:pt>
    <dgm:pt modelId="{57DE100C-01D4-A249-969D-D56CE7D94784}" type="parTrans" cxnId="{BB77DF3D-90DC-7A45-B9C0-E0325BEDE7EB}">
      <dgm:prSet/>
      <dgm:spPr/>
      <dgm:t>
        <a:bodyPr/>
        <a:lstStyle/>
        <a:p>
          <a:endParaRPr lang="en-US"/>
        </a:p>
      </dgm:t>
    </dgm:pt>
    <dgm:pt modelId="{A01B91D1-D7D8-5348-B3BA-7737D76FAA13}" type="sibTrans" cxnId="{BB77DF3D-90DC-7A45-B9C0-E0325BEDE7EB}">
      <dgm:prSet/>
      <dgm:spPr/>
      <dgm:t>
        <a:bodyPr/>
        <a:lstStyle/>
        <a:p>
          <a:endParaRPr lang="en-US"/>
        </a:p>
      </dgm:t>
    </dgm:pt>
    <dgm:pt modelId="{F2B30740-A6BB-A442-A968-DC1228F877B3}">
      <dgm:prSet phldrT="[Text]"/>
      <dgm:spPr/>
      <dgm:t>
        <a:bodyPr/>
        <a:lstStyle/>
        <a:p>
          <a:r>
            <a:rPr lang="en-US" dirty="0" smtClean="0"/>
            <a:t>Display users account balance and other information on screen</a:t>
          </a:r>
          <a:endParaRPr lang="en-US" dirty="0"/>
        </a:p>
      </dgm:t>
    </dgm:pt>
    <dgm:pt modelId="{15A15711-7325-9D4F-AABF-5652C1CB1A6D}" type="sibTrans" cxnId="{CAA2EAFB-25CD-F34A-A461-B04342AD294F}">
      <dgm:prSet/>
      <dgm:spPr/>
      <dgm:t>
        <a:bodyPr/>
        <a:lstStyle/>
        <a:p>
          <a:endParaRPr lang="en-US"/>
        </a:p>
      </dgm:t>
    </dgm:pt>
    <dgm:pt modelId="{2C55D115-6D4A-1A46-B80C-68D26767D245}" type="parTrans" cxnId="{CAA2EAFB-25CD-F34A-A461-B04342AD294F}">
      <dgm:prSet/>
      <dgm:spPr/>
      <dgm:t>
        <a:bodyPr/>
        <a:lstStyle/>
        <a:p>
          <a:endParaRPr lang="en-US"/>
        </a:p>
      </dgm:t>
    </dgm:pt>
    <dgm:pt modelId="{26E1D730-CE6F-2049-931C-BE1EE040B7E7}" type="pres">
      <dgm:prSet presAssocID="{9DC0AFBF-522B-6443-90E8-DAE64928098D}" presName="Name0" presStyleCnt="0">
        <dgm:presLayoutVars>
          <dgm:dir val="rev"/>
          <dgm:resizeHandles val="exact"/>
        </dgm:presLayoutVars>
      </dgm:prSet>
      <dgm:spPr/>
    </dgm:pt>
    <dgm:pt modelId="{AD2D588D-3B8C-2641-84A1-A0B53E5464D2}" type="pres">
      <dgm:prSet presAssocID="{39CF3DF9-44BA-1C4A-858A-390B042EFC10}" presName="node" presStyleLbl="node1" presStyleIdx="0" presStyleCnt="3">
        <dgm:presLayoutVars>
          <dgm:bulletEnabled val="1"/>
        </dgm:presLayoutVars>
      </dgm:prSet>
      <dgm:spPr/>
    </dgm:pt>
    <dgm:pt modelId="{BF962E19-4FB9-B146-ABC5-9A95F818610E}" type="pres">
      <dgm:prSet presAssocID="{2F2592E2-773A-6541-9B92-D358BF1C2239}" presName="sibTrans" presStyleLbl="sibTrans2D1" presStyleIdx="0" presStyleCnt="2"/>
      <dgm:spPr/>
    </dgm:pt>
    <dgm:pt modelId="{BB9060D7-CFBF-DB43-9FA4-15BF9C2F4DBF}" type="pres">
      <dgm:prSet presAssocID="{2F2592E2-773A-6541-9B92-D358BF1C2239}" presName="connectorText" presStyleLbl="sibTrans2D1" presStyleIdx="0" presStyleCnt="2"/>
      <dgm:spPr/>
    </dgm:pt>
    <dgm:pt modelId="{F9FAC441-96F9-F54D-B9F1-FF4DC0D41BEC}" type="pres">
      <dgm:prSet presAssocID="{B3D73E33-7BAC-A64C-91DA-E595C74E119B}" presName="node" presStyleLbl="node1" presStyleIdx="1" presStyleCnt="3">
        <dgm:presLayoutVars>
          <dgm:bulletEnabled val="1"/>
        </dgm:presLayoutVars>
      </dgm:prSet>
      <dgm:spPr/>
    </dgm:pt>
    <dgm:pt modelId="{BB3B9C41-71BB-9C4B-A75E-3DC7175A5B0F}" type="pres">
      <dgm:prSet presAssocID="{A01B91D1-D7D8-5348-B3BA-7737D76FAA13}" presName="sibTrans" presStyleLbl="sibTrans2D1" presStyleIdx="1" presStyleCnt="2"/>
      <dgm:spPr/>
    </dgm:pt>
    <dgm:pt modelId="{EE6B9979-5B0C-E84A-BFEF-22552FC6390A}" type="pres">
      <dgm:prSet presAssocID="{A01B91D1-D7D8-5348-B3BA-7737D76FAA13}" presName="connectorText" presStyleLbl="sibTrans2D1" presStyleIdx="1" presStyleCnt="2"/>
      <dgm:spPr/>
    </dgm:pt>
    <dgm:pt modelId="{AFC6ADE1-63A5-3443-9ECE-E8FE4677246C}" type="pres">
      <dgm:prSet presAssocID="{F2B30740-A6BB-A442-A968-DC1228F877B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77DF3D-90DC-7A45-B9C0-E0325BEDE7EB}" srcId="{9DC0AFBF-522B-6443-90E8-DAE64928098D}" destId="{B3D73E33-7BAC-A64C-91DA-E595C74E119B}" srcOrd="1" destOrd="0" parTransId="{57DE100C-01D4-A249-969D-D56CE7D94784}" sibTransId="{A01B91D1-D7D8-5348-B3BA-7737D76FAA13}"/>
    <dgm:cxn modelId="{CAA2EAFB-25CD-F34A-A461-B04342AD294F}" srcId="{9DC0AFBF-522B-6443-90E8-DAE64928098D}" destId="{F2B30740-A6BB-A442-A968-DC1228F877B3}" srcOrd="2" destOrd="0" parTransId="{2C55D115-6D4A-1A46-B80C-68D26767D245}" sibTransId="{15A15711-7325-9D4F-AABF-5652C1CB1A6D}"/>
    <dgm:cxn modelId="{56543CF6-A869-784E-BC8A-FC159E4C3732}" type="presOf" srcId="{39CF3DF9-44BA-1C4A-858A-390B042EFC10}" destId="{AD2D588D-3B8C-2641-84A1-A0B53E5464D2}" srcOrd="0" destOrd="0" presId="urn:microsoft.com/office/officeart/2005/8/layout/process1"/>
    <dgm:cxn modelId="{F18E31F6-8442-2248-8850-A03A5305DC20}" srcId="{9DC0AFBF-522B-6443-90E8-DAE64928098D}" destId="{39CF3DF9-44BA-1C4A-858A-390B042EFC10}" srcOrd="0" destOrd="0" parTransId="{28F984F8-921A-9B4B-8AE1-E6E5EA0153FC}" sibTransId="{2F2592E2-773A-6541-9B92-D358BF1C2239}"/>
    <dgm:cxn modelId="{75F9CD48-FCBA-2344-BD69-BEEDEB5EFB39}" type="presOf" srcId="{F2B30740-A6BB-A442-A968-DC1228F877B3}" destId="{AFC6ADE1-63A5-3443-9ECE-E8FE4677246C}" srcOrd="0" destOrd="0" presId="urn:microsoft.com/office/officeart/2005/8/layout/process1"/>
    <dgm:cxn modelId="{8A8D8D37-1ABA-3749-BBE7-9AF9A227B735}" type="presOf" srcId="{B3D73E33-7BAC-A64C-91DA-E595C74E119B}" destId="{F9FAC441-96F9-F54D-B9F1-FF4DC0D41BEC}" srcOrd="0" destOrd="0" presId="urn:microsoft.com/office/officeart/2005/8/layout/process1"/>
    <dgm:cxn modelId="{9E692D2F-F11B-4341-92B1-F3261EBE31B1}" type="presOf" srcId="{A01B91D1-D7D8-5348-B3BA-7737D76FAA13}" destId="{EE6B9979-5B0C-E84A-BFEF-22552FC6390A}" srcOrd="1" destOrd="0" presId="urn:microsoft.com/office/officeart/2005/8/layout/process1"/>
    <dgm:cxn modelId="{2D87C870-0C16-3544-8AE0-CB0161253B5C}" type="presOf" srcId="{2F2592E2-773A-6541-9B92-D358BF1C2239}" destId="{BF962E19-4FB9-B146-ABC5-9A95F818610E}" srcOrd="0" destOrd="0" presId="urn:microsoft.com/office/officeart/2005/8/layout/process1"/>
    <dgm:cxn modelId="{86AF2FAC-4BB4-594D-A4D4-214304812EE9}" type="presOf" srcId="{9DC0AFBF-522B-6443-90E8-DAE64928098D}" destId="{26E1D730-CE6F-2049-931C-BE1EE040B7E7}" srcOrd="0" destOrd="0" presId="urn:microsoft.com/office/officeart/2005/8/layout/process1"/>
    <dgm:cxn modelId="{B829AF65-6A10-AD40-B130-7E93A127A19A}" type="presOf" srcId="{A01B91D1-D7D8-5348-B3BA-7737D76FAA13}" destId="{BB3B9C41-71BB-9C4B-A75E-3DC7175A5B0F}" srcOrd="0" destOrd="0" presId="urn:microsoft.com/office/officeart/2005/8/layout/process1"/>
    <dgm:cxn modelId="{8146401E-1291-D84D-A698-0B8F453EAE91}" type="presOf" srcId="{2F2592E2-773A-6541-9B92-D358BF1C2239}" destId="{BB9060D7-CFBF-DB43-9FA4-15BF9C2F4DBF}" srcOrd="1" destOrd="0" presId="urn:microsoft.com/office/officeart/2005/8/layout/process1"/>
    <dgm:cxn modelId="{F426CE28-1BDB-6E43-B82C-76C2C897E98C}" type="presParOf" srcId="{26E1D730-CE6F-2049-931C-BE1EE040B7E7}" destId="{AD2D588D-3B8C-2641-84A1-A0B53E5464D2}" srcOrd="0" destOrd="0" presId="urn:microsoft.com/office/officeart/2005/8/layout/process1"/>
    <dgm:cxn modelId="{BFBA843B-A659-F743-A7EA-F8197F38CA12}" type="presParOf" srcId="{26E1D730-CE6F-2049-931C-BE1EE040B7E7}" destId="{BF962E19-4FB9-B146-ABC5-9A95F818610E}" srcOrd="1" destOrd="0" presId="urn:microsoft.com/office/officeart/2005/8/layout/process1"/>
    <dgm:cxn modelId="{3E872D15-5B97-3D42-B7BD-4F9EF4061CA5}" type="presParOf" srcId="{BF962E19-4FB9-B146-ABC5-9A95F818610E}" destId="{BB9060D7-CFBF-DB43-9FA4-15BF9C2F4DBF}" srcOrd="0" destOrd="0" presId="urn:microsoft.com/office/officeart/2005/8/layout/process1"/>
    <dgm:cxn modelId="{FF0F813F-095D-1E4D-A781-2862524FC055}" type="presParOf" srcId="{26E1D730-CE6F-2049-931C-BE1EE040B7E7}" destId="{F9FAC441-96F9-F54D-B9F1-FF4DC0D41BEC}" srcOrd="2" destOrd="0" presId="urn:microsoft.com/office/officeart/2005/8/layout/process1"/>
    <dgm:cxn modelId="{2E3814A8-D86B-534F-B5ED-D7D450A9DC4E}" type="presParOf" srcId="{26E1D730-CE6F-2049-931C-BE1EE040B7E7}" destId="{BB3B9C41-71BB-9C4B-A75E-3DC7175A5B0F}" srcOrd="3" destOrd="0" presId="urn:microsoft.com/office/officeart/2005/8/layout/process1"/>
    <dgm:cxn modelId="{18E9E147-D6EA-394B-8CE6-EB7E7046F568}" type="presParOf" srcId="{BB3B9C41-71BB-9C4B-A75E-3DC7175A5B0F}" destId="{EE6B9979-5B0C-E84A-BFEF-22552FC6390A}" srcOrd="0" destOrd="0" presId="urn:microsoft.com/office/officeart/2005/8/layout/process1"/>
    <dgm:cxn modelId="{C87FB1CD-0FEA-9C44-A776-7826377F6BBD}" type="presParOf" srcId="{26E1D730-CE6F-2049-931C-BE1EE040B7E7}" destId="{AFC6ADE1-63A5-3443-9ECE-E8FE4677246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D588D-3B8C-2641-84A1-A0B53E5464D2}">
      <dsp:nvSpPr>
        <dsp:cNvPr id="0" name=""/>
        <dsp:cNvSpPr/>
      </dsp:nvSpPr>
      <dsp:spPr>
        <a:xfrm>
          <a:off x="9053" y="253927"/>
          <a:ext cx="2705926" cy="1623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User inputs login information</a:t>
          </a:r>
          <a:endParaRPr lang="en-US" sz="3000" kern="1200" dirty="0"/>
        </a:p>
      </dsp:txBody>
      <dsp:txXfrm>
        <a:off x="56605" y="301479"/>
        <a:ext cx="2610822" cy="1528452"/>
      </dsp:txXfrm>
    </dsp:sp>
    <dsp:sp modelId="{BF962E19-4FB9-B146-ABC5-9A95F818610E}">
      <dsp:nvSpPr>
        <dsp:cNvPr id="0" name=""/>
        <dsp:cNvSpPr/>
      </dsp:nvSpPr>
      <dsp:spPr>
        <a:xfrm>
          <a:off x="2985572" y="730171"/>
          <a:ext cx="573656" cy="6710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2985572" y="864385"/>
        <a:ext cx="401559" cy="402641"/>
      </dsp:txXfrm>
    </dsp:sp>
    <dsp:sp modelId="{F9FAC441-96F9-F54D-B9F1-FF4DC0D41BEC}">
      <dsp:nvSpPr>
        <dsp:cNvPr id="0" name=""/>
        <dsp:cNvSpPr/>
      </dsp:nvSpPr>
      <dsp:spPr>
        <a:xfrm>
          <a:off x="3797351" y="253927"/>
          <a:ext cx="2705926" cy="1623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Accept username &amp; password</a:t>
          </a:r>
          <a:endParaRPr lang="en-US" sz="3000" kern="1200" dirty="0"/>
        </a:p>
      </dsp:txBody>
      <dsp:txXfrm>
        <a:off x="3844903" y="301479"/>
        <a:ext cx="2610822" cy="1528452"/>
      </dsp:txXfrm>
    </dsp:sp>
    <dsp:sp modelId="{BB3B9C41-71BB-9C4B-A75E-3DC7175A5B0F}">
      <dsp:nvSpPr>
        <dsp:cNvPr id="0" name=""/>
        <dsp:cNvSpPr/>
      </dsp:nvSpPr>
      <dsp:spPr>
        <a:xfrm>
          <a:off x="6773870" y="730171"/>
          <a:ext cx="573656" cy="6710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773870" y="864385"/>
        <a:ext cx="401559" cy="402641"/>
      </dsp:txXfrm>
    </dsp:sp>
    <dsp:sp modelId="{AFC6ADE1-63A5-3443-9ECE-E8FE4677246C}">
      <dsp:nvSpPr>
        <dsp:cNvPr id="0" name=""/>
        <dsp:cNvSpPr/>
      </dsp:nvSpPr>
      <dsp:spPr>
        <a:xfrm>
          <a:off x="7585648" y="253927"/>
          <a:ext cx="2705926" cy="1623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Check if login</a:t>
          </a:r>
          <a:r>
            <a:rPr lang="en-US" sz="3000" kern="1200" baseline="0" dirty="0" smtClean="0"/>
            <a:t> credentials are correct</a:t>
          </a:r>
          <a:endParaRPr lang="en-US" sz="3000" kern="1200" dirty="0"/>
        </a:p>
      </dsp:txBody>
      <dsp:txXfrm>
        <a:off x="7633200" y="301479"/>
        <a:ext cx="2610822" cy="1528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D588D-3B8C-2641-84A1-A0B53E5464D2}">
      <dsp:nvSpPr>
        <dsp:cNvPr id="0" name=""/>
        <dsp:cNvSpPr/>
      </dsp:nvSpPr>
      <dsp:spPr>
        <a:xfrm>
          <a:off x="7585648" y="253927"/>
          <a:ext cx="2705926" cy="1623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Return information for accounts</a:t>
          </a:r>
          <a:r>
            <a:rPr lang="en-US" sz="2200" kern="1200" baseline="0" dirty="0" smtClean="0"/>
            <a:t> user has access to</a:t>
          </a:r>
          <a:endParaRPr lang="en-US" sz="2200" kern="1200" dirty="0"/>
        </a:p>
      </dsp:txBody>
      <dsp:txXfrm>
        <a:off x="7633200" y="301479"/>
        <a:ext cx="2610822" cy="1528452"/>
      </dsp:txXfrm>
    </dsp:sp>
    <dsp:sp modelId="{BF962E19-4FB9-B146-ABC5-9A95F818610E}">
      <dsp:nvSpPr>
        <dsp:cNvPr id="0" name=""/>
        <dsp:cNvSpPr/>
      </dsp:nvSpPr>
      <dsp:spPr>
        <a:xfrm rot="10800000">
          <a:off x="6741399" y="730171"/>
          <a:ext cx="573656" cy="6710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6913496" y="864385"/>
        <a:ext cx="401559" cy="402641"/>
      </dsp:txXfrm>
    </dsp:sp>
    <dsp:sp modelId="{F9FAC441-96F9-F54D-B9F1-FF4DC0D41BEC}">
      <dsp:nvSpPr>
        <dsp:cNvPr id="0" name=""/>
        <dsp:cNvSpPr/>
      </dsp:nvSpPr>
      <dsp:spPr>
        <a:xfrm>
          <a:off x="3797351" y="253927"/>
          <a:ext cx="2705926" cy="1623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Store information about users</a:t>
          </a:r>
          <a:r>
            <a:rPr lang="en-US" sz="2200" kern="1200" baseline="0" dirty="0" smtClean="0"/>
            <a:t> accounts</a:t>
          </a:r>
          <a:endParaRPr lang="en-US" sz="2200" kern="1200" dirty="0"/>
        </a:p>
      </dsp:txBody>
      <dsp:txXfrm>
        <a:off x="3844903" y="301479"/>
        <a:ext cx="2610822" cy="1528452"/>
      </dsp:txXfrm>
    </dsp:sp>
    <dsp:sp modelId="{BB3B9C41-71BB-9C4B-A75E-3DC7175A5B0F}">
      <dsp:nvSpPr>
        <dsp:cNvPr id="0" name=""/>
        <dsp:cNvSpPr/>
      </dsp:nvSpPr>
      <dsp:spPr>
        <a:xfrm rot="10800000">
          <a:off x="2953101" y="730171"/>
          <a:ext cx="573656" cy="6710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3125198" y="864385"/>
        <a:ext cx="401559" cy="402641"/>
      </dsp:txXfrm>
    </dsp:sp>
    <dsp:sp modelId="{AFC6ADE1-63A5-3443-9ECE-E8FE4677246C}">
      <dsp:nvSpPr>
        <dsp:cNvPr id="0" name=""/>
        <dsp:cNvSpPr/>
      </dsp:nvSpPr>
      <dsp:spPr>
        <a:xfrm>
          <a:off x="9053" y="253927"/>
          <a:ext cx="2705926" cy="1623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Display users account balance and other information on screen</a:t>
          </a:r>
          <a:endParaRPr lang="en-US" sz="2200" kern="1200" dirty="0"/>
        </a:p>
      </dsp:txBody>
      <dsp:txXfrm>
        <a:off x="56605" y="301479"/>
        <a:ext cx="2610822" cy="1528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86E5-81E9-ED4D-863E-DED3A701BA3F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6255-95D7-CD4A-89BA-A74BD0DCD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6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86E5-81E9-ED4D-863E-DED3A701BA3F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6255-95D7-CD4A-89BA-A74BD0DCD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2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86E5-81E9-ED4D-863E-DED3A701BA3F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6255-95D7-CD4A-89BA-A74BD0DCD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5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86E5-81E9-ED4D-863E-DED3A701BA3F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6255-95D7-CD4A-89BA-A74BD0DCD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3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86E5-81E9-ED4D-863E-DED3A701BA3F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6255-95D7-CD4A-89BA-A74BD0DCD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2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86E5-81E9-ED4D-863E-DED3A701BA3F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6255-95D7-CD4A-89BA-A74BD0DCD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3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86E5-81E9-ED4D-863E-DED3A701BA3F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6255-95D7-CD4A-89BA-A74BD0DCD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86E5-81E9-ED4D-863E-DED3A701BA3F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6255-95D7-CD4A-89BA-A74BD0DCD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7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86E5-81E9-ED4D-863E-DED3A701BA3F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6255-95D7-CD4A-89BA-A74BD0DCD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1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86E5-81E9-ED4D-863E-DED3A701BA3F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6255-95D7-CD4A-89BA-A74BD0DCD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9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86E5-81E9-ED4D-863E-DED3A701BA3F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6255-95D7-CD4A-89BA-A74BD0DCD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5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E86E5-81E9-ED4D-863E-DED3A701BA3F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A6255-95D7-CD4A-89BA-A74BD0DCD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9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646" y="6030119"/>
            <a:ext cx="9144000" cy="1655762"/>
          </a:xfrm>
        </p:spPr>
        <p:txBody>
          <a:bodyPr/>
          <a:lstStyle/>
          <a:p>
            <a:r>
              <a:rPr lang="en-US" dirty="0" smtClean="0"/>
              <a:t>Hank, Cameron, Cheyanne, Chase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21" y="1334858"/>
            <a:ext cx="3694849" cy="45615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87273" y="309092"/>
            <a:ext cx="704474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Cleverbudget</a:t>
            </a:r>
            <a:endParaRPr 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930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major classes that fit into MCV architecture </a:t>
            </a:r>
          </a:p>
          <a:p>
            <a:r>
              <a:rPr lang="en-US" dirty="0" smtClean="0"/>
              <a:t>How MCV will work within our program</a:t>
            </a:r>
          </a:p>
          <a:p>
            <a:r>
              <a:rPr lang="en-US" dirty="0" smtClean="0"/>
              <a:t>Demo of what we’ve completed in Sprint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9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- Classes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57951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LoginScreen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Account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HomeScreen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Transaction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CreateAccountScreen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NewTransactionScreen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29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4638" y="277927"/>
            <a:ext cx="15733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79347" y="277927"/>
            <a:ext cx="3009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14347" y="272519"/>
            <a:ext cx="20088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132892360"/>
              </p:ext>
            </p:extLst>
          </p:nvPr>
        </p:nvGraphicFramePr>
        <p:xfrm>
          <a:off x="764637" y="1520575"/>
          <a:ext cx="10300629" cy="2131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75155117"/>
              </p:ext>
            </p:extLst>
          </p:nvPr>
        </p:nvGraphicFramePr>
        <p:xfrm>
          <a:off x="764637" y="3851096"/>
          <a:ext cx="10300629" cy="2131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903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85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Overview</vt:lpstr>
      <vt:lpstr>MVC - Classes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Bullock, Henry</dc:creator>
  <cp:lastModifiedBy>Bullock, Henry</cp:lastModifiedBy>
  <cp:revision>7</cp:revision>
  <dcterms:created xsi:type="dcterms:W3CDTF">2017-10-19T00:53:58Z</dcterms:created>
  <dcterms:modified xsi:type="dcterms:W3CDTF">2017-10-19T02:45:04Z</dcterms:modified>
</cp:coreProperties>
</file>