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6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3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2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1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6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6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1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0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4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646" y="6030119"/>
            <a:ext cx="9144000" cy="1655762"/>
          </a:xfrm>
        </p:spPr>
        <p:txBody>
          <a:bodyPr/>
          <a:lstStyle/>
          <a:p>
            <a:r>
              <a:rPr lang="en-US" dirty="0" smtClean="0"/>
              <a:t>Hank, Cameron, Cheyanne, Chase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21" y="1334858"/>
            <a:ext cx="3694849" cy="45615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87273" y="309092"/>
            <a:ext cx="70447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Cleverbudget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5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Sprint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Account: Now reads account information from a file, users can create an account which is written to this file</a:t>
            </a:r>
          </a:p>
          <a:p>
            <a:r>
              <a:rPr lang="en-US" dirty="0" smtClean="0"/>
              <a:t>Transaction: Users can now create a transaction with this data written to a file</a:t>
            </a:r>
          </a:p>
          <a:p>
            <a:r>
              <a:rPr lang="en-US" dirty="0" smtClean="0"/>
              <a:t>Login screen: Login screen design has been implemented</a:t>
            </a:r>
          </a:p>
          <a:p>
            <a:r>
              <a:rPr lang="en-US" dirty="0" smtClean="0"/>
              <a:t>Bug Fixes: fixed various bugs and </a:t>
            </a:r>
            <a:r>
              <a:rPr lang="en-US" dirty="0" err="1" smtClean="0"/>
              <a:t>pathing</a:t>
            </a:r>
            <a:r>
              <a:rPr lang="en-US" dirty="0" smtClean="0"/>
              <a:t> issues</a:t>
            </a:r>
          </a:p>
          <a:p>
            <a:r>
              <a:rPr lang="en-US" dirty="0" smtClean="0"/>
              <a:t>Design: Created design mockup of home screen to be implemented in the next sprint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096" y="17216"/>
            <a:ext cx="1191904" cy="14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- Classes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55206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LoginScreen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Account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HomeScreen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CreateAccountScreen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 (extends Transaction)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NewTransactionScreen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CreditCard</a:t>
                      </a:r>
                      <a:r>
                        <a:rPr lang="en-US" dirty="0" smtClean="0"/>
                        <a:t> (extends Transaction)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096" y="17216"/>
            <a:ext cx="1191904" cy="14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3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Login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019" y="1514901"/>
            <a:ext cx="8430354" cy="5669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096" y="17216"/>
            <a:ext cx="1191904" cy="14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0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096" y="17216"/>
            <a:ext cx="1191904" cy="1471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244600"/>
            <a:ext cx="93345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8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111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Overview of Sprint 3</vt:lpstr>
      <vt:lpstr>MVC - Classes</vt:lpstr>
      <vt:lpstr>New Login Screen</vt:lpstr>
      <vt:lpstr>Future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Bullock, Henry</dc:creator>
  <cp:lastModifiedBy>Bullock, Henry</cp:lastModifiedBy>
  <cp:revision>8</cp:revision>
  <dcterms:created xsi:type="dcterms:W3CDTF">2017-11-02T13:14:51Z</dcterms:created>
  <dcterms:modified xsi:type="dcterms:W3CDTF">2017-11-14T14:46:08Z</dcterms:modified>
</cp:coreProperties>
</file>