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95"/>
    <p:restoredTop sz="94646"/>
  </p:normalViewPr>
  <p:slideViewPr>
    <p:cSldViewPr snapToGrid="0" snapToObjects="1">
      <p:cViewPr>
        <p:scale>
          <a:sx n="100" d="100"/>
          <a:sy n="100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8178-106B-C342-8C1C-CAC123CDE183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4517B-483B-014B-8431-94272AA02AA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509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8178-106B-C342-8C1C-CAC123CDE183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4517B-483B-014B-8431-94272AA0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4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8178-106B-C342-8C1C-CAC123CDE183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4517B-483B-014B-8431-94272AA0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37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8178-106B-C342-8C1C-CAC123CDE183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4517B-483B-014B-8431-94272AA0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905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8178-106B-C342-8C1C-CAC123CDE183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4517B-483B-014B-8431-94272AA02AA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80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8178-106B-C342-8C1C-CAC123CDE183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4517B-483B-014B-8431-94272AA0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76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8178-106B-C342-8C1C-CAC123CDE183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4517B-483B-014B-8431-94272AA0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72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8178-106B-C342-8C1C-CAC123CDE183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4517B-483B-014B-8431-94272AA0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1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8178-106B-C342-8C1C-CAC123CDE183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4517B-483B-014B-8431-94272AA0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75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9658178-106B-C342-8C1C-CAC123CDE183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54517B-483B-014B-8431-94272AA0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69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8178-106B-C342-8C1C-CAC123CDE183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4517B-483B-014B-8431-94272AA0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001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9658178-106B-C342-8C1C-CAC123CDE183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654517B-483B-014B-8431-94272AA02AA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017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39156" y="5839047"/>
            <a:ext cx="9144000" cy="1655762"/>
          </a:xfrm>
        </p:spPr>
        <p:txBody>
          <a:bodyPr/>
          <a:lstStyle/>
          <a:p>
            <a:r>
              <a:rPr lang="en-US" dirty="0"/>
              <a:t>Hank, Cameron, Cheyanne, (Chase?)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221" y="1334858"/>
            <a:ext cx="3694849" cy="456154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87273" y="309092"/>
            <a:ext cx="7044744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Cleverbudget</a:t>
            </a:r>
          </a:p>
        </p:txBody>
      </p:sp>
    </p:spTree>
    <p:extLst>
      <p:ext uri="{BB962C8B-B14F-4D97-AF65-F5344CB8AC3E}">
        <p14:creationId xmlns:p14="http://schemas.microsoft.com/office/powerpoint/2010/main" val="25695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86827"/>
          </a:xfrm>
        </p:spPr>
        <p:txBody>
          <a:bodyPr>
            <a:noAutofit/>
          </a:bodyPr>
          <a:lstStyle/>
          <a:p>
            <a:pPr lvl="1">
              <a:buFont typeface="Wingdings" charset="2"/>
              <a:buChar char="§"/>
            </a:pPr>
            <a:r>
              <a:rPr lang="en-US" dirty="0" smtClean="0"/>
              <a:t>Admin Login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Accounts</a:t>
            </a:r>
          </a:p>
          <a:p>
            <a:pPr lvl="2">
              <a:buFont typeface="Wingdings" charset="2"/>
              <a:buChar char="§"/>
            </a:pPr>
            <a:r>
              <a:rPr lang="en-US" dirty="0" smtClean="0"/>
              <a:t>Balance, name, description, phone, email</a:t>
            </a:r>
          </a:p>
          <a:p>
            <a:pPr lvl="2">
              <a:buFont typeface="Wingdings" charset="2"/>
              <a:buChar char="§"/>
            </a:pPr>
            <a:r>
              <a:rPr lang="en-US" dirty="0" smtClean="0"/>
              <a:t>Create, delete, modify and view accounts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Transactions</a:t>
            </a:r>
          </a:p>
          <a:p>
            <a:pPr lvl="2">
              <a:buFont typeface="Wingdings" charset="2"/>
              <a:buChar char="§"/>
            </a:pPr>
            <a:r>
              <a:rPr lang="en-US" dirty="0" smtClean="0"/>
              <a:t>8% Fee</a:t>
            </a:r>
          </a:p>
          <a:p>
            <a:pPr lvl="2">
              <a:buFont typeface="Wingdings" charset="2"/>
              <a:buChar char="§"/>
            </a:pPr>
            <a:r>
              <a:rPr lang="en-US" dirty="0" smtClean="0"/>
              <a:t>Credit Card</a:t>
            </a:r>
          </a:p>
          <a:p>
            <a:pPr lvl="3">
              <a:buFont typeface="Wingdings" charset="2"/>
              <a:buChar char="§"/>
            </a:pPr>
            <a:r>
              <a:rPr lang="en-US" dirty="0" smtClean="0"/>
              <a:t>With additional 4% fees</a:t>
            </a:r>
          </a:p>
          <a:p>
            <a:pPr lvl="2">
              <a:buFont typeface="Wingdings" charset="2"/>
              <a:buChar char="§"/>
            </a:pPr>
            <a:r>
              <a:rPr lang="en-US" dirty="0" smtClean="0"/>
              <a:t>Check</a:t>
            </a:r>
          </a:p>
          <a:p>
            <a:pPr lvl="2">
              <a:buFont typeface="Wingdings" charset="2"/>
              <a:buChar char="§"/>
            </a:pPr>
            <a:r>
              <a:rPr lang="en-US" dirty="0" smtClean="0"/>
              <a:t>Expense</a:t>
            </a:r>
          </a:p>
          <a:p>
            <a:pPr lvl="2">
              <a:buFont typeface="Wingdings" charset="2"/>
              <a:buChar char="§"/>
            </a:pPr>
            <a:r>
              <a:rPr lang="en-US" dirty="0" smtClean="0"/>
              <a:t>Delete Transaction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Views</a:t>
            </a:r>
          </a:p>
          <a:p>
            <a:pPr lvl="2">
              <a:buFont typeface="Wingdings" charset="2"/>
              <a:buChar char="§"/>
            </a:pPr>
            <a:r>
              <a:rPr lang="en-US" dirty="0"/>
              <a:t>A</a:t>
            </a:r>
            <a:r>
              <a:rPr lang="en-US" dirty="0" smtClean="0"/>
              <a:t>ll Transactions</a:t>
            </a:r>
          </a:p>
          <a:p>
            <a:pPr lvl="2">
              <a:buFont typeface="Wingdings" charset="2"/>
              <a:buChar char="§"/>
            </a:pPr>
            <a:r>
              <a:rPr lang="en-US" dirty="0" smtClean="0"/>
              <a:t>Transactions for specific accounts</a:t>
            </a:r>
          </a:p>
          <a:p>
            <a:pPr lvl="1">
              <a:buFont typeface="Wingdings" charset="2"/>
              <a:buChar char="§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7584" y="2391791"/>
            <a:ext cx="2811438" cy="347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14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sz="2800" dirty="0" smtClean="0"/>
              <a:t>Outdoor “Montana” theme</a:t>
            </a:r>
          </a:p>
          <a:p>
            <a:pPr>
              <a:buFont typeface="Wingdings" charset="2"/>
              <a:buChar char="§"/>
            </a:pPr>
            <a:r>
              <a:rPr lang="en-US" sz="2800" dirty="0" smtClean="0"/>
              <a:t>Clean</a:t>
            </a:r>
          </a:p>
          <a:p>
            <a:pPr>
              <a:buFont typeface="Wingdings" charset="2"/>
              <a:buChar char="§"/>
            </a:pPr>
            <a:r>
              <a:rPr lang="en-US" sz="2800" dirty="0" smtClean="0"/>
              <a:t>Simple</a:t>
            </a:r>
          </a:p>
          <a:p>
            <a:pPr>
              <a:buFont typeface="Wingdings" charset="2"/>
              <a:buChar char="§"/>
            </a:pPr>
            <a:r>
              <a:rPr lang="en-US" sz="2800" dirty="0" smtClean="0"/>
              <a:t>User friendly</a:t>
            </a:r>
          </a:p>
          <a:p>
            <a:pPr>
              <a:buFont typeface="Wingdings" charset="2"/>
              <a:buChar char="§"/>
            </a:pPr>
            <a:endParaRPr lang="en-US" dirty="0" smtClean="0"/>
          </a:p>
          <a:p>
            <a:pPr>
              <a:buFont typeface="Wingdings" charset="2"/>
              <a:buChar char="§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7584" y="2391791"/>
            <a:ext cx="2811438" cy="347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96162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1335</TotalTime>
  <Words>64</Words>
  <Application>Microsoft Macintosh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Wingdings</vt:lpstr>
      <vt:lpstr>Retrospect</vt:lpstr>
      <vt:lpstr>PowerPoint Presentation</vt:lpstr>
      <vt:lpstr>Required Features</vt:lpstr>
      <vt:lpstr>Design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Bullock, Henry</dc:creator>
  <cp:lastModifiedBy>Bullock, Henry</cp:lastModifiedBy>
  <cp:revision>25</cp:revision>
  <dcterms:created xsi:type="dcterms:W3CDTF">2017-11-02T13:14:51Z</dcterms:created>
  <dcterms:modified xsi:type="dcterms:W3CDTF">2017-12-14T16:44:44Z</dcterms:modified>
</cp:coreProperties>
</file>