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1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658178-106B-C342-8C1C-CAC123CDE183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4517B-483B-014B-8431-94272AA02A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6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9156" y="5839047"/>
            <a:ext cx="9144000" cy="1655762"/>
          </a:xfrm>
        </p:spPr>
        <p:txBody>
          <a:bodyPr/>
          <a:lstStyle/>
          <a:p>
            <a:r>
              <a:rPr lang="en-US" dirty="0" smtClean="0"/>
              <a:t>Hank, Cameron, Cheyanne, Chase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21" y="1334858"/>
            <a:ext cx="3694849" cy="4561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273" y="309092"/>
            <a:ext cx="70447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Cleverbudget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95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Sprint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functionality to Print Report, View Account Information buttons</a:t>
            </a:r>
          </a:p>
          <a:p>
            <a:r>
              <a:rPr lang="en-US" dirty="0" smtClean="0"/>
              <a:t>Users can now add/delete accounts and add/delete transactions</a:t>
            </a:r>
          </a:p>
          <a:p>
            <a:r>
              <a:rPr lang="en-US" dirty="0" smtClean="0"/>
              <a:t>Various design touchups</a:t>
            </a:r>
          </a:p>
          <a:p>
            <a:r>
              <a:rPr lang="en-US" dirty="0" smtClean="0"/>
              <a:t>User manual design</a:t>
            </a:r>
          </a:p>
          <a:p>
            <a:r>
              <a:rPr lang="en-US" dirty="0" smtClean="0"/>
              <a:t>General bug fixes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552063"/>
              </p:ext>
            </p:extLst>
          </p:nvPr>
        </p:nvGraphicFramePr>
        <p:xfrm>
          <a:off x="1096963" y="1846263"/>
          <a:ext cx="1005839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52799"/>
                <a:gridCol w="3352799"/>
                <a:gridCol w="3352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LoginScreen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</a:t>
                      </a:r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HomeScreen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CreateAccountScreen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 (extends Transaction)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marL="87465" marR="87465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NewTransactionScreen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CreditCard</a:t>
                      </a:r>
                      <a:r>
                        <a:rPr lang="en-US" dirty="0" smtClean="0"/>
                        <a:t> (extends Transaction)</a:t>
                      </a:r>
                      <a:endParaRPr lang="en-US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 marL="87465" marR="87465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and cleanup code</a:t>
            </a:r>
          </a:p>
          <a:p>
            <a:r>
              <a:rPr lang="en-US" dirty="0" smtClean="0"/>
              <a:t>More debugging</a:t>
            </a:r>
          </a:p>
          <a:p>
            <a:r>
              <a:rPr lang="en-US" dirty="0" smtClean="0"/>
              <a:t>Design touchups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096" y="17216"/>
            <a:ext cx="1191904" cy="14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1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</TotalTime>
  <Words>73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Overview of Sprint 4</vt:lpstr>
      <vt:lpstr>MVC - Classes</vt:lpstr>
      <vt:lpstr>What's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Henry</dc:creator>
  <cp:lastModifiedBy>Bullock, Henry</cp:lastModifiedBy>
  <cp:revision>12</cp:revision>
  <dcterms:created xsi:type="dcterms:W3CDTF">2017-11-02T13:14:51Z</dcterms:created>
  <dcterms:modified xsi:type="dcterms:W3CDTF">2017-11-28T13:32:18Z</dcterms:modified>
</cp:coreProperties>
</file>