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7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1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2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8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658178-106B-C342-8C1C-CAC123CDE18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658178-106B-C342-8C1C-CAC123CDE18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9156" y="5839047"/>
            <a:ext cx="9144000" cy="1655762"/>
          </a:xfrm>
        </p:spPr>
        <p:txBody>
          <a:bodyPr/>
          <a:lstStyle/>
          <a:p>
            <a:r>
              <a:rPr lang="en-US" dirty="0" smtClean="0"/>
              <a:t>Hank, Cameron, Cheyanne, Chase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21" y="1334858"/>
            <a:ext cx="3694849" cy="4561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7273" y="309092"/>
            <a:ext cx="70447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Cleverbudget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5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Sprint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functionality to </a:t>
            </a:r>
            <a:r>
              <a:rPr lang="en-US" dirty="0" smtClean="0"/>
              <a:t>filter button</a:t>
            </a:r>
          </a:p>
          <a:p>
            <a:r>
              <a:rPr lang="en-US" dirty="0" smtClean="0"/>
              <a:t>Refined Design</a:t>
            </a:r>
          </a:p>
          <a:p>
            <a:r>
              <a:rPr lang="en-US" dirty="0" smtClean="0"/>
              <a:t>Back end work</a:t>
            </a:r>
          </a:p>
          <a:p>
            <a:r>
              <a:rPr lang="en-US" dirty="0" smtClean="0"/>
              <a:t>Date auto filler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smtClean="0"/>
              <a:t>– Classes (same as last week)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552063"/>
              </p:ext>
            </p:extLst>
          </p:nvPr>
        </p:nvGraphicFramePr>
        <p:xfrm>
          <a:off x="1096963" y="1846263"/>
          <a:ext cx="1005839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799"/>
                <a:gridCol w="3352799"/>
                <a:gridCol w="3352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</a:p>
                  </a:txBody>
                  <a:tcPr marL="87465" marR="874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LoginScreen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</a:t>
                      </a:r>
                    </a:p>
                  </a:txBody>
                  <a:tcPr marL="87465" marR="874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HomeScreen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</a:p>
                  </a:txBody>
                  <a:tcPr marL="87465" marR="874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CreateAccountScreen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 (extends Transaction)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marL="87465" marR="874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NewTransactionScreen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CreditCard</a:t>
                      </a:r>
                      <a:r>
                        <a:rPr lang="en-US" dirty="0" smtClean="0"/>
                        <a:t> (extends Transaction)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marL="87465" marR="87465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Account button</a:t>
            </a:r>
          </a:p>
          <a:p>
            <a:r>
              <a:rPr lang="en-US" dirty="0" smtClean="0"/>
              <a:t>Final touches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649</TotalTime>
  <Words>62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Overview of Sprint 5</vt:lpstr>
      <vt:lpstr>MVC – Classes (same as last week)</vt:lpstr>
      <vt:lpstr>What's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Bullock, Henry</dc:creator>
  <cp:lastModifiedBy>Bullock, Henry</cp:lastModifiedBy>
  <cp:revision>14</cp:revision>
  <dcterms:created xsi:type="dcterms:W3CDTF">2017-11-02T13:14:51Z</dcterms:created>
  <dcterms:modified xsi:type="dcterms:W3CDTF">2017-12-05T15:53:57Z</dcterms:modified>
</cp:coreProperties>
</file>