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Pacifico"/>
      <p:regular r:id="rId31"/>
    </p:embeddedFont>
    <p:embeddedFont>
      <p:font typeface="Short Stack"/>
      <p:regular r:id="rId32"/>
    </p:embeddedFont>
    <p:embeddedFont>
      <p:font typeface="Libre Baskerville"/>
      <p:regular r:id="rId33"/>
      <p:bold r:id="rId34"/>
      <p:italic r:id="rId35"/>
    </p:embeddedFont>
    <p:embeddedFont>
      <p:font typeface="Lustria"/>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21456C-F8C2-4EB6-8AFD-0574D0E2D8FD}">
  <a:tblStyle styleId="{A721456C-F8C2-4EB6-8AFD-0574D0E2D8FD}"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cific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Baskerville-regular.fntdata"/><Relationship Id="rId10" Type="http://schemas.openxmlformats.org/officeDocument/2006/relationships/slide" Target="slides/slide5.xml"/><Relationship Id="rId32" Type="http://schemas.openxmlformats.org/officeDocument/2006/relationships/font" Target="fonts/ShortStack-regular.fntdata"/><Relationship Id="rId13" Type="http://schemas.openxmlformats.org/officeDocument/2006/relationships/slide" Target="slides/slide8.xml"/><Relationship Id="rId35" Type="http://schemas.openxmlformats.org/officeDocument/2006/relationships/font" Target="fonts/LibreBaskerville-italic.fntdata"/><Relationship Id="rId12" Type="http://schemas.openxmlformats.org/officeDocument/2006/relationships/slide" Target="slides/slide7.xml"/><Relationship Id="rId34" Type="http://schemas.openxmlformats.org/officeDocument/2006/relationships/font" Target="fonts/LibreBaskervill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ustri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30" name="Shape 230"/>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42" name="Shape 242"/>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51" name="Shape 251"/>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61" name="Shape 261"/>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74" name="Shape 274"/>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2" name="Shape 282"/>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90" name="Shape 290"/>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8" name="Shape 298"/>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05" name="Shape 305"/>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13" name="Shape 313"/>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19" name="Shape 3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26" name="Shape 326"/>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36" name="Shape 336"/>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346" name="Shape 346"/>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6" name="Shape 356"/>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62" name="Shape 362"/>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3" name="Shape 193"/>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00" name="Shape 200"/>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1" name="Shape 211"/>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21" name="Shape 221"/>
          <p:cNvSpPr txBox="1"/>
          <p:nvPr>
            <p:ph idx="12" type="sldNum"/>
          </p:nvPr>
        </p:nvSpPr>
        <p:spPr>
          <a:xfrm>
            <a:off x="3884612" y="8685213"/>
            <a:ext cx="2971800" cy="457200"/>
          </a:xfrm>
          <a:prstGeom prst="rect">
            <a:avLst/>
          </a:prstGeom>
        </p:spPr>
        <p:txBody>
          <a:bodyPr anchorCtr="0" anchor="b" bIns="45700" lIns="91425" rIns="91425" wrap="square"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6" name="Shape 16"/>
        <p:cNvGrpSpPr/>
        <p:nvPr/>
      </p:nvGrpSpPr>
      <p:grpSpPr>
        <a:xfrm>
          <a:off x="0" y="0"/>
          <a:ext cx="0" cy="0"/>
          <a:chOff x="0" y="0"/>
          <a:chExt cx="0" cy="0"/>
        </a:xfrm>
      </p:grpSpPr>
      <p:pic>
        <p:nvPicPr>
          <p:cNvPr descr="TitlePageOverlay.png" id="17" name="Shape 1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8" name="Shape 18"/>
          <p:cNvSpPr txBox="1"/>
          <p:nvPr>
            <p:ph type="ctrTitle"/>
          </p:nvPr>
        </p:nvSpPr>
        <p:spPr>
          <a:xfrm>
            <a:off x="571500" y="1676400"/>
            <a:ext cx="8001000" cy="2424765"/>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56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571500" y="4419600"/>
            <a:ext cx="8001000" cy="1219199"/>
          </a:xfrm>
          <a:prstGeom prst="rect">
            <a:avLst/>
          </a:prstGeom>
          <a:noFill/>
          <a:ln>
            <a:noFill/>
          </a:ln>
        </p:spPr>
        <p:txBody>
          <a:bodyPr anchorCtr="0" anchor="t" bIns="91425" lIns="91425" rIns="91425" wrap="square" tIns="91425"/>
          <a:lstStyle>
            <a:lvl1pPr indent="0" lvl="0" marL="0" marR="0" rtl="0" algn="ctr">
              <a:spcBef>
                <a:spcPts val="0"/>
              </a:spcBef>
              <a:spcAft>
                <a:spcPts val="0"/>
              </a:spcAft>
              <a:buClr>
                <a:schemeClr val="dk1"/>
              </a:buClr>
              <a:buFont typeface="Noto Sans Symbols"/>
              <a:buNone/>
              <a:defRPr b="0" i="0" sz="2400" u="none" cap="none" strike="noStrike">
                <a:solidFill>
                  <a:schemeClr val="dk1"/>
                </a:solidFill>
                <a:latin typeface="Lustria"/>
                <a:ea typeface="Lustria"/>
                <a:cs typeface="Lustria"/>
                <a:sym typeface="Lustria"/>
              </a:defRPr>
            </a:lvl1pPr>
            <a:lvl2pPr indent="0" lvl="1" marL="457200" marR="0" rtl="0" algn="ctr">
              <a:spcBef>
                <a:spcPts val="0"/>
              </a:spcBef>
              <a:spcAft>
                <a:spcPts val="1000"/>
              </a:spcAft>
              <a:buClr>
                <a:schemeClr val="lt2"/>
              </a:buClr>
              <a:buFont typeface="Noto Sans Symbols"/>
              <a:buNone/>
              <a:defRPr b="0" i="0" sz="2200" u="none" cap="none" strike="noStrike">
                <a:solidFill>
                  <a:srgbClr val="888888"/>
                </a:solidFill>
                <a:latin typeface="Lustria"/>
                <a:ea typeface="Lustria"/>
                <a:cs typeface="Lustria"/>
                <a:sym typeface="Lustria"/>
              </a:defRPr>
            </a:lvl2pPr>
            <a:lvl3pPr indent="0" lvl="2" marL="914400" marR="0" rtl="0" algn="ctr">
              <a:spcBef>
                <a:spcPts val="0"/>
              </a:spcBef>
              <a:spcAft>
                <a:spcPts val="1000"/>
              </a:spcAft>
              <a:buClr>
                <a:srgbClr val="888888"/>
              </a:buClr>
              <a:buFont typeface="Noto Sans Symbols"/>
              <a:buNone/>
              <a:defRPr b="0" i="0" sz="2000" u="none" cap="none" strike="noStrike">
                <a:solidFill>
                  <a:srgbClr val="888888"/>
                </a:solidFill>
                <a:latin typeface="Lustria"/>
                <a:ea typeface="Lustria"/>
                <a:cs typeface="Lustria"/>
                <a:sym typeface="Lustria"/>
              </a:defRPr>
            </a:lvl3pPr>
            <a:lvl4pPr indent="0" lvl="3" marL="1371600" marR="0" rtl="0" algn="ctr">
              <a:spcBef>
                <a:spcPts val="0"/>
              </a:spcBef>
              <a:spcAft>
                <a:spcPts val="1000"/>
              </a:spcAft>
              <a:buClr>
                <a:schemeClr val="lt2"/>
              </a:buClr>
              <a:buFont typeface="Noto Sans Symbols"/>
              <a:buNone/>
              <a:defRPr b="0" i="0" sz="1800" u="none" cap="none" strike="noStrike">
                <a:solidFill>
                  <a:srgbClr val="888888"/>
                </a:solidFill>
                <a:latin typeface="Lustria"/>
                <a:ea typeface="Lustria"/>
                <a:cs typeface="Lustria"/>
                <a:sym typeface="Lustria"/>
              </a:defRPr>
            </a:lvl4pPr>
            <a:lvl5pPr indent="0" lvl="4" marL="1828800" marR="0" rtl="0" algn="ctr">
              <a:spcBef>
                <a:spcPts val="0"/>
              </a:spcBef>
              <a:spcAft>
                <a:spcPts val="1000"/>
              </a:spcAft>
              <a:buClr>
                <a:srgbClr val="888888"/>
              </a:buClr>
              <a:buFont typeface="Noto Sans Symbols"/>
              <a:buNone/>
              <a:defRPr b="0" i="0" sz="1800" u="none" cap="none" strike="noStrike">
                <a:solidFill>
                  <a:srgbClr val="888888"/>
                </a:solidFill>
                <a:latin typeface="Lustria"/>
                <a:ea typeface="Lustria"/>
                <a:cs typeface="Lustria"/>
                <a:sym typeface="Lustria"/>
              </a:defRPr>
            </a:lvl5pPr>
            <a:lvl6pPr indent="0" lvl="5" marL="2286000" marR="0" rtl="0" algn="ctr">
              <a:spcBef>
                <a:spcPts val="0"/>
              </a:spcBef>
              <a:spcAft>
                <a:spcPts val="600"/>
              </a:spcAft>
              <a:buClr>
                <a:schemeClr val="lt2"/>
              </a:buClr>
              <a:buFont typeface="Noto Sans Symbols"/>
              <a:buNone/>
              <a:defRPr b="0" i="0" sz="1800" u="none" cap="none" strike="noStrike">
                <a:solidFill>
                  <a:srgbClr val="888888"/>
                </a:solidFill>
                <a:latin typeface="Lustria"/>
                <a:ea typeface="Lustria"/>
                <a:cs typeface="Lustria"/>
                <a:sym typeface="Lustria"/>
              </a:defRPr>
            </a:lvl6pPr>
            <a:lvl7pPr indent="0" lvl="6" marL="2743200" marR="0" rtl="0" algn="ctr">
              <a:spcBef>
                <a:spcPts val="0"/>
              </a:spcBef>
              <a:spcAft>
                <a:spcPts val="600"/>
              </a:spcAft>
              <a:buClr>
                <a:srgbClr val="888888"/>
              </a:buClr>
              <a:buFont typeface="Noto Sans Symbols"/>
              <a:buNone/>
              <a:defRPr b="0" i="0" sz="1800" u="none" cap="none" strike="noStrike">
                <a:solidFill>
                  <a:srgbClr val="888888"/>
                </a:solidFill>
                <a:latin typeface="Lustria"/>
                <a:ea typeface="Lustria"/>
                <a:cs typeface="Lustria"/>
                <a:sym typeface="Lustria"/>
              </a:defRPr>
            </a:lvl7pPr>
            <a:lvl8pPr indent="0" lvl="7" marL="3200400" marR="0" rtl="0" algn="ctr">
              <a:spcBef>
                <a:spcPts val="0"/>
              </a:spcBef>
              <a:spcAft>
                <a:spcPts val="600"/>
              </a:spcAft>
              <a:buClr>
                <a:schemeClr val="lt2"/>
              </a:buClr>
              <a:buFont typeface="Noto Sans Symbols"/>
              <a:buNone/>
              <a:defRPr b="0" i="0" sz="1800" u="none" cap="none" strike="noStrike">
                <a:solidFill>
                  <a:srgbClr val="888888"/>
                </a:solidFill>
                <a:latin typeface="Lustria"/>
                <a:ea typeface="Lustria"/>
                <a:cs typeface="Lustria"/>
                <a:sym typeface="Lustria"/>
              </a:defRPr>
            </a:lvl8pPr>
            <a:lvl9pPr indent="0" lvl="8" marL="3657600" marR="0" rtl="0" algn="ctr">
              <a:spcBef>
                <a:spcPts val="0"/>
              </a:spcBef>
              <a:spcAft>
                <a:spcPts val="600"/>
              </a:spcAft>
              <a:buClr>
                <a:srgbClr val="888888"/>
              </a:buClr>
              <a:buFont typeface="Noto Sans Symbols"/>
              <a:buNone/>
              <a:defRPr b="0" i="0" sz="1800" u="none" cap="none" strike="noStrike">
                <a:solidFill>
                  <a:srgbClr val="888888"/>
                </a:solidFill>
                <a:latin typeface="Lustria"/>
                <a:ea typeface="Lustria"/>
                <a:cs typeface="Lustria"/>
                <a:sym typeface="Lustria"/>
              </a:defRPr>
            </a:lvl9pPr>
          </a:lstStyle>
          <a:p/>
        </p:txBody>
      </p:sp>
      <p:sp>
        <p:nvSpPr>
          <p:cNvPr id="20" name="Shape 20"/>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21" name="Shape 21"/>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22" name="Shape 22"/>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i="0" lang="en-US" sz="1200" u="none" cap="none" strike="noStrike">
                <a:solidFill>
                  <a:schemeClr val="lt2"/>
                </a:solidFill>
                <a:latin typeface="Lustria"/>
                <a:ea typeface="Lustria"/>
                <a:cs typeface="Lustria"/>
                <a:sym typeface="Lustria"/>
              </a:rPr>
              <a:t>‹#›</a:t>
            </a:fld>
          </a:p>
        </p:txBody>
      </p:sp>
      <p:pic>
        <p:nvPicPr>
          <p:cNvPr descr="standardRule.png" id="23" name="Shape 23"/>
          <p:cNvPicPr preferRelativeResize="0"/>
          <p:nvPr/>
        </p:nvPicPr>
        <p:blipFill rotWithShape="1">
          <a:blip r:embed="rId3">
            <a:alphaModFix/>
          </a:blip>
          <a:srcRect b="0" l="0" r="0" t="0"/>
          <a:stretch/>
        </p:blipFill>
        <p:spPr>
          <a:xfrm>
            <a:off x="2705100" y="4191000"/>
            <a:ext cx="3733800" cy="152399"/>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2" name="Shape 92"/>
        <p:cNvGrpSpPr/>
        <p:nvPr/>
      </p:nvGrpSpPr>
      <p:grpSpPr>
        <a:xfrm>
          <a:off x="0" y="0"/>
          <a:ext cx="0" cy="0"/>
          <a:chOff x="0" y="0"/>
          <a:chExt cx="0" cy="0"/>
        </a:xfrm>
      </p:grpSpPr>
      <p:sp>
        <p:nvSpPr>
          <p:cNvPr id="93" name="Shape 93"/>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94" name="Shape 94"/>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95" name="Shape 95"/>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p:spTree>
      <p:nvGrpSpPr>
        <p:cNvPr id="96" name="Shape 96"/>
        <p:cNvGrpSpPr/>
        <p:nvPr/>
      </p:nvGrpSpPr>
      <p:grpSpPr>
        <a:xfrm>
          <a:off x="0" y="0"/>
          <a:ext cx="0" cy="0"/>
          <a:chOff x="0" y="0"/>
          <a:chExt cx="0" cy="0"/>
        </a:xfrm>
      </p:grpSpPr>
      <p:sp>
        <p:nvSpPr>
          <p:cNvPr id="97" name="Shape 97"/>
          <p:cNvSpPr txBox="1"/>
          <p:nvPr>
            <p:ph type="title"/>
          </p:nvPr>
        </p:nvSpPr>
        <p:spPr>
          <a:xfrm>
            <a:off x="594360" y="434608"/>
            <a:ext cx="3749040" cy="1709927"/>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36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8" name="Shape 98"/>
          <p:cNvSpPr txBox="1"/>
          <p:nvPr>
            <p:ph idx="1" type="body"/>
          </p:nvPr>
        </p:nvSpPr>
        <p:spPr>
          <a:xfrm>
            <a:off x="594360" y="2551175"/>
            <a:ext cx="3749040" cy="3145535"/>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12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10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9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9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9pPr>
          </a:lstStyle>
          <a:p/>
        </p:txBody>
      </p:sp>
      <p:sp>
        <p:nvSpPr>
          <p:cNvPr id="99" name="Shape 99"/>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00" name="Shape 100"/>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01" name="Shape 101"/>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hortRule.png" id="102" name="Shape 102"/>
          <p:cNvPicPr preferRelativeResize="0"/>
          <p:nvPr/>
        </p:nvPicPr>
        <p:blipFill rotWithShape="1">
          <a:blip r:embed="rId2">
            <a:alphaModFix/>
          </a:blip>
          <a:srcRect b="0" l="0" r="0" t="0"/>
          <a:stretch/>
        </p:blipFill>
        <p:spPr>
          <a:xfrm>
            <a:off x="1222898" y="2305608"/>
            <a:ext cx="2495549" cy="95250"/>
          </a:xfrm>
          <a:prstGeom prst="rect">
            <a:avLst/>
          </a:prstGeom>
          <a:noFill/>
          <a:ln>
            <a:noFill/>
          </a:ln>
          <a:effectLst>
            <a:outerShdw blurRad="25399" sx="101000" rotWithShape="0" algn="ctr" sy="101000">
              <a:srgbClr val="000000">
                <a:alpha val="40000"/>
              </a:srgbClr>
            </a:outerShdw>
          </a:effectLst>
        </p:spPr>
      </p:pic>
      <p:pic>
        <p:nvPicPr>
          <p:cNvPr descr="parAvion.png" id="103" name="Shape 103"/>
          <p:cNvPicPr preferRelativeResize="0"/>
          <p:nvPr/>
        </p:nvPicPr>
        <p:blipFill rotWithShape="1">
          <a:blip r:embed="rId3">
            <a:alphaModFix/>
          </a:blip>
          <a:srcRect b="0" l="0" r="0" t="0"/>
          <a:stretch/>
        </p:blipFill>
        <p:spPr>
          <a:xfrm rot="308222">
            <a:off x="6798019" y="538594"/>
            <a:ext cx="1808484" cy="516710"/>
          </a:xfrm>
          <a:prstGeom prst="rect">
            <a:avLst/>
          </a:prstGeom>
          <a:noFill/>
          <a:ln>
            <a:noFill/>
          </a:ln>
        </p:spPr>
      </p:pic>
      <p:sp>
        <p:nvSpPr>
          <p:cNvPr id="104" name="Shape 104"/>
          <p:cNvSpPr/>
          <p:nvPr>
            <p:ph idx="2" type="pic"/>
          </p:nvPr>
        </p:nvSpPr>
        <p:spPr>
          <a:xfrm rot="150174">
            <a:off x="4827537" y="836203"/>
            <a:ext cx="3657599" cy="4937760"/>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7560000" dist="44450" sy="98000" ky="110000">
              <a:srgbClr val="000000">
                <a:alpha val="20000"/>
              </a:srgbClr>
            </a:outerShdw>
          </a:effectLst>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20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2 Pictures above Caption">
    <p:spTree>
      <p:nvGrpSpPr>
        <p:cNvPr id="105" name="Shape 105"/>
        <p:cNvGrpSpPr/>
        <p:nvPr/>
      </p:nvGrpSpPr>
      <p:grpSpPr>
        <a:xfrm>
          <a:off x="0" y="0"/>
          <a:ext cx="0" cy="0"/>
          <a:chOff x="0" y="0"/>
          <a:chExt cx="0" cy="0"/>
        </a:xfrm>
      </p:grpSpPr>
      <p:pic>
        <p:nvPicPr>
          <p:cNvPr descr="TitlePageOverlay.png" id="106" name="Shape 106"/>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arAvion.png" id="107" name="Shape 107"/>
          <p:cNvPicPr preferRelativeResize="0"/>
          <p:nvPr/>
        </p:nvPicPr>
        <p:blipFill rotWithShape="1">
          <a:blip r:embed="rId3">
            <a:alphaModFix/>
          </a:blip>
          <a:srcRect b="0" l="0" r="0" t="0"/>
          <a:stretch/>
        </p:blipFill>
        <p:spPr>
          <a:xfrm rot="308222">
            <a:off x="6835967" y="278687"/>
            <a:ext cx="1695954" cy="484558"/>
          </a:xfrm>
          <a:prstGeom prst="rect">
            <a:avLst/>
          </a:prstGeom>
          <a:noFill/>
          <a:ln>
            <a:noFill/>
          </a:ln>
        </p:spPr>
      </p:pic>
      <p:sp>
        <p:nvSpPr>
          <p:cNvPr id="108" name="Shape 108"/>
          <p:cNvSpPr txBox="1"/>
          <p:nvPr>
            <p:ph type="title"/>
          </p:nvPr>
        </p:nvSpPr>
        <p:spPr>
          <a:xfrm>
            <a:off x="571500" y="2924825"/>
            <a:ext cx="8001000" cy="1709927"/>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40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571500" y="4800600"/>
            <a:ext cx="8001000" cy="1219199"/>
          </a:xfrm>
          <a:prstGeom prst="rect">
            <a:avLst/>
          </a:prstGeom>
          <a:noFill/>
          <a:ln>
            <a:noFill/>
          </a:ln>
        </p:spPr>
        <p:txBody>
          <a:bodyPr anchorCtr="0" anchor="t" bIns="91425" lIns="91425" rIns="91425" wrap="square" tIns="91425"/>
          <a:lstStyle>
            <a:lvl1pPr indent="0" lvl="0" marL="0" marR="0" rtl="0" algn="ctr">
              <a:spcBef>
                <a:spcPts val="0"/>
              </a:spcBef>
              <a:spcAft>
                <a:spcPts val="3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12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10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9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9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9pPr>
          </a:lstStyle>
          <a:p/>
        </p:txBody>
      </p:sp>
      <p:sp>
        <p:nvSpPr>
          <p:cNvPr id="110" name="Shape 110"/>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11" name="Shape 111"/>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12" name="Shape 112"/>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hortRule.png" id="113" name="Shape 113"/>
          <p:cNvPicPr preferRelativeResize="0"/>
          <p:nvPr/>
        </p:nvPicPr>
        <p:blipFill rotWithShape="1">
          <a:blip r:embed="rId4">
            <a:alphaModFix/>
          </a:blip>
          <a:srcRect b="0" l="0" r="0" t="0"/>
          <a:stretch/>
        </p:blipFill>
        <p:spPr>
          <a:xfrm>
            <a:off x="3324225" y="4666128"/>
            <a:ext cx="2495549" cy="95250"/>
          </a:xfrm>
          <a:prstGeom prst="rect">
            <a:avLst/>
          </a:prstGeom>
          <a:noFill/>
          <a:ln>
            <a:noFill/>
          </a:ln>
          <a:effectLst>
            <a:outerShdw blurRad="25399" sx="101000" rotWithShape="0" algn="ctr" sy="101000">
              <a:srgbClr val="000000">
                <a:alpha val="40000"/>
              </a:srgbClr>
            </a:outerShdw>
          </a:effectLst>
        </p:spPr>
      </p:pic>
      <p:pic>
        <p:nvPicPr>
          <p:cNvPr descr="parAvion.png" id="114" name="Shape 114"/>
          <p:cNvPicPr preferRelativeResize="0"/>
          <p:nvPr/>
        </p:nvPicPr>
        <p:blipFill rotWithShape="1">
          <a:blip r:embed="rId3">
            <a:alphaModFix/>
          </a:blip>
          <a:srcRect b="0" l="0" r="0" t="0"/>
          <a:stretch/>
        </p:blipFill>
        <p:spPr>
          <a:xfrm rot="-814745">
            <a:off x="2866027" y="3182425"/>
            <a:ext cx="1695954" cy="484557"/>
          </a:xfrm>
          <a:prstGeom prst="rect">
            <a:avLst/>
          </a:prstGeom>
          <a:noFill/>
          <a:ln>
            <a:noFill/>
          </a:ln>
        </p:spPr>
      </p:pic>
      <p:sp>
        <p:nvSpPr>
          <p:cNvPr id="115" name="Shape 115"/>
          <p:cNvSpPr/>
          <p:nvPr>
            <p:ph idx="2" type="pic"/>
          </p:nvPr>
        </p:nvSpPr>
        <p:spPr>
          <a:xfrm rot="150321">
            <a:off x="4329928" y="546774"/>
            <a:ext cx="4163076" cy="2961146"/>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900000" dist="31750" sy="98000" ky="110000">
              <a:srgbClr val="000000">
                <a:alpha val="20000"/>
              </a:srgbClr>
            </a:outerShdw>
          </a:effectLst>
        </p:spPr>
        <p:txBody>
          <a:bodyPr anchorCtr="0" anchor="t" bIns="91425" lIns="91425" rIns="91425" wrap="square" tIns="91425"/>
          <a:lstStyle>
            <a:lvl1pPr indent="0" lvl="0" marL="0" marR="0" rtl="0" algn="r">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16" name="Shape 116"/>
          <p:cNvSpPr/>
          <p:nvPr>
            <p:ph idx="3" type="pic"/>
          </p:nvPr>
        </p:nvSpPr>
        <p:spPr>
          <a:xfrm rot="-219327">
            <a:off x="699761" y="451177"/>
            <a:ext cx="4163077" cy="2961145"/>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900000" dist="44450" ky="110000">
              <a:srgbClr val="000000">
                <a:alpha val="20000"/>
              </a:srgbClr>
            </a:outerShdw>
          </a:effectLst>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3 Pictures with Caption">
    <p:spTree>
      <p:nvGrpSpPr>
        <p:cNvPr id="117" name="Shape 117"/>
        <p:cNvGrpSpPr/>
        <p:nvPr/>
      </p:nvGrpSpPr>
      <p:grpSpPr>
        <a:xfrm>
          <a:off x="0" y="0"/>
          <a:ext cx="0" cy="0"/>
          <a:chOff x="0" y="0"/>
          <a:chExt cx="0" cy="0"/>
        </a:xfrm>
      </p:grpSpPr>
      <p:pic>
        <p:nvPicPr>
          <p:cNvPr descr="TitlePageOverlay.png" id="118" name="Shape 11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9" name="Shape 119"/>
          <p:cNvSpPr txBox="1"/>
          <p:nvPr>
            <p:ph idx="1" type="body"/>
          </p:nvPr>
        </p:nvSpPr>
        <p:spPr>
          <a:xfrm>
            <a:off x="4983480" y="4800600"/>
            <a:ext cx="3246119" cy="1188719"/>
          </a:xfrm>
          <a:prstGeom prst="rect">
            <a:avLst/>
          </a:prstGeom>
          <a:noFill/>
          <a:ln>
            <a:noFill/>
          </a:ln>
        </p:spPr>
        <p:txBody>
          <a:bodyPr anchorCtr="0" anchor="t" bIns="91425" lIns="91425" rIns="91425" wrap="square" tIns="91425"/>
          <a:lstStyle>
            <a:lvl1pPr indent="0" lvl="0" marL="0" marR="0" rtl="0" algn="ctr">
              <a:spcBef>
                <a:spcPts val="0"/>
              </a:spcBef>
              <a:spcAft>
                <a:spcPts val="300"/>
              </a:spcAft>
              <a:buClr>
                <a:schemeClr val="dk1"/>
              </a:buClr>
              <a:buFont typeface="Noto Sans Symbols"/>
              <a:buNone/>
              <a:defRPr b="0" i="0" sz="2000" u="none" cap="none" strike="noStrike">
                <a:solidFill>
                  <a:schemeClr val="dk1"/>
                </a:solidFill>
                <a:latin typeface="Pacifico"/>
                <a:ea typeface="Pacifico"/>
                <a:cs typeface="Pacifico"/>
                <a:sym typeface="Pacifico"/>
              </a:defRPr>
            </a:lvl1pPr>
            <a:lvl2pPr indent="0" lvl="1" marL="457200" marR="0" rtl="0" algn="l">
              <a:spcBef>
                <a:spcPts val="0"/>
              </a:spcBef>
              <a:spcAft>
                <a:spcPts val="1000"/>
              </a:spcAft>
              <a:buClr>
                <a:schemeClr val="lt2"/>
              </a:buClr>
              <a:buFont typeface="Noto Sans Symbols"/>
              <a:buNone/>
              <a:defRPr b="0" i="0" sz="12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10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9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9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9pPr>
          </a:lstStyle>
          <a:p/>
        </p:txBody>
      </p:sp>
      <p:sp>
        <p:nvSpPr>
          <p:cNvPr id="120" name="Shape 120"/>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21" name="Shape 121"/>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22" name="Shape 122"/>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sp>
        <p:nvSpPr>
          <p:cNvPr id="123" name="Shape 123"/>
          <p:cNvSpPr/>
          <p:nvPr>
            <p:ph idx="2" type="pic"/>
          </p:nvPr>
        </p:nvSpPr>
        <p:spPr>
          <a:xfrm rot="253865">
            <a:off x="4415567" y="369109"/>
            <a:ext cx="3794702" cy="2729767"/>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6000000" dist="44450" sy="98000" ky="110000">
              <a:srgbClr val="000000">
                <a:alpha val="20000"/>
              </a:srgbClr>
            </a:outerShdw>
          </a:effectLst>
        </p:spPr>
        <p:txBody>
          <a:bodyPr anchorCtr="0" anchor="t" bIns="91425" lIns="91425" rIns="91425" wrap="square" tIns="91425"/>
          <a:lstStyle>
            <a:lvl1pPr indent="0" lvl="0" marL="0" marR="0" rtl="0" algn="r">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24" name="Shape 124"/>
          <p:cNvSpPr/>
          <p:nvPr>
            <p:ph idx="3" type="pic"/>
          </p:nvPr>
        </p:nvSpPr>
        <p:spPr>
          <a:xfrm rot="-626863">
            <a:off x="530124" y="631159"/>
            <a:ext cx="3837559" cy="2604282"/>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900000" dist="44450" sy="98000" ky="110000">
              <a:srgbClr val="000000">
                <a:alpha val="20000"/>
              </a:srgbClr>
            </a:outerShdw>
          </a:effectLst>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25" name="Shape 125"/>
          <p:cNvSpPr/>
          <p:nvPr>
            <p:ph idx="4" type="pic"/>
          </p:nvPr>
        </p:nvSpPr>
        <p:spPr>
          <a:xfrm rot="470783">
            <a:off x="708564" y="3070624"/>
            <a:ext cx="3918748" cy="2827517"/>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11400000" dist="44450" sy="98000" ky="110000">
              <a:srgbClr val="000000">
                <a:alpha val="20000"/>
              </a:srgbClr>
            </a:outerShdw>
          </a:effectLst>
        </p:spPr>
        <p:txBody>
          <a:bodyPr anchorCtr="0" anchor="t" bIns="91425" lIns="91425" rIns="91425" wrap="square" tIns="91425"/>
          <a:lstStyle>
            <a:lvl1pPr indent="0" lvl="0" marL="0" marR="0" rtl="0" algn="r">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26" name="Shape 126"/>
          <p:cNvSpPr txBox="1"/>
          <p:nvPr>
            <p:ph type="title"/>
          </p:nvPr>
        </p:nvSpPr>
        <p:spPr>
          <a:xfrm rot="-360000">
            <a:off x="4717561" y="3396153"/>
            <a:ext cx="3474720" cy="1097280"/>
          </a:xfrm>
          <a:prstGeom prst="rect">
            <a:avLst/>
          </a:prstGeom>
          <a:noFill/>
          <a:ln>
            <a:noFill/>
          </a:ln>
        </p:spPr>
        <p:txBody>
          <a:bodyPr anchorCtr="0" anchor="ctr" bIns="91425" lIns="91425" rIns="91425" wrap="square" tIns="91425"/>
          <a:lstStyle>
            <a:lvl1pPr indent="0" lvl="0" marL="0" marR="0" rtl="0" algn="ctr">
              <a:spcBef>
                <a:spcPts val="0"/>
              </a:spcBef>
              <a:spcAft>
                <a:spcPts val="300"/>
              </a:spcAft>
              <a:buClr>
                <a:schemeClr val="dk1"/>
              </a:buClr>
              <a:buFont typeface="Pacifico"/>
              <a:buNone/>
              <a:defRPr b="0" i="0" sz="2800" u="none" cap="none" strike="noStrike">
                <a:solidFill>
                  <a:schemeClr val="dk1"/>
                </a:solidFill>
                <a:latin typeface="Pacifico"/>
                <a:ea typeface="Pacifico"/>
                <a:cs typeface="Pacifico"/>
                <a:sym typeface="Pacific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4 Pictures with Caption">
    <p:spTree>
      <p:nvGrpSpPr>
        <p:cNvPr id="127" name="Shape 127"/>
        <p:cNvGrpSpPr/>
        <p:nvPr/>
      </p:nvGrpSpPr>
      <p:grpSpPr>
        <a:xfrm>
          <a:off x="0" y="0"/>
          <a:ext cx="0" cy="0"/>
          <a:chOff x="0" y="0"/>
          <a:chExt cx="0" cy="0"/>
        </a:xfrm>
      </p:grpSpPr>
      <p:pic>
        <p:nvPicPr>
          <p:cNvPr descr="TitlePageOverlay.png" id="128" name="Shape 12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9" name="Shape 129"/>
          <p:cNvSpPr txBox="1"/>
          <p:nvPr>
            <p:ph idx="1" type="body"/>
          </p:nvPr>
        </p:nvSpPr>
        <p:spPr>
          <a:xfrm>
            <a:off x="762000" y="4876800"/>
            <a:ext cx="3048000" cy="1188719"/>
          </a:xfrm>
          <a:prstGeom prst="rect">
            <a:avLst/>
          </a:prstGeom>
          <a:noFill/>
          <a:ln>
            <a:noFill/>
          </a:ln>
        </p:spPr>
        <p:txBody>
          <a:bodyPr anchorCtr="0" anchor="t" bIns="91425" lIns="91425" rIns="91425" wrap="square" tIns="91425"/>
          <a:lstStyle>
            <a:lvl1pPr indent="0" lvl="0" marL="0" marR="0" rtl="0" algn="ctr">
              <a:spcBef>
                <a:spcPts val="0"/>
              </a:spcBef>
              <a:spcAft>
                <a:spcPts val="300"/>
              </a:spcAft>
              <a:buClr>
                <a:schemeClr val="dk1"/>
              </a:buClr>
              <a:buFont typeface="Noto Sans Symbols"/>
              <a:buNone/>
              <a:defRPr b="0" i="0" sz="2000" u="none" cap="none" strike="noStrike">
                <a:solidFill>
                  <a:schemeClr val="dk1"/>
                </a:solidFill>
                <a:latin typeface="Pacifico"/>
                <a:ea typeface="Pacifico"/>
                <a:cs typeface="Pacifico"/>
                <a:sym typeface="Pacifico"/>
              </a:defRPr>
            </a:lvl1pPr>
            <a:lvl2pPr indent="0" lvl="1" marL="457200" marR="0" rtl="0" algn="l">
              <a:spcBef>
                <a:spcPts val="0"/>
              </a:spcBef>
              <a:spcAft>
                <a:spcPts val="1000"/>
              </a:spcAft>
              <a:buClr>
                <a:schemeClr val="lt2"/>
              </a:buClr>
              <a:buFont typeface="Noto Sans Symbols"/>
              <a:buNone/>
              <a:defRPr b="0" i="0" sz="12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10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9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9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9pPr>
          </a:lstStyle>
          <a:p/>
        </p:txBody>
      </p:sp>
      <p:sp>
        <p:nvSpPr>
          <p:cNvPr id="130" name="Shape 130"/>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31" name="Shape 131"/>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32" name="Shape 132"/>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parAvion.png" id="133" name="Shape 133"/>
          <p:cNvPicPr preferRelativeResize="0"/>
          <p:nvPr/>
        </p:nvPicPr>
        <p:blipFill rotWithShape="1">
          <a:blip r:embed="rId3">
            <a:alphaModFix/>
          </a:blip>
          <a:srcRect b="0" l="0" r="0" t="0"/>
          <a:stretch/>
        </p:blipFill>
        <p:spPr>
          <a:xfrm rot="308222">
            <a:off x="7428515" y="2619243"/>
            <a:ext cx="1580737" cy="451639"/>
          </a:xfrm>
          <a:prstGeom prst="rect">
            <a:avLst/>
          </a:prstGeom>
          <a:noFill/>
          <a:ln>
            <a:noFill/>
          </a:ln>
        </p:spPr>
      </p:pic>
      <p:pic>
        <p:nvPicPr>
          <p:cNvPr descr="pictureStamp-Frame.png" id="134" name="Shape 134"/>
          <p:cNvPicPr preferRelativeResize="0"/>
          <p:nvPr/>
        </p:nvPicPr>
        <p:blipFill rotWithShape="1">
          <a:blip r:embed="rId4">
            <a:alphaModFix/>
          </a:blip>
          <a:srcRect b="0" l="0" r="0" t="0"/>
          <a:stretch/>
        </p:blipFill>
        <p:spPr>
          <a:xfrm rot="322260">
            <a:off x="6339645" y="604320"/>
            <a:ext cx="1610332" cy="2025114"/>
          </a:xfrm>
          <a:prstGeom prst="rect">
            <a:avLst/>
          </a:prstGeom>
          <a:noFill/>
          <a:ln>
            <a:noFill/>
          </a:ln>
        </p:spPr>
      </p:pic>
      <p:pic>
        <p:nvPicPr>
          <p:cNvPr descr="pictureStamp-Frame.png" id="135" name="Shape 135"/>
          <p:cNvPicPr preferRelativeResize="0"/>
          <p:nvPr/>
        </p:nvPicPr>
        <p:blipFill rotWithShape="1">
          <a:blip r:embed="rId4">
            <a:alphaModFix/>
          </a:blip>
          <a:srcRect b="0" l="0" r="0" t="0"/>
          <a:stretch/>
        </p:blipFill>
        <p:spPr>
          <a:xfrm rot="322260">
            <a:off x="4891845" y="985321"/>
            <a:ext cx="1610332" cy="2025114"/>
          </a:xfrm>
          <a:prstGeom prst="rect">
            <a:avLst/>
          </a:prstGeom>
          <a:noFill/>
          <a:ln>
            <a:noFill/>
          </a:ln>
        </p:spPr>
      </p:pic>
      <p:sp>
        <p:nvSpPr>
          <p:cNvPr id="136" name="Shape 136"/>
          <p:cNvSpPr/>
          <p:nvPr>
            <p:ph idx="2" type="pic"/>
          </p:nvPr>
        </p:nvSpPr>
        <p:spPr>
          <a:xfrm rot="247118">
            <a:off x="5075220" y="1165773"/>
            <a:ext cx="1243584" cy="1664207"/>
          </a:xfrm>
          <a:prstGeom prst="rect">
            <a:avLst/>
          </a:prstGeom>
          <a:solidFill>
            <a:srgbClr val="ECECEC"/>
          </a:solidFill>
          <a:ln>
            <a:noFill/>
          </a:ln>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2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37" name="Shape 137"/>
          <p:cNvSpPr/>
          <p:nvPr>
            <p:ph idx="3" type="pic"/>
          </p:nvPr>
        </p:nvSpPr>
        <p:spPr>
          <a:xfrm rot="271248">
            <a:off x="6523020" y="784774"/>
            <a:ext cx="1243584" cy="1664208"/>
          </a:xfrm>
          <a:prstGeom prst="rect">
            <a:avLst/>
          </a:prstGeom>
          <a:solidFill>
            <a:srgbClr val="ECECEC"/>
          </a:solidFill>
          <a:ln>
            <a:noFill/>
          </a:ln>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2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38" name="Shape 138"/>
          <p:cNvSpPr/>
          <p:nvPr>
            <p:ph idx="4" type="pic"/>
          </p:nvPr>
        </p:nvSpPr>
        <p:spPr>
          <a:xfrm rot="253865">
            <a:off x="4519045" y="2873697"/>
            <a:ext cx="3931920" cy="2834640"/>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6900000" dist="44450" sy="98000" ky="110000">
              <a:srgbClr val="000000">
                <a:alpha val="20000"/>
              </a:srgbClr>
            </a:outerShdw>
          </a:effectLst>
        </p:spPr>
        <p:txBody>
          <a:bodyPr anchorCtr="0" anchor="t" bIns="91425" lIns="91425" rIns="91425" wrap="square" tIns="91425"/>
          <a:lstStyle>
            <a:lvl1pPr indent="0" lvl="0" marL="0" marR="0" rtl="0" algn="r">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39" name="Shape 139"/>
          <p:cNvSpPr/>
          <p:nvPr>
            <p:ph idx="5" type="pic"/>
          </p:nvPr>
        </p:nvSpPr>
        <p:spPr>
          <a:xfrm rot="-406512">
            <a:off x="610677" y="450634"/>
            <a:ext cx="3931919" cy="2834640"/>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900000" dist="44450" sy="98000" ky="110000">
              <a:srgbClr val="000000">
                <a:alpha val="20000"/>
              </a:srgbClr>
            </a:outerShdw>
          </a:effectLst>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140" name="Shape 140"/>
          <p:cNvSpPr txBox="1"/>
          <p:nvPr>
            <p:ph type="title"/>
          </p:nvPr>
        </p:nvSpPr>
        <p:spPr>
          <a:xfrm rot="-360000">
            <a:off x="455724" y="3551615"/>
            <a:ext cx="3474720" cy="1097280"/>
          </a:xfrm>
          <a:prstGeom prst="rect">
            <a:avLst/>
          </a:prstGeom>
          <a:noFill/>
          <a:ln>
            <a:noFill/>
          </a:ln>
        </p:spPr>
        <p:txBody>
          <a:bodyPr anchorCtr="0" anchor="ctr" bIns="91425" lIns="91425" rIns="91425" wrap="square" tIns="91425"/>
          <a:lstStyle>
            <a:lvl1pPr indent="0" lvl="0" marL="0" marR="0" rtl="0" algn="ctr">
              <a:spcBef>
                <a:spcPts val="0"/>
              </a:spcBef>
              <a:spcAft>
                <a:spcPts val="300"/>
              </a:spcAft>
              <a:buClr>
                <a:schemeClr val="dk1"/>
              </a:buClr>
              <a:buFont typeface="Pacifico"/>
              <a:buNone/>
              <a:defRPr b="0" i="0" sz="2800" u="none" cap="none" strike="noStrike">
                <a:solidFill>
                  <a:schemeClr val="dk1"/>
                </a:solidFill>
                <a:latin typeface="Pacifico"/>
                <a:ea typeface="Pacifico"/>
                <a:cs typeface="Pacifico"/>
                <a:sym typeface="Pacific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1" name="Shape 141"/>
        <p:cNvGrpSpPr/>
        <p:nvPr/>
      </p:nvGrpSpPr>
      <p:grpSpPr>
        <a:xfrm>
          <a:off x="0" y="0"/>
          <a:ext cx="0" cy="0"/>
          <a:chOff x="0" y="0"/>
          <a:chExt cx="0" cy="0"/>
        </a:xfrm>
      </p:grpSpPr>
      <p:sp>
        <p:nvSpPr>
          <p:cNvPr id="142" name="Shape 142"/>
          <p:cNvSpPr txBox="1"/>
          <p:nvPr>
            <p:ph type="title"/>
          </p:nvPr>
        </p:nvSpPr>
        <p:spPr>
          <a:xfrm>
            <a:off x="571500" y="274637"/>
            <a:ext cx="80010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5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3" name="Shape 143"/>
          <p:cNvSpPr txBox="1"/>
          <p:nvPr>
            <p:ph idx="1" type="body"/>
          </p:nvPr>
        </p:nvSpPr>
        <p:spPr>
          <a:xfrm rot="5400000">
            <a:off x="2514599" y="-38100"/>
            <a:ext cx="4114800" cy="8001000"/>
          </a:xfrm>
          <a:prstGeom prst="rect">
            <a:avLst/>
          </a:prstGeom>
          <a:noFill/>
          <a:ln>
            <a:noFill/>
          </a:ln>
        </p:spPr>
        <p:txBody>
          <a:bodyPr anchorCtr="0" anchor="t" bIns="91425" lIns="91425" rIns="91425" wrap="square" tIns="91425"/>
          <a:lstStyle>
            <a:lvl1pPr indent="-304800" lvl="0" marL="457200" marR="0" rtl="0" algn="l">
              <a:spcBef>
                <a:spcPts val="0"/>
              </a:spcBef>
              <a:spcAft>
                <a:spcPts val="2000"/>
              </a:spcAft>
              <a:buClr>
                <a:schemeClr val="dk1"/>
              </a:buClr>
              <a:buSzPct val="100000"/>
              <a:buFont typeface="Noto Sans Symbols"/>
              <a:buChar char="✦"/>
              <a:defRPr b="0" i="0" sz="2400" u="none" cap="none" strike="noStrike">
                <a:solidFill>
                  <a:schemeClr val="dk1"/>
                </a:solidFill>
                <a:latin typeface="Lustria"/>
                <a:ea typeface="Lustria"/>
                <a:cs typeface="Lustria"/>
                <a:sym typeface="Lustria"/>
              </a:defRPr>
            </a:lvl1pPr>
            <a:lvl2pPr indent="-317500" lvl="1" marL="914400" marR="0" rtl="0" algn="l">
              <a:spcBef>
                <a:spcPts val="0"/>
              </a:spcBef>
              <a:spcAft>
                <a:spcPts val="1000"/>
              </a:spcAft>
              <a:buClr>
                <a:schemeClr val="lt2"/>
              </a:buClr>
              <a:buSzPct val="100000"/>
              <a:buFont typeface="Noto Sans Symbols"/>
              <a:buChar char="✦"/>
              <a:defRPr b="0" i="0" sz="2200" u="none" cap="none" strike="noStrike">
                <a:solidFill>
                  <a:schemeClr val="dk1"/>
                </a:solidFill>
                <a:latin typeface="Lustria"/>
                <a:ea typeface="Lustria"/>
                <a:cs typeface="Lustria"/>
                <a:sym typeface="Lustria"/>
              </a:defRPr>
            </a:lvl2pPr>
            <a:lvl3pPr indent="-330200" lvl="2" marL="1371600" marR="0" rtl="0" algn="l">
              <a:spcBef>
                <a:spcPts val="0"/>
              </a:spcBef>
              <a:spcAft>
                <a:spcPts val="10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42900" lvl="5" marL="22860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2900" lvl="6" marL="2286000"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42900" lvl="7" marL="22860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2900" lvl="8" marL="2286000"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144" name="Shape 144"/>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45" name="Shape 145"/>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46" name="Shape 146"/>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tandardRule.png" id="147" name="Shape 147"/>
          <p:cNvPicPr preferRelativeResize="0"/>
          <p:nvPr/>
        </p:nvPicPr>
        <p:blipFill rotWithShape="1">
          <a:blip r:embed="rId2">
            <a:alphaModFix/>
          </a:blip>
          <a:srcRect b="0" l="0" r="0" t="0"/>
          <a:stretch/>
        </p:blipFill>
        <p:spPr>
          <a:xfrm>
            <a:off x="2705100" y="1524000"/>
            <a:ext cx="3733800" cy="152399"/>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8" name="Shape 148"/>
        <p:cNvGrpSpPr/>
        <p:nvPr/>
      </p:nvGrpSpPr>
      <p:grpSpPr>
        <a:xfrm>
          <a:off x="0" y="0"/>
          <a:ext cx="0" cy="0"/>
          <a:chOff x="0" y="0"/>
          <a:chExt cx="0" cy="0"/>
        </a:xfrm>
      </p:grpSpPr>
      <p:sp>
        <p:nvSpPr>
          <p:cNvPr id="149" name="Shape 149"/>
          <p:cNvSpPr txBox="1"/>
          <p:nvPr>
            <p:ph type="title"/>
          </p:nvPr>
        </p:nvSpPr>
        <p:spPr>
          <a:xfrm rot="5400000">
            <a:off x="4907427" y="2367055"/>
            <a:ext cx="5461001" cy="188258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4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732117" y="423955"/>
            <a:ext cx="5461001" cy="5768787"/>
          </a:xfrm>
          <a:prstGeom prst="rect">
            <a:avLst/>
          </a:prstGeom>
          <a:noFill/>
          <a:ln>
            <a:noFill/>
          </a:ln>
        </p:spPr>
        <p:txBody>
          <a:bodyPr anchorCtr="0" anchor="t" bIns="91425" lIns="91425" rIns="91425" wrap="square" tIns="91425"/>
          <a:lstStyle>
            <a:lvl1pPr indent="-304800" lvl="0" marL="457200" marR="0" rtl="0" algn="l">
              <a:spcBef>
                <a:spcPts val="0"/>
              </a:spcBef>
              <a:spcAft>
                <a:spcPts val="2000"/>
              </a:spcAft>
              <a:buClr>
                <a:schemeClr val="dk1"/>
              </a:buClr>
              <a:buSzPct val="100000"/>
              <a:buFont typeface="Noto Sans Symbols"/>
              <a:buChar char="✦"/>
              <a:defRPr b="0" i="0" sz="2400" u="none" cap="none" strike="noStrike">
                <a:solidFill>
                  <a:schemeClr val="dk1"/>
                </a:solidFill>
                <a:latin typeface="Lustria"/>
                <a:ea typeface="Lustria"/>
                <a:cs typeface="Lustria"/>
                <a:sym typeface="Lustria"/>
              </a:defRPr>
            </a:lvl1pPr>
            <a:lvl2pPr indent="-317500" lvl="1" marL="914400" marR="0" rtl="0" algn="l">
              <a:spcBef>
                <a:spcPts val="0"/>
              </a:spcBef>
              <a:spcAft>
                <a:spcPts val="1000"/>
              </a:spcAft>
              <a:buClr>
                <a:schemeClr val="lt2"/>
              </a:buClr>
              <a:buSzPct val="100000"/>
              <a:buFont typeface="Noto Sans Symbols"/>
              <a:buChar char="✦"/>
              <a:defRPr b="0" i="0" sz="2200" u="none" cap="none" strike="noStrike">
                <a:solidFill>
                  <a:schemeClr val="dk1"/>
                </a:solidFill>
                <a:latin typeface="Lustria"/>
                <a:ea typeface="Lustria"/>
                <a:cs typeface="Lustria"/>
                <a:sym typeface="Lustria"/>
              </a:defRPr>
            </a:lvl2pPr>
            <a:lvl3pPr indent="-330200" lvl="2" marL="1371600" marR="0" rtl="0" algn="l">
              <a:spcBef>
                <a:spcPts val="0"/>
              </a:spcBef>
              <a:spcAft>
                <a:spcPts val="10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55600" lvl="5" marL="27432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32051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55600" lvl="7" marL="36576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2" lvl="8" marL="41195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151" name="Shape 151"/>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52" name="Shape 152"/>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53" name="Shape 153"/>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verticalRule.png" id="154" name="Shape 154"/>
          <p:cNvPicPr preferRelativeResize="0"/>
          <p:nvPr/>
        </p:nvPicPr>
        <p:blipFill rotWithShape="1">
          <a:blip r:embed="rId2">
            <a:alphaModFix/>
          </a:blip>
          <a:srcRect b="0" l="0" r="0" t="0"/>
          <a:stretch/>
        </p:blipFill>
        <p:spPr>
          <a:xfrm>
            <a:off x="6512858" y="1562100"/>
            <a:ext cx="152399" cy="3733800"/>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4" name="Shape 24"/>
        <p:cNvGrpSpPr/>
        <p:nvPr/>
      </p:nvGrpSpPr>
      <p:grpSpPr>
        <a:xfrm>
          <a:off x="0" y="0"/>
          <a:ext cx="0" cy="0"/>
          <a:chOff x="0" y="0"/>
          <a:chExt cx="0" cy="0"/>
        </a:xfrm>
      </p:grpSpPr>
      <p:sp>
        <p:nvSpPr>
          <p:cNvPr id="25" name="Shape 25"/>
          <p:cNvSpPr txBox="1"/>
          <p:nvPr>
            <p:ph type="title"/>
          </p:nvPr>
        </p:nvSpPr>
        <p:spPr>
          <a:xfrm>
            <a:off x="571500" y="274637"/>
            <a:ext cx="80010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5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571500" y="1936750"/>
            <a:ext cx="3749040" cy="4102100"/>
          </a:xfrm>
          <a:prstGeom prst="rect">
            <a:avLst/>
          </a:prstGeom>
          <a:noFill/>
          <a:ln>
            <a:noFill/>
          </a:ln>
        </p:spPr>
        <p:txBody>
          <a:bodyPr anchorCtr="0" anchor="t" bIns="91425" lIns="91425" rIns="91425" wrap="square" tIns="91425"/>
          <a:lstStyle>
            <a:lvl1pPr indent="-330200" lvl="0" marL="457200" marR="0" rtl="0" algn="l">
              <a:spcBef>
                <a:spcPts val="0"/>
              </a:spcBef>
              <a:spcAft>
                <a:spcPts val="16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1pPr>
            <a:lvl2pPr indent="-342900" lvl="1" marL="9144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2pPr>
            <a:lvl3pPr indent="-342900" lvl="2" marL="13716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47663" lvl="5"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47663" lvl="7"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3" lvl="8"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27" name="Shape 27"/>
          <p:cNvSpPr txBox="1"/>
          <p:nvPr>
            <p:ph idx="2" type="body"/>
          </p:nvPr>
        </p:nvSpPr>
        <p:spPr>
          <a:xfrm>
            <a:off x="4823460" y="1936750"/>
            <a:ext cx="3749040" cy="4102100"/>
          </a:xfrm>
          <a:prstGeom prst="rect">
            <a:avLst/>
          </a:prstGeom>
          <a:noFill/>
          <a:ln>
            <a:noFill/>
          </a:ln>
        </p:spPr>
        <p:txBody>
          <a:bodyPr anchorCtr="0" anchor="t" bIns="91425" lIns="91425" rIns="91425" wrap="square" tIns="91425"/>
          <a:lstStyle>
            <a:lvl1pPr indent="-330200" lvl="0" marL="457200" marR="0" rtl="0" algn="l">
              <a:spcBef>
                <a:spcPts val="0"/>
              </a:spcBef>
              <a:spcAft>
                <a:spcPts val="16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1pPr>
            <a:lvl2pPr indent="-342900" lvl="1" marL="9144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2pPr>
            <a:lvl3pPr indent="-342900" lvl="2" marL="13716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47663" lvl="5"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47663" lvl="7"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3" lvl="8"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28" name="Shape 28"/>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29" name="Shape 29"/>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30" name="Shape 30"/>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i="0" lang="en-US" sz="1200" u="none" cap="none" strike="noStrike">
                <a:solidFill>
                  <a:schemeClr val="lt2"/>
                </a:solidFill>
                <a:latin typeface="Lustria"/>
                <a:ea typeface="Lustria"/>
                <a:cs typeface="Lustria"/>
                <a:sym typeface="Lustria"/>
              </a:rPr>
              <a:t>‹#›</a:t>
            </a:fld>
          </a:p>
        </p:txBody>
      </p:sp>
      <p:pic>
        <p:nvPicPr>
          <p:cNvPr descr="standardRule.png" id="31" name="Shape 31"/>
          <p:cNvPicPr preferRelativeResize="0"/>
          <p:nvPr/>
        </p:nvPicPr>
        <p:blipFill rotWithShape="1">
          <a:blip r:embed="rId2">
            <a:alphaModFix/>
          </a:blip>
          <a:srcRect b="0" l="0" r="0" t="0"/>
          <a:stretch/>
        </p:blipFill>
        <p:spPr>
          <a:xfrm>
            <a:off x="2705100" y="1524000"/>
            <a:ext cx="3733800" cy="152399"/>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571500" y="274637"/>
            <a:ext cx="80010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5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571500" y="1905000"/>
            <a:ext cx="8001000" cy="4114800"/>
          </a:xfrm>
          <a:prstGeom prst="rect">
            <a:avLst/>
          </a:prstGeom>
          <a:noFill/>
          <a:ln>
            <a:noFill/>
          </a:ln>
        </p:spPr>
        <p:txBody>
          <a:bodyPr anchorCtr="0" anchor="t" bIns="91425" lIns="91425" rIns="91425" wrap="square" tIns="91425"/>
          <a:lstStyle>
            <a:lvl1pPr indent="-304800" lvl="0" marL="457200" marR="0" rtl="0" algn="l">
              <a:spcBef>
                <a:spcPts val="0"/>
              </a:spcBef>
              <a:spcAft>
                <a:spcPts val="2000"/>
              </a:spcAft>
              <a:buClr>
                <a:schemeClr val="dk1"/>
              </a:buClr>
              <a:buSzPct val="100000"/>
              <a:buFont typeface="Noto Sans Symbols"/>
              <a:buChar char="✦"/>
              <a:defRPr b="0" i="0" sz="2400" u="none" cap="none" strike="noStrike">
                <a:solidFill>
                  <a:schemeClr val="dk1"/>
                </a:solidFill>
                <a:latin typeface="Lustria"/>
                <a:ea typeface="Lustria"/>
                <a:cs typeface="Lustria"/>
                <a:sym typeface="Lustria"/>
              </a:defRPr>
            </a:lvl1pPr>
            <a:lvl2pPr indent="-317500" lvl="1" marL="914400" marR="0" rtl="0" algn="l">
              <a:spcBef>
                <a:spcPts val="0"/>
              </a:spcBef>
              <a:spcAft>
                <a:spcPts val="1000"/>
              </a:spcAft>
              <a:buClr>
                <a:schemeClr val="lt2"/>
              </a:buClr>
              <a:buSzPct val="100000"/>
              <a:buFont typeface="Noto Sans Symbols"/>
              <a:buChar char="✦"/>
              <a:defRPr b="0" i="0" sz="2200" u="none" cap="none" strike="noStrike">
                <a:solidFill>
                  <a:schemeClr val="dk1"/>
                </a:solidFill>
                <a:latin typeface="Lustria"/>
                <a:ea typeface="Lustria"/>
                <a:cs typeface="Lustria"/>
                <a:sym typeface="Lustria"/>
              </a:defRPr>
            </a:lvl2pPr>
            <a:lvl3pPr indent="-330200" lvl="2" marL="1371600" marR="0" rtl="0" algn="l">
              <a:spcBef>
                <a:spcPts val="0"/>
              </a:spcBef>
              <a:spcAft>
                <a:spcPts val="10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55600" lvl="5" marL="27432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32051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55600" lvl="7" marL="36576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2" lvl="8" marL="41195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35" name="Shape 35"/>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36" name="Shape 36"/>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37" name="Shape 37"/>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i="0" lang="en-US" sz="1200" u="none" cap="none" strike="noStrike">
                <a:solidFill>
                  <a:schemeClr val="lt2"/>
                </a:solidFill>
                <a:latin typeface="Lustria"/>
                <a:ea typeface="Lustria"/>
                <a:cs typeface="Lustria"/>
                <a:sym typeface="Lustria"/>
              </a:rPr>
              <a:t>‹#›</a:t>
            </a:fld>
          </a:p>
        </p:txBody>
      </p:sp>
      <p:pic>
        <p:nvPicPr>
          <p:cNvPr descr="standardRule.png" id="38" name="Shape 38"/>
          <p:cNvPicPr preferRelativeResize="0"/>
          <p:nvPr/>
        </p:nvPicPr>
        <p:blipFill rotWithShape="1">
          <a:blip r:embed="rId2">
            <a:alphaModFix/>
          </a:blip>
          <a:srcRect b="0" l="0" r="0" t="0"/>
          <a:stretch/>
        </p:blipFill>
        <p:spPr>
          <a:xfrm>
            <a:off x="2705100" y="1524000"/>
            <a:ext cx="3733800" cy="152399"/>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above Caption">
    <p:spTree>
      <p:nvGrpSpPr>
        <p:cNvPr id="39" name="Shape 39"/>
        <p:cNvGrpSpPr/>
        <p:nvPr/>
      </p:nvGrpSpPr>
      <p:grpSpPr>
        <a:xfrm>
          <a:off x="0" y="0"/>
          <a:ext cx="0" cy="0"/>
          <a:chOff x="0" y="0"/>
          <a:chExt cx="0" cy="0"/>
        </a:xfrm>
      </p:grpSpPr>
      <p:pic>
        <p:nvPicPr>
          <p:cNvPr descr="TitlePageOverlay.png" id="40" name="Shape 4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1" name="Shape 41"/>
          <p:cNvSpPr txBox="1"/>
          <p:nvPr>
            <p:ph type="title"/>
          </p:nvPr>
        </p:nvSpPr>
        <p:spPr>
          <a:xfrm>
            <a:off x="571500" y="2924825"/>
            <a:ext cx="8001000" cy="1709927"/>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40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571500" y="4800600"/>
            <a:ext cx="8001000" cy="1219199"/>
          </a:xfrm>
          <a:prstGeom prst="rect">
            <a:avLst/>
          </a:prstGeom>
          <a:noFill/>
          <a:ln>
            <a:noFill/>
          </a:ln>
        </p:spPr>
        <p:txBody>
          <a:bodyPr anchorCtr="0" anchor="t" bIns="91425" lIns="91425" rIns="91425" wrap="square" tIns="91425"/>
          <a:lstStyle>
            <a:lvl1pPr indent="0" lvl="0" marL="0" marR="0" rtl="0" algn="ctr">
              <a:spcBef>
                <a:spcPts val="0"/>
              </a:spcBef>
              <a:spcAft>
                <a:spcPts val="3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12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10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9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9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9pPr>
          </a:lstStyle>
          <a:p/>
        </p:txBody>
      </p:sp>
      <p:sp>
        <p:nvSpPr>
          <p:cNvPr id="43" name="Shape 43"/>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44" name="Shape 44"/>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45" name="Shape 45"/>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i="0" lang="en-US" sz="1200" u="none" cap="none" strike="noStrike">
                <a:solidFill>
                  <a:schemeClr val="lt2"/>
                </a:solidFill>
                <a:latin typeface="Lustria"/>
                <a:ea typeface="Lustria"/>
                <a:cs typeface="Lustria"/>
                <a:sym typeface="Lustria"/>
              </a:rPr>
              <a:t>‹#›</a:t>
            </a:fld>
          </a:p>
        </p:txBody>
      </p:sp>
      <p:pic>
        <p:nvPicPr>
          <p:cNvPr descr="shortRule.png" id="46" name="Shape 46"/>
          <p:cNvPicPr preferRelativeResize="0"/>
          <p:nvPr/>
        </p:nvPicPr>
        <p:blipFill rotWithShape="1">
          <a:blip r:embed="rId3">
            <a:alphaModFix/>
          </a:blip>
          <a:srcRect b="0" l="0" r="0" t="0"/>
          <a:stretch/>
        </p:blipFill>
        <p:spPr>
          <a:xfrm>
            <a:off x="3324225" y="4666128"/>
            <a:ext cx="2495549" cy="95250"/>
          </a:xfrm>
          <a:prstGeom prst="rect">
            <a:avLst/>
          </a:prstGeom>
          <a:noFill/>
          <a:ln>
            <a:noFill/>
          </a:ln>
          <a:effectLst>
            <a:outerShdw blurRad="25399" sx="101000" rotWithShape="0" algn="ctr" sy="101000">
              <a:srgbClr val="000000">
                <a:alpha val="40000"/>
              </a:srgbClr>
            </a:outerShdw>
          </a:effectLst>
        </p:spPr>
      </p:pic>
      <p:sp>
        <p:nvSpPr>
          <p:cNvPr id="47" name="Shape 47"/>
          <p:cNvSpPr/>
          <p:nvPr>
            <p:ph idx="2" type="pic"/>
          </p:nvPr>
        </p:nvSpPr>
        <p:spPr>
          <a:xfrm rot="-244907">
            <a:off x="2359666" y="458369"/>
            <a:ext cx="4424669" cy="3079124"/>
          </a:xfrm>
          <a:prstGeom prst="rect">
            <a:avLst/>
          </a:prstGeom>
          <a:solidFill>
            <a:srgbClr val="ECECEC"/>
          </a:solidFill>
          <a:ln cap="sq" cmpd="sng" w="31750">
            <a:solidFill>
              <a:srgbClr val="FDFDFD"/>
            </a:solidFill>
            <a:prstDash val="solid"/>
            <a:miter lim="800000"/>
            <a:headEnd len="med" w="med" type="none"/>
            <a:tailEnd len="med" w="med" type="none"/>
          </a:ln>
          <a:effectLst>
            <a:outerShdw blurRad="88900" kx="110000" rotWithShape="0" algn="tl" dir="900000" dist="44450" sy="98000" ky="110000">
              <a:srgbClr val="000000">
                <a:alpha val="20000"/>
              </a:srgbClr>
            </a:outerShdw>
          </a:effectLst>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20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48" name="Shape 48"/>
        <p:cNvGrpSpPr/>
        <p:nvPr/>
      </p:nvGrpSpPr>
      <p:grpSpPr>
        <a:xfrm>
          <a:off x="0" y="0"/>
          <a:ext cx="0" cy="0"/>
          <a:chOff x="0" y="0"/>
          <a:chExt cx="0" cy="0"/>
        </a:xfrm>
      </p:grpSpPr>
      <p:sp>
        <p:nvSpPr>
          <p:cNvPr id="49" name="Shape 49"/>
          <p:cNvSpPr txBox="1"/>
          <p:nvPr>
            <p:ph type="title"/>
          </p:nvPr>
        </p:nvSpPr>
        <p:spPr>
          <a:xfrm>
            <a:off x="596152" y="443752"/>
            <a:ext cx="3749040" cy="1707776"/>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36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827494" y="430306"/>
            <a:ext cx="3749040" cy="5608544"/>
          </a:xfrm>
          <a:prstGeom prst="rect">
            <a:avLst/>
          </a:prstGeom>
          <a:noFill/>
          <a:ln>
            <a:noFill/>
          </a:ln>
        </p:spPr>
        <p:txBody>
          <a:bodyPr anchorCtr="0" anchor="t" bIns="91425" lIns="91425" rIns="91425" wrap="square" tIns="91425"/>
          <a:lstStyle>
            <a:lvl1pPr indent="-304800" lvl="0" marL="457200" marR="0" rtl="0" algn="l">
              <a:spcBef>
                <a:spcPts val="0"/>
              </a:spcBef>
              <a:spcAft>
                <a:spcPts val="2000"/>
              </a:spcAft>
              <a:buClr>
                <a:schemeClr val="dk1"/>
              </a:buClr>
              <a:buSzPct val="100000"/>
              <a:buFont typeface="Noto Sans Symbols"/>
              <a:buChar char="✦"/>
              <a:defRPr b="0" i="0" sz="2400" u="none" cap="none" strike="noStrike">
                <a:solidFill>
                  <a:schemeClr val="dk1"/>
                </a:solidFill>
                <a:latin typeface="Lustria"/>
                <a:ea typeface="Lustria"/>
                <a:cs typeface="Lustria"/>
                <a:sym typeface="Lustria"/>
              </a:defRPr>
            </a:lvl1pPr>
            <a:lvl2pPr indent="-317500" lvl="1" marL="914400" marR="0" rtl="0" algn="l">
              <a:spcBef>
                <a:spcPts val="0"/>
              </a:spcBef>
              <a:spcAft>
                <a:spcPts val="1000"/>
              </a:spcAft>
              <a:buClr>
                <a:schemeClr val="lt2"/>
              </a:buClr>
              <a:buSzPct val="100000"/>
              <a:buFont typeface="Noto Sans Symbols"/>
              <a:buChar char="✦"/>
              <a:defRPr b="0" i="0" sz="2200" u="none" cap="none" strike="noStrike">
                <a:solidFill>
                  <a:schemeClr val="dk1"/>
                </a:solidFill>
                <a:latin typeface="Lustria"/>
                <a:ea typeface="Lustria"/>
                <a:cs typeface="Lustria"/>
                <a:sym typeface="Lustria"/>
              </a:defRPr>
            </a:lvl2pPr>
            <a:lvl3pPr indent="-330200" lvl="2" marL="1371600" marR="0" rtl="0" algn="l">
              <a:spcBef>
                <a:spcPts val="0"/>
              </a:spcBef>
              <a:spcAft>
                <a:spcPts val="10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34963" lvl="5" marL="2290763" marR="0" rtl="0" algn="l">
              <a:spcBef>
                <a:spcPts val="0"/>
              </a:spcBef>
              <a:spcAft>
                <a:spcPts val="600"/>
              </a:spcAft>
              <a:buClr>
                <a:schemeClr val="lt2"/>
              </a:buClr>
              <a:buSzPct val="100000"/>
              <a:buFont typeface="Noto Sans Symbols"/>
              <a:buChar char="✦"/>
              <a:defRPr b="0" i="0" sz="2000" u="none" cap="none" strike="noStrike">
                <a:solidFill>
                  <a:schemeClr val="dk1"/>
                </a:solidFill>
                <a:latin typeface="Lustria"/>
                <a:ea typeface="Lustria"/>
                <a:cs typeface="Lustria"/>
                <a:sym typeface="Lustria"/>
              </a:defRPr>
            </a:lvl6pPr>
            <a:lvl7pPr indent="-334963" lvl="6" marL="2290763" marR="0" rtl="0" algn="l">
              <a:spcBef>
                <a:spcPts val="0"/>
              </a:spcBef>
              <a:spcAft>
                <a:spcPts val="6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7pPr>
            <a:lvl8pPr indent="-334963" lvl="7" marL="2290763" marR="0" rtl="0" algn="l">
              <a:spcBef>
                <a:spcPts val="0"/>
              </a:spcBef>
              <a:spcAft>
                <a:spcPts val="600"/>
              </a:spcAft>
              <a:buClr>
                <a:schemeClr val="lt2"/>
              </a:buClr>
              <a:buSzPct val="100000"/>
              <a:buFont typeface="Noto Sans Symbols"/>
              <a:buChar char="✦"/>
              <a:defRPr b="0" i="0" sz="2000" u="none" cap="none" strike="noStrike">
                <a:solidFill>
                  <a:schemeClr val="dk1"/>
                </a:solidFill>
                <a:latin typeface="Lustria"/>
                <a:ea typeface="Lustria"/>
                <a:cs typeface="Lustria"/>
                <a:sym typeface="Lustria"/>
              </a:defRPr>
            </a:lvl8pPr>
            <a:lvl9pPr indent="-334963" lvl="8" marL="2290763" marR="0" rtl="0" algn="l">
              <a:spcBef>
                <a:spcPts val="0"/>
              </a:spcBef>
              <a:spcAft>
                <a:spcPts val="6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9pPr>
          </a:lstStyle>
          <a:p/>
        </p:txBody>
      </p:sp>
      <p:sp>
        <p:nvSpPr>
          <p:cNvPr id="51" name="Shape 51"/>
          <p:cNvSpPr txBox="1"/>
          <p:nvPr>
            <p:ph idx="2" type="body"/>
          </p:nvPr>
        </p:nvSpPr>
        <p:spPr>
          <a:xfrm>
            <a:off x="596152" y="2554940"/>
            <a:ext cx="3749040" cy="3146613"/>
          </a:xfrm>
          <a:prstGeom prst="rect">
            <a:avLst/>
          </a:prstGeom>
          <a:noFill/>
          <a:ln>
            <a:noFill/>
          </a:ln>
        </p:spPr>
        <p:txBody>
          <a:bodyPr anchorCtr="0" anchor="t" bIns="91425" lIns="91425" rIns="91425" wrap="square" tIns="91425"/>
          <a:lstStyle>
            <a:lvl1pPr indent="0" lvl="0" marL="0" marR="0" rtl="0" algn="ctr">
              <a:spcBef>
                <a:spcPts val="0"/>
              </a:spcBef>
              <a:spcAft>
                <a:spcPts val="1000"/>
              </a:spcAft>
              <a:buClr>
                <a:schemeClr val="dk1"/>
              </a:buClr>
              <a:buFont typeface="Noto Sans Symbols"/>
              <a:buNone/>
              <a:defRPr b="0" i="0" sz="18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12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10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9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9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9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900" u="none" cap="none" strike="noStrike">
                <a:solidFill>
                  <a:schemeClr val="dk1"/>
                </a:solidFill>
                <a:latin typeface="Lustria"/>
                <a:ea typeface="Lustria"/>
                <a:cs typeface="Lustria"/>
                <a:sym typeface="Lustria"/>
              </a:defRPr>
            </a:lvl9pPr>
          </a:lstStyle>
          <a:p/>
        </p:txBody>
      </p:sp>
      <p:sp>
        <p:nvSpPr>
          <p:cNvPr id="52" name="Shape 52"/>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53" name="Shape 53"/>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54" name="Shape 54"/>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hortRule.png" id="55" name="Shape 55"/>
          <p:cNvPicPr preferRelativeResize="0"/>
          <p:nvPr/>
        </p:nvPicPr>
        <p:blipFill rotWithShape="1">
          <a:blip r:embed="rId2">
            <a:alphaModFix/>
          </a:blip>
          <a:srcRect b="0" l="0" r="0" t="0"/>
          <a:stretch/>
        </p:blipFill>
        <p:spPr>
          <a:xfrm>
            <a:off x="1222898" y="2305608"/>
            <a:ext cx="2495549" cy="95250"/>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sp>
        <p:nvSpPr>
          <p:cNvPr id="57" name="Shape 57"/>
          <p:cNvSpPr txBox="1"/>
          <p:nvPr>
            <p:ph type="title"/>
          </p:nvPr>
        </p:nvSpPr>
        <p:spPr>
          <a:xfrm>
            <a:off x="571500" y="274637"/>
            <a:ext cx="80010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5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59" name="Shape 59"/>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60" name="Shape 60"/>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Slide with 3 Pictures">
    <p:spTree>
      <p:nvGrpSpPr>
        <p:cNvPr id="61" name="Shape 61"/>
        <p:cNvGrpSpPr/>
        <p:nvPr/>
      </p:nvGrpSpPr>
      <p:grpSpPr>
        <a:xfrm>
          <a:off x="0" y="0"/>
          <a:ext cx="0" cy="0"/>
          <a:chOff x="0" y="0"/>
          <a:chExt cx="0" cy="0"/>
        </a:xfrm>
      </p:grpSpPr>
      <p:pic>
        <p:nvPicPr>
          <p:cNvPr descr="TitlePageOverlay.png" id="62" name="Shape 6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3" name="Shape 63"/>
          <p:cNvSpPr txBox="1"/>
          <p:nvPr>
            <p:ph type="ctrTitle"/>
          </p:nvPr>
        </p:nvSpPr>
        <p:spPr>
          <a:xfrm>
            <a:off x="571500" y="2057400"/>
            <a:ext cx="8001000" cy="2424765"/>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56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subTitle"/>
          </p:nvPr>
        </p:nvSpPr>
        <p:spPr>
          <a:xfrm>
            <a:off x="571500" y="4800600"/>
            <a:ext cx="8001000" cy="1219199"/>
          </a:xfrm>
          <a:prstGeom prst="rect">
            <a:avLst/>
          </a:prstGeom>
          <a:noFill/>
          <a:ln>
            <a:noFill/>
          </a:ln>
        </p:spPr>
        <p:txBody>
          <a:bodyPr anchorCtr="0" anchor="t" bIns="91425" lIns="91425" rIns="91425" wrap="square" tIns="91425"/>
          <a:lstStyle>
            <a:lvl1pPr indent="0" lvl="0" marL="0" marR="0" rtl="0" algn="ctr">
              <a:spcBef>
                <a:spcPts val="0"/>
              </a:spcBef>
              <a:spcAft>
                <a:spcPts val="0"/>
              </a:spcAft>
              <a:buClr>
                <a:schemeClr val="dk1"/>
              </a:buClr>
              <a:buFont typeface="Noto Sans Symbols"/>
              <a:buNone/>
              <a:defRPr b="0" i="0" sz="2400" u="none" cap="none" strike="noStrike">
                <a:solidFill>
                  <a:schemeClr val="dk1"/>
                </a:solidFill>
                <a:latin typeface="Lustria"/>
                <a:ea typeface="Lustria"/>
                <a:cs typeface="Lustria"/>
                <a:sym typeface="Lustria"/>
              </a:defRPr>
            </a:lvl1pPr>
            <a:lvl2pPr indent="0" lvl="1" marL="457200" marR="0" rtl="0" algn="ctr">
              <a:spcBef>
                <a:spcPts val="0"/>
              </a:spcBef>
              <a:spcAft>
                <a:spcPts val="1000"/>
              </a:spcAft>
              <a:buClr>
                <a:schemeClr val="lt2"/>
              </a:buClr>
              <a:buFont typeface="Noto Sans Symbols"/>
              <a:buNone/>
              <a:defRPr b="0" i="0" sz="2200" u="none" cap="none" strike="noStrike">
                <a:solidFill>
                  <a:srgbClr val="888888"/>
                </a:solidFill>
                <a:latin typeface="Lustria"/>
                <a:ea typeface="Lustria"/>
                <a:cs typeface="Lustria"/>
                <a:sym typeface="Lustria"/>
              </a:defRPr>
            </a:lvl2pPr>
            <a:lvl3pPr indent="0" lvl="2" marL="914400" marR="0" rtl="0" algn="ctr">
              <a:spcBef>
                <a:spcPts val="0"/>
              </a:spcBef>
              <a:spcAft>
                <a:spcPts val="1000"/>
              </a:spcAft>
              <a:buClr>
                <a:srgbClr val="888888"/>
              </a:buClr>
              <a:buFont typeface="Noto Sans Symbols"/>
              <a:buNone/>
              <a:defRPr b="0" i="0" sz="2000" u="none" cap="none" strike="noStrike">
                <a:solidFill>
                  <a:srgbClr val="888888"/>
                </a:solidFill>
                <a:latin typeface="Lustria"/>
                <a:ea typeface="Lustria"/>
                <a:cs typeface="Lustria"/>
                <a:sym typeface="Lustria"/>
              </a:defRPr>
            </a:lvl3pPr>
            <a:lvl4pPr indent="0" lvl="3" marL="1371600" marR="0" rtl="0" algn="ctr">
              <a:spcBef>
                <a:spcPts val="0"/>
              </a:spcBef>
              <a:spcAft>
                <a:spcPts val="1000"/>
              </a:spcAft>
              <a:buClr>
                <a:schemeClr val="lt2"/>
              </a:buClr>
              <a:buFont typeface="Noto Sans Symbols"/>
              <a:buNone/>
              <a:defRPr b="0" i="0" sz="1800" u="none" cap="none" strike="noStrike">
                <a:solidFill>
                  <a:srgbClr val="888888"/>
                </a:solidFill>
                <a:latin typeface="Lustria"/>
                <a:ea typeface="Lustria"/>
                <a:cs typeface="Lustria"/>
                <a:sym typeface="Lustria"/>
              </a:defRPr>
            </a:lvl4pPr>
            <a:lvl5pPr indent="0" lvl="4" marL="1828800" marR="0" rtl="0" algn="ctr">
              <a:spcBef>
                <a:spcPts val="0"/>
              </a:spcBef>
              <a:spcAft>
                <a:spcPts val="1000"/>
              </a:spcAft>
              <a:buClr>
                <a:srgbClr val="888888"/>
              </a:buClr>
              <a:buFont typeface="Noto Sans Symbols"/>
              <a:buNone/>
              <a:defRPr b="0" i="0" sz="1800" u="none" cap="none" strike="noStrike">
                <a:solidFill>
                  <a:srgbClr val="888888"/>
                </a:solidFill>
                <a:latin typeface="Lustria"/>
                <a:ea typeface="Lustria"/>
                <a:cs typeface="Lustria"/>
                <a:sym typeface="Lustria"/>
              </a:defRPr>
            </a:lvl5pPr>
            <a:lvl6pPr indent="0" lvl="5" marL="2286000" marR="0" rtl="0" algn="ctr">
              <a:spcBef>
                <a:spcPts val="0"/>
              </a:spcBef>
              <a:spcAft>
                <a:spcPts val="600"/>
              </a:spcAft>
              <a:buClr>
                <a:schemeClr val="lt2"/>
              </a:buClr>
              <a:buFont typeface="Noto Sans Symbols"/>
              <a:buNone/>
              <a:defRPr b="0" i="0" sz="1800" u="none" cap="none" strike="noStrike">
                <a:solidFill>
                  <a:srgbClr val="888888"/>
                </a:solidFill>
                <a:latin typeface="Lustria"/>
                <a:ea typeface="Lustria"/>
                <a:cs typeface="Lustria"/>
                <a:sym typeface="Lustria"/>
              </a:defRPr>
            </a:lvl6pPr>
            <a:lvl7pPr indent="0" lvl="6" marL="2743200" marR="0" rtl="0" algn="ctr">
              <a:spcBef>
                <a:spcPts val="0"/>
              </a:spcBef>
              <a:spcAft>
                <a:spcPts val="600"/>
              </a:spcAft>
              <a:buClr>
                <a:srgbClr val="888888"/>
              </a:buClr>
              <a:buFont typeface="Noto Sans Symbols"/>
              <a:buNone/>
              <a:defRPr b="0" i="0" sz="1800" u="none" cap="none" strike="noStrike">
                <a:solidFill>
                  <a:srgbClr val="888888"/>
                </a:solidFill>
                <a:latin typeface="Lustria"/>
                <a:ea typeface="Lustria"/>
                <a:cs typeface="Lustria"/>
                <a:sym typeface="Lustria"/>
              </a:defRPr>
            </a:lvl7pPr>
            <a:lvl8pPr indent="0" lvl="7" marL="3200400" marR="0" rtl="0" algn="ctr">
              <a:spcBef>
                <a:spcPts val="0"/>
              </a:spcBef>
              <a:spcAft>
                <a:spcPts val="600"/>
              </a:spcAft>
              <a:buClr>
                <a:schemeClr val="lt2"/>
              </a:buClr>
              <a:buFont typeface="Noto Sans Symbols"/>
              <a:buNone/>
              <a:defRPr b="0" i="0" sz="1800" u="none" cap="none" strike="noStrike">
                <a:solidFill>
                  <a:srgbClr val="888888"/>
                </a:solidFill>
                <a:latin typeface="Lustria"/>
                <a:ea typeface="Lustria"/>
                <a:cs typeface="Lustria"/>
                <a:sym typeface="Lustria"/>
              </a:defRPr>
            </a:lvl8pPr>
            <a:lvl9pPr indent="0" lvl="8" marL="3657600" marR="0" rtl="0" algn="ctr">
              <a:spcBef>
                <a:spcPts val="0"/>
              </a:spcBef>
              <a:spcAft>
                <a:spcPts val="600"/>
              </a:spcAft>
              <a:buClr>
                <a:srgbClr val="888888"/>
              </a:buClr>
              <a:buFont typeface="Noto Sans Symbols"/>
              <a:buNone/>
              <a:defRPr b="0" i="0" sz="1800" u="none" cap="none" strike="noStrike">
                <a:solidFill>
                  <a:srgbClr val="888888"/>
                </a:solidFill>
                <a:latin typeface="Lustria"/>
                <a:ea typeface="Lustria"/>
                <a:cs typeface="Lustria"/>
                <a:sym typeface="Lustria"/>
              </a:defRPr>
            </a:lvl9pPr>
          </a:lstStyle>
          <a:p/>
        </p:txBody>
      </p:sp>
      <p:sp>
        <p:nvSpPr>
          <p:cNvPr id="65" name="Shape 65"/>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66" name="Shape 66"/>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67" name="Shape 67"/>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tandardRule.png" id="68" name="Shape 68"/>
          <p:cNvPicPr preferRelativeResize="0"/>
          <p:nvPr/>
        </p:nvPicPr>
        <p:blipFill rotWithShape="1">
          <a:blip r:embed="rId3">
            <a:alphaModFix/>
          </a:blip>
          <a:srcRect b="0" l="0" r="0" t="0"/>
          <a:stretch/>
        </p:blipFill>
        <p:spPr>
          <a:xfrm>
            <a:off x="2705100" y="4572000"/>
            <a:ext cx="3733800" cy="152399"/>
          </a:xfrm>
          <a:prstGeom prst="rect">
            <a:avLst/>
          </a:prstGeom>
          <a:noFill/>
          <a:ln>
            <a:noFill/>
          </a:ln>
          <a:effectLst>
            <a:outerShdw blurRad="25399" sx="101000" rotWithShape="0" algn="ctr" sy="101000">
              <a:srgbClr val="000000">
                <a:alpha val="40000"/>
              </a:srgbClr>
            </a:outerShdw>
          </a:effectLst>
        </p:spPr>
      </p:pic>
      <p:pic>
        <p:nvPicPr>
          <p:cNvPr descr="pictureStamp-Frame.png" id="69" name="Shape 69"/>
          <p:cNvPicPr preferRelativeResize="0"/>
          <p:nvPr/>
        </p:nvPicPr>
        <p:blipFill rotWithShape="1">
          <a:blip r:embed="rId4">
            <a:alphaModFix/>
          </a:blip>
          <a:srcRect b="0" l="0" r="0" t="0"/>
          <a:stretch/>
        </p:blipFill>
        <p:spPr>
          <a:xfrm rot="-233340">
            <a:off x="5138374" y="599839"/>
            <a:ext cx="1610331" cy="2025114"/>
          </a:xfrm>
          <a:prstGeom prst="rect">
            <a:avLst/>
          </a:prstGeom>
          <a:noFill/>
          <a:ln>
            <a:noFill/>
          </a:ln>
        </p:spPr>
      </p:pic>
      <p:pic>
        <p:nvPicPr>
          <p:cNvPr descr="pictureStamp-Frame.png" id="70" name="Shape 70"/>
          <p:cNvPicPr preferRelativeResize="0"/>
          <p:nvPr/>
        </p:nvPicPr>
        <p:blipFill rotWithShape="1">
          <a:blip r:embed="rId4">
            <a:alphaModFix/>
          </a:blip>
          <a:srcRect b="0" l="0" r="0" t="0"/>
          <a:stretch/>
        </p:blipFill>
        <p:spPr>
          <a:xfrm rot="-270224">
            <a:off x="2072771" y="555385"/>
            <a:ext cx="1610332" cy="2025115"/>
          </a:xfrm>
          <a:prstGeom prst="rect">
            <a:avLst/>
          </a:prstGeom>
          <a:noFill/>
          <a:ln>
            <a:noFill/>
          </a:ln>
        </p:spPr>
      </p:pic>
      <p:sp>
        <p:nvSpPr>
          <p:cNvPr id="71" name="Shape 71"/>
          <p:cNvSpPr/>
          <p:nvPr>
            <p:ph idx="2" type="pic"/>
          </p:nvPr>
        </p:nvSpPr>
        <p:spPr>
          <a:xfrm rot="-345366">
            <a:off x="2256146" y="735838"/>
            <a:ext cx="1243584" cy="1664208"/>
          </a:xfrm>
          <a:prstGeom prst="rect">
            <a:avLst/>
          </a:prstGeom>
          <a:solidFill>
            <a:srgbClr val="ECECEC"/>
          </a:solidFill>
          <a:ln>
            <a:noFill/>
          </a:ln>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2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
        <p:nvSpPr>
          <p:cNvPr id="72" name="Shape 72"/>
          <p:cNvSpPr/>
          <p:nvPr>
            <p:ph idx="3" type="pic"/>
          </p:nvPr>
        </p:nvSpPr>
        <p:spPr>
          <a:xfrm rot="-284352">
            <a:off x="5321747" y="780292"/>
            <a:ext cx="1243583" cy="1664207"/>
          </a:xfrm>
          <a:prstGeom prst="rect">
            <a:avLst/>
          </a:prstGeom>
          <a:solidFill>
            <a:srgbClr val="ECECEC"/>
          </a:solidFill>
          <a:ln>
            <a:noFill/>
          </a:ln>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2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pic>
        <p:nvPicPr>
          <p:cNvPr descr="pictureStamp-Frame.png" id="73" name="Shape 73"/>
          <p:cNvPicPr preferRelativeResize="0"/>
          <p:nvPr/>
        </p:nvPicPr>
        <p:blipFill rotWithShape="1">
          <a:blip r:embed="rId4">
            <a:alphaModFix/>
          </a:blip>
          <a:srcRect b="0" l="0" r="0" t="0"/>
          <a:stretch/>
        </p:blipFill>
        <p:spPr>
          <a:xfrm rot="151790">
            <a:off x="3591962" y="936015"/>
            <a:ext cx="1610331" cy="2025114"/>
          </a:xfrm>
          <a:prstGeom prst="rect">
            <a:avLst/>
          </a:prstGeom>
          <a:noFill/>
          <a:ln>
            <a:noFill/>
          </a:ln>
        </p:spPr>
      </p:pic>
      <p:sp>
        <p:nvSpPr>
          <p:cNvPr id="74" name="Shape 74"/>
          <p:cNvSpPr/>
          <p:nvPr>
            <p:ph idx="4" type="pic"/>
          </p:nvPr>
        </p:nvSpPr>
        <p:spPr>
          <a:xfrm rot="100778">
            <a:off x="3775336" y="1116467"/>
            <a:ext cx="1243583" cy="1664208"/>
          </a:xfrm>
          <a:prstGeom prst="rect">
            <a:avLst/>
          </a:prstGeom>
          <a:solidFill>
            <a:srgbClr val="ECECEC"/>
          </a:solidFill>
          <a:ln>
            <a:noFill/>
          </a:ln>
        </p:spPr>
        <p:txBody>
          <a:bodyPr anchorCtr="0" anchor="t" bIns="91425" lIns="91425" rIns="91425" wrap="square" tIns="91425"/>
          <a:lstStyle>
            <a:lvl1pPr indent="0" lvl="0" marL="0" marR="0" rtl="0" algn="l">
              <a:spcBef>
                <a:spcPts val="0"/>
              </a:spcBef>
              <a:spcAft>
                <a:spcPts val="2000"/>
              </a:spcAft>
              <a:buClr>
                <a:schemeClr val="dk1"/>
              </a:buClr>
              <a:buFont typeface="Noto Sans Symbols"/>
              <a:buNone/>
              <a:defRPr b="0" i="0" sz="12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28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0" i="0" sz="24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20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0" i="0" sz="20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20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0" i="0" sz="2000" u="none" cap="none" strike="noStrike">
                <a:solidFill>
                  <a:schemeClr val="dk1"/>
                </a:solidFill>
                <a:latin typeface="Lustria"/>
                <a:ea typeface="Lustria"/>
                <a:cs typeface="Lustria"/>
                <a:sym typeface="Lustri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5" name="Shape 75"/>
        <p:cNvGrpSpPr/>
        <p:nvPr/>
      </p:nvGrpSpPr>
      <p:grpSpPr>
        <a:xfrm>
          <a:off x="0" y="0"/>
          <a:ext cx="0" cy="0"/>
          <a:chOff x="0" y="0"/>
          <a:chExt cx="0" cy="0"/>
        </a:xfrm>
      </p:grpSpPr>
      <p:sp>
        <p:nvSpPr>
          <p:cNvPr id="76" name="Shape 76"/>
          <p:cNvSpPr txBox="1"/>
          <p:nvPr>
            <p:ph type="title"/>
          </p:nvPr>
        </p:nvSpPr>
        <p:spPr>
          <a:xfrm>
            <a:off x="571500" y="1282700"/>
            <a:ext cx="8001000" cy="1917700"/>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Libre Baskerville"/>
              <a:buNone/>
              <a:defRPr b="0" i="0" sz="56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571500" y="3644153"/>
            <a:ext cx="8001000" cy="833718"/>
          </a:xfrm>
          <a:prstGeom prst="rect">
            <a:avLst/>
          </a:prstGeom>
          <a:noFill/>
          <a:ln>
            <a:noFill/>
          </a:ln>
        </p:spPr>
        <p:txBody>
          <a:bodyPr anchorCtr="0" anchor="t" bIns="91425" lIns="91425" rIns="91425" wrap="square" tIns="91425"/>
          <a:lstStyle>
            <a:lvl1pPr indent="0" lvl="0" marL="0" marR="0" rtl="0" algn="ctr">
              <a:spcBef>
                <a:spcPts val="0"/>
              </a:spcBef>
              <a:spcAft>
                <a:spcPts val="0"/>
              </a:spcAft>
              <a:buClr>
                <a:schemeClr val="dk1"/>
              </a:buClr>
              <a:buFont typeface="Noto Sans Symbols"/>
              <a:buNone/>
              <a:defRPr b="0" i="0" sz="20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0" i="0" sz="1800" u="none" cap="none" strike="noStrike">
                <a:solidFill>
                  <a:srgbClr val="888888"/>
                </a:solidFill>
                <a:latin typeface="Lustria"/>
                <a:ea typeface="Lustria"/>
                <a:cs typeface="Lustria"/>
                <a:sym typeface="Lustria"/>
              </a:defRPr>
            </a:lvl2pPr>
            <a:lvl3pPr indent="0" lvl="2" marL="914400" marR="0" rtl="0" algn="l">
              <a:spcBef>
                <a:spcPts val="0"/>
              </a:spcBef>
              <a:spcAft>
                <a:spcPts val="1000"/>
              </a:spcAft>
              <a:buClr>
                <a:srgbClr val="888888"/>
              </a:buClr>
              <a:buFont typeface="Noto Sans Symbols"/>
              <a:buNone/>
              <a:defRPr b="0" i="0" sz="1600" u="none" cap="none" strike="noStrike">
                <a:solidFill>
                  <a:srgbClr val="888888"/>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0" i="0" sz="1400" u="none" cap="none" strike="noStrike">
                <a:solidFill>
                  <a:srgbClr val="888888"/>
                </a:solidFill>
                <a:latin typeface="Lustria"/>
                <a:ea typeface="Lustria"/>
                <a:cs typeface="Lustria"/>
                <a:sym typeface="Lustria"/>
              </a:defRPr>
            </a:lvl4pPr>
            <a:lvl5pPr indent="0" lvl="4" marL="1828800" marR="0" rtl="0" algn="l">
              <a:spcBef>
                <a:spcPts val="0"/>
              </a:spcBef>
              <a:spcAft>
                <a:spcPts val="1000"/>
              </a:spcAft>
              <a:buClr>
                <a:srgbClr val="888888"/>
              </a:buClr>
              <a:buFont typeface="Noto Sans Symbols"/>
              <a:buNone/>
              <a:defRPr b="0" i="0" sz="1400" u="none" cap="none" strike="noStrike">
                <a:solidFill>
                  <a:srgbClr val="888888"/>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0" i="0" sz="1400" u="none" cap="none" strike="noStrike">
                <a:solidFill>
                  <a:srgbClr val="888888"/>
                </a:solidFill>
                <a:latin typeface="Lustria"/>
                <a:ea typeface="Lustria"/>
                <a:cs typeface="Lustria"/>
                <a:sym typeface="Lustria"/>
              </a:defRPr>
            </a:lvl6pPr>
            <a:lvl7pPr indent="0" lvl="6" marL="2743200" marR="0" rtl="0" algn="l">
              <a:spcBef>
                <a:spcPts val="0"/>
              </a:spcBef>
              <a:spcAft>
                <a:spcPts val="600"/>
              </a:spcAft>
              <a:buClr>
                <a:srgbClr val="888888"/>
              </a:buClr>
              <a:buFont typeface="Noto Sans Symbols"/>
              <a:buNone/>
              <a:defRPr b="0" i="0" sz="1400" u="none" cap="none" strike="noStrike">
                <a:solidFill>
                  <a:srgbClr val="888888"/>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0" i="0" sz="1400" u="none" cap="none" strike="noStrike">
                <a:solidFill>
                  <a:srgbClr val="888888"/>
                </a:solidFill>
                <a:latin typeface="Lustria"/>
                <a:ea typeface="Lustria"/>
                <a:cs typeface="Lustria"/>
                <a:sym typeface="Lustria"/>
              </a:defRPr>
            </a:lvl8pPr>
            <a:lvl9pPr indent="0" lvl="8" marL="3657600" marR="0" rtl="0" algn="l">
              <a:spcBef>
                <a:spcPts val="0"/>
              </a:spcBef>
              <a:spcAft>
                <a:spcPts val="600"/>
              </a:spcAft>
              <a:buClr>
                <a:srgbClr val="888888"/>
              </a:buClr>
              <a:buFont typeface="Noto Sans Symbols"/>
              <a:buNone/>
              <a:defRPr b="0" i="0" sz="1400" u="none" cap="none" strike="noStrike">
                <a:solidFill>
                  <a:srgbClr val="888888"/>
                </a:solidFill>
                <a:latin typeface="Lustria"/>
                <a:ea typeface="Lustria"/>
                <a:cs typeface="Lustria"/>
                <a:sym typeface="Lustria"/>
              </a:defRPr>
            </a:lvl9pPr>
          </a:lstStyle>
          <a:p/>
        </p:txBody>
      </p:sp>
      <p:sp>
        <p:nvSpPr>
          <p:cNvPr id="78" name="Shape 78"/>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79" name="Shape 79"/>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80" name="Shape 80"/>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tandardRule.png" id="81" name="Shape 81"/>
          <p:cNvPicPr preferRelativeResize="0"/>
          <p:nvPr/>
        </p:nvPicPr>
        <p:blipFill rotWithShape="1">
          <a:blip r:embed="rId2">
            <a:alphaModFix/>
          </a:blip>
          <a:srcRect b="0" l="0" r="0" t="0"/>
          <a:stretch/>
        </p:blipFill>
        <p:spPr>
          <a:xfrm>
            <a:off x="2705100" y="3352800"/>
            <a:ext cx="3733800" cy="152399"/>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571500" y="274637"/>
            <a:ext cx="80010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5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a:off x="571500" y="1874838"/>
            <a:ext cx="3749040" cy="639762"/>
          </a:xfrm>
          <a:prstGeom prst="rect">
            <a:avLst/>
          </a:prstGeom>
          <a:noFill/>
          <a:ln>
            <a:noFill/>
          </a:ln>
        </p:spPr>
        <p:txBody>
          <a:bodyPr anchorCtr="0" anchor="ctr" bIns="91425" lIns="91425" rIns="91425" wrap="square" tIns="91425"/>
          <a:lstStyle>
            <a:lvl1pPr indent="0" lvl="0" marL="0" marR="0" rtl="0" algn="ctr">
              <a:spcBef>
                <a:spcPts val="0"/>
              </a:spcBef>
              <a:spcAft>
                <a:spcPts val="0"/>
              </a:spcAft>
              <a:buClr>
                <a:schemeClr val="dk1"/>
              </a:buClr>
              <a:buFont typeface="Noto Sans Symbols"/>
              <a:buNone/>
              <a:defRPr b="0" i="0" sz="24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1" i="0" sz="20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1" i="0" sz="18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1" i="0" sz="16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1" i="0" sz="16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1" i="0" sz="16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1" i="0" sz="16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1" i="0" sz="16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1" i="0" sz="1600" u="none" cap="none" strike="noStrike">
                <a:solidFill>
                  <a:schemeClr val="dk1"/>
                </a:solidFill>
                <a:latin typeface="Lustria"/>
                <a:ea typeface="Lustria"/>
                <a:cs typeface="Lustria"/>
                <a:sym typeface="Lustria"/>
              </a:defRPr>
            </a:lvl9pPr>
          </a:lstStyle>
          <a:p/>
        </p:txBody>
      </p:sp>
      <p:sp>
        <p:nvSpPr>
          <p:cNvPr id="85" name="Shape 85"/>
          <p:cNvSpPr txBox="1"/>
          <p:nvPr>
            <p:ph idx="2" type="body"/>
          </p:nvPr>
        </p:nvSpPr>
        <p:spPr>
          <a:xfrm>
            <a:off x="571500" y="2590800"/>
            <a:ext cx="3749040" cy="3448050"/>
          </a:xfrm>
          <a:prstGeom prst="rect">
            <a:avLst/>
          </a:prstGeom>
          <a:noFill/>
          <a:ln>
            <a:noFill/>
          </a:ln>
        </p:spPr>
        <p:txBody>
          <a:bodyPr anchorCtr="0" anchor="t" bIns="91425" lIns="91425" rIns="91425" wrap="square" tIns="91425"/>
          <a:lstStyle>
            <a:lvl1pPr indent="-342900" lvl="0" marL="457200" marR="0" rtl="0" algn="l">
              <a:spcBef>
                <a:spcPts val="0"/>
              </a:spcBef>
              <a:spcAft>
                <a:spcPts val="14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1pPr>
            <a:lvl2pPr indent="-342900" lvl="1" marL="9144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2pPr>
            <a:lvl3pPr indent="-342900" lvl="2" marL="13716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47663" lvl="5"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47663" lvl="7"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3" lvl="8"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86" name="Shape 86"/>
          <p:cNvSpPr txBox="1"/>
          <p:nvPr>
            <p:ph idx="3" type="body"/>
          </p:nvPr>
        </p:nvSpPr>
        <p:spPr>
          <a:xfrm>
            <a:off x="4823460" y="1874838"/>
            <a:ext cx="3749040" cy="639762"/>
          </a:xfrm>
          <a:prstGeom prst="rect">
            <a:avLst/>
          </a:prstGeom>
          <a:noFill/>
          <a:ln>
            <a:noFill/>
          </a:ln>
        </p:spPr>
        <p:txBody>
          <a:bodyPr anchorCtr="0" anchor="ctr" bIns="91425" lIns="91425" rIns="91425" wrap="square" tIns="91425"/>
          <a:lstStyle>
            <a:lvl1pPr indent="0" lvl="0" marL="0" marR="0" rtl="0" algn="ctr">
              <a:spcBef>
                <a:spcPts val="0"/>
              </a:spcBef>
              <a:spcAft>
                <a:spcPts val="0"/>
              </a:spcAft>
              <a:buClr>
                <a:schemeClr val="dk1"/>
              </a:buClr>
              <a:buFont typeface="Noto Sans Symbols"/>
              <a:buNone/>
              <a:defRPr b="0" i="0" sz="2400" u="none" cap="none" strike="noStrike">
                <a:solidFill>
                  <a:schemeClr val="dk1"/>
                </a:solidFill>
                <a:latin typeface="Lustria"/>
                <a:ea typeface="Lustria"/>
                <a:cs typeface="Lustria"/>
                <a:sym typeface="Lustria"/>
              </a:defRPr>
            </a:lvl1pPr>
            <a:lvl2pPr indent="0" lvl="1" marL="457200" marR="0" rtl="0" algn="l">
              <a:spcBef>
                <a:spcPts val="0"/>
              </a:spcBef>
              <a:spcAft>
                <a:spcPts val="1000"/>
              </a:spcAft>
              <a:buClr>
                <a:schemeClr val="lt2"/>
              </a:buClr>
              <a:buFont typeface="Noto Sans Symbols"/>
              <a:buNone/>
              <a:defRPr b="1" i="0" sz="2000" u="none" cap="none" strike="noStrike">
                <a:solidFill>
                  <a:schemeClr val="dk1"/>
                </a:solidFill>
                <a:latin typeface="Lustria"/>
                <a:ea typeface="Lustria"/>
                <a:cs typeface="Lustria"/>
                <a:sym typeface="Lustria"/>
              </a:defRPr>
            </a:lvl2pPr>
            <a:lvl3pPr indent="0" lvl="2" marL="914400" marR="0" rtl="0" algn="l">
              <a:spcBef>
                <a:spcPts val="0"/>
              </a:spcBef>
              <a:spcAft>
                <a:spcPts val="1000"/>
              </a:spcAft>
              <a:buClr>
                <a:schemeClr val="dk1"/>
              </a:buClr>
              <a:buFont typeface="Noto Sans Symbols"/>
              <a:buNone/>
              <a:defRPr b="1" i="0" sz="1800" u="none" cap="none" strike="noStrike">
                <a:solidFill>
                  <a:schemeClr val="dk1"/>
                </a:solidFill>
                <a:latin typeface="Lustria"/>
                <a:ea typeface="Lustria"/>
                <a:cs typeface="Lustria"/>
                <a:sym typeface="Lustria"/>
              </a:defRPr>
            </a:lvl3pPr>
            <a:lvl4pPr indent="0" lvl="3" marL="1371600" marR="0" rtl="0" algn="l">
              <a:spcBef>
                <a:spcPts val="0"/>
              </a:spcBef>
              <a:spcAft>
                <a:spcPts val="1000"/>
              </a:spcAft>
              <a:buClr>
                <a:schemeClr val="lt2"/>
              </a:buClr>
              <a:buFont typeface="Noto Sans Symbols"/>
              <a:buNone/>
              <a:defRPr b="1" i="0" sz="1600" u="none" cap="none" strike="noStrike">
                <a:solidFill>
                  <a:schemeClr val="dk1"/>
                </a:solidFill>
                <a:latin typeface="Lustria"/>
                <a:ea typeface="Lustria"/>
                <a:cs typeface="Lustria"/>
                <a:sym typeface="Lustria"/>
              </a:defRPr>
            </a:lvl4pPr>
            <a:lvl5pPr indent="0" lvl="4" marL="1828800" marR="0" rtl="0" algn="l">
              <a:spcBef>
                <a:spcPts val="0"/>
              </a:spcBef>
              <a:spcAft>
                <a:spcPts val="1000"/>
              </a:spcAft>
              <a:buClr>
                <a:schemeClr val="dk1"/>
              </a:buClr>
              <a:buFont typeface="Noto Sans Symbols"/>
              <a:buNone/>
              <a:defRPr b="1" i="0" sz="1600" u="none" cap="none" strike="noStrike">
                <a:solidFill>
                  <a:schemeClr val="dk1"/>
                </a:solidFill>
                <a:latin typeface="Lustria"/>
                <a:ea typeface="Lustria"/>
                <a:cs typeface="Lustria"/>
                <a:sym typeface="Lustria"/>
              </a:defRPr>
            </a:lvl5pPr>
            <a:lvl6pPr indent="0" lvl="5" marL="2286000" marR="0" rtl="0" algn="l">
              <a:spcBef>
                <a:spcPts val="0"/>
              </a:spcBef>
              <a:spcAft>
                <a:spcPts val="600"/>
              </a:spcAft>
              <a:buClr>
                <a:schemeClr val="lt2"/>
              </a:buClr>
              <a:buFont typeface="Noto Sans Symbols"/>
              <a:buNone/>
              <a:defRPr b="1" i="0" sz="1600" u="none" cap="none" strike="noStrike">
                <a:solidFill>
                  <a:schemeClr val="dk1"/>
                </a:solidFill>
                <a:latin typeface="Lustria"/>
                <a:ea typeface="Lustria"/>
                <a:cs typeface="Lustria"/>
                <a:sym typeface="Lustria"/>
              </a:defRPr>
            </a:lvl6pPr>
            <a:lvl7pPr indent="0" lvl="6" marL="2743200" marR="0" rtl="0" algn="l">
              <a:spcBef>
                <a:spcPts val="0"/>
              </a:spcBef>
              <a:spcAft>
                <a:spcPts val="600"/>
              </a:spcAft>
              <a:buClr>
                <a:schemeClr val="dk1"/>
              </a:buClr>
              <a:buFont typeface="Noto Sans Symbols"/>
              <a:buNone/>
              <a:defRPr b="1" i="0" sz="1600" u="none" cap="none" strike="noStrike">
                <a:solidFill>
                  <a:schemeClr val="dk1"/>
                </a:solidFill>
                <a:latin typeface="Lustria"/>
                <a:ea typeface="Lustria"/>
                <a:cs typeface="Lustria"/>
                <a:sym typeface="Lustria"/>
              </a:defRPr>
            </a:lvl7pPr>
            <a:lvl8pPr indent="0" lvl="7" marL="3200400" marR="0" rtl="0" algn="l">
              <a:spcBef>
                <a:spcPts val="0"/>
              </a:spcBef>
              <a:spcAft>
                <a:spcPts val="600"/>
              </a:spcAft>
              <a:buClr>
                <a:schemeClr val="lt2"/>
              </a:buClr>
              <a:buFont typeface="Noto Sans Symbols"/>
              <a:buNone/>
              <a:defRPr b="1" i="0" sz="1600" u="none" cap="none" strike="noStrike">
                <a:solidFill>
                  <a:schemeClr val="dk1"/>
                </a:solidFill>
                <a:latin typeface="Lustria"/>
                <a:ea typeface="Lustria"/>
                <a:cs typeface="Lustria"/>
                <a:sym typeface="Lustria"/>
              </a:defRPr>
            </a:lvl8pPr>
            <a:lvl9pPr indent="0" lvl="8" marL="3657600" marR="0" rtl="0" algn="l">
              <a:spcBef>
                <a:spcPts val="0"/>
              </a:spcBef>
              <a:spcAft>
                <a:spcPts val="600"/>
              </a:spcAft>
              <a:buClr>
                <a:schemeClr val="dk1"/>
              </a:buClr>
              <a:buFont typeface="Noto Sans Symbols"/>
              <a:buNone/>
              <a:defRPr b="1" i="0" sz="1600" u="none" cap="none" strike="noStrike">
                <a:solidFill>
                  <a:schemeClr val="dk1"/>
                </a:solidFill>
                <a:latin typeface="Lustria"/>
                <a:ea typeface="Lustria"/>
                <a:cs typeface="Lustria"/>
                <a:sym typeface="Lustria"/>
              </a:defRPr>
            </a:lvl9pPr>
          </a:lstStyle>
          <a:p/>
        </p:txBody>
      </p:sp>
      <p:sp>
        <p:nvSpPr>
          <p:cNvPr id="87" name="Shape 87"/>
          <p:cNvSpPr txBox="1"/>
          <p:nvPr>
            <p:ph idx="4" type="body"/>
          </p:nvPr>
        </p:nvSpPr>
        <p:spPr>
          <a:xfrm>
            <a:off x="4823460" y="2590800"/>
            <a:ext cx="3749040" cy="3448050"/>
          </a:xfrm>
          <a:prstGeom prst="rect">
            <a:avLst/>
          </a:prstGeom>
          <a:noFill/>
          <a:ln>
            <a:noFill/>
          </a:ln>
        </p:spPr>
        <p:txBody>
          <a:bodyPr anchorCtr="0" anchor="t" bIns="91425" lIns="91425" rIns="91425" wrap="square" tIns="91425"/>
          <a:lstStyle>
            <a:lvl1pPr indent="-342900" lvl="0" marL="457200" marR="0" rtl="0" algn="l">
              <a:spcBef>
                <a:spcPts val="0"/>
              </a:spcBef>
              <a:spcAft>
                <a:spcPts val="14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1pPr>
            <a:lvl2pPr indent="-342900" lvl="1" marL="9144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2pPr>
            <a:lvl3pPr indent="-342900" lvl="2" marL="13716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47663" lvl="5"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47663" lvl="7" marL="2290763"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3" lvl="8" marL="22907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88" name="Shape 88"/>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89" name="Shape 89"/>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90" name="Shape 90"/>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lang="en-US" sz="1200">
                <a:solidFill>
                  <a:schemeClr val="lt2"/>
                </a:solidFill>
                <a:latin typeface="Lustria"/>
                <a:ea typeface="Lustria"/>
                <a:cs typeface="Lustria"/>
                <a:sym typeface="Lustria"/>
              </a:rPr>
              <a:t>‹#›</a:t>
            </a:fld>
          </a:p>
        </p:txBody>
      </p:sp>
      <p:pic>
        <p:nvPicPr>
          <p:cNvPr descr="standardRule.png" id="91" name="Shape 91"/>
          <p:cNvPicPr preferRelativeResize="0"/>
          <p:nvPr/>
        </p:nvPicPr>
        <p:blipFill rotWithShape="1">
          <a:blip r:embed="rId2">
            <a:alphaModFix/>
          </a:blip>
          <a:srcRect b="0" l="0" r="0" t="0"/>
          <a:stretch/>
        </p:blipFill>
        <p:spPr>
          <a:xfrm>
            <a:off x="2705100" y="1524000"/>
            <a:ext cx="3733800" cy="152399"/>
          </a:xfrm>
          <a:prstGeom prst="rect">
            <a:avLst/>
          </a:prstGeom>
          <a:noFill/>
          <a:ln>
            <a:noFill/>
          </a:ln>
          <a:effectLst>
            <a:outerShdw blurRad="25399" sx="101000" rotWithShape="0" algn="ctr" sy="101000">
              <a:srgbClr val="000000">
                <a:alpha val="40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DF8E"/>
            </a:gs>
            <a:gs pos="40000">
              <a:srgbClr val="FFF19F"/>
            </a:gs>
            <a:gs pos="100000">
              <a:srgbClr val="A06F00"/>
            </a:gs>
          </a:gsLst>
          <a:path path="circle">
            <a:fillToRect b="50%" l="50%" r="50%" t="50%"/>
          </a:path>
          <a:tileRect/>
        </a:gradFill>
      </p:bgPr>
    </p:bg>
    <p:spTree>
      <p:nvGrpSpPr>
        <p:cNvPr id="9" name="Shape 9"/>
        <p:cNvGrpSpPr/>
        <p:nvPr/>
      </p:nvGrpSpPr>
      <p:grpSpPr>
        <a:xfrm>
          <a:off x="0" y="0"/>
          <a:ext cx="0" cy="0"/>
          <a:chOff x="0" y="0"/>
          <a:chExt cx="0" cy="0"/>
        </a:xfrm>
      </p:grpSpPr>
      <p:pic>
        <p:nvPicPr>
          <p:cNvPr descr="TextPageOverlay.png" id="10" name="Shape 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Shape 11"/>
          <p:cNvSpPr txBox="1"/>
          <p:nvPr>
            <p:ph idx="11" type="ftr"/>
          </p:nvPr>
        </p:nvSpPr>
        <p:spPr>
          <a:xfrm>
            <a:off x="571500" y="6158753"/>
            <a:ext cx="3200399"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2" name="Shape 12"/>
          <p:cNvSpPr txBox="1"/>
          <p:nvPr>
            <p:ph type="title"/>
          </p:nvPr>
        </p:nvSpPr>
        <p:spPr>
          <a:xfrm>
            <a:off x="571500" y="274637"/>
            <a:ext cx="80010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Libre Baskerville"/>
              <a:buNone/>
              <a:defRPr b="0" i="0" sz="5400" u="none" cap="none" strike="noStrike">
                <a:solidFill>
                  <a:schemeClr val="dk1"/>
                </a:solidFill>
                <a:latin typeface="Libre Baskerville"/>
                <a:ea typeface="Libre Baskerville"/>
                <a:cs typeface="Libre Baskerville"/>
                <a:sym typeface="Libre Baskerville"/>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571500" y="1905000"/>
            <a:ext cx="8001000" cy="4114800"/>
          </a:xfrm>
          <a:prstGeom prst="rect">
            <a:avLst/>
          </a:prstGeom>
          <a:noFill/>
          <a:ln>
            <a:noFill/>
          </a:ln>
        </p:spPr>
        <p:txBody>
          <a:bodyPr anchorCtr="0" anchor="t" bIns="91425" lIns="91425" rIns="91425" wrap="square" tIns="91425"/>
          <a:lstStyle>
            <a:lvl1pPr indent="-304800" lvl="0" marL="457200" marR="0" rtl="0" algn="l">
              <a:spcBef>
                <a:spcPts val="0"/>
              </a:spcBef>
              <a:spcAft>
                <a:spcPts val="2000"/>
              </a:spcAft>
              <a:buClr>
                <a:schemeClr val="dk1"/>
              </a:buClr>
              <a:buSzPct val="100000"/>
              <a:buFont typeface="Noto Sans Symbols"/>
              <a:buChar char="✦"/>
              <a:defRPr b="0" i="0" sz="2400" u="none" cap="none" strike="noStrike">
                <a:solidFill>
                  <a:schemeClr val="dk1"/>
                </a:solidFill>
                <a:latin typeface="Lustria"/>
                <a:ea typeface="Lustria"/>
                <a:cs typeface="Lustria"/>
                <a:sym typeface="Lustria"/>
              </a:defRPr>
            </a:lvl1pPr>
            <a:lvl2pPr indent="-317500" lvl="1" marL="914400" marR="0" rtl="0" algn="l">
              <a:spcBef>
                <a:spcPts val="0"/>
              </a:spcBef>
              <a:spcAft>
                <a:spcPts val="1000"/>
              </a:spcAft>
              <a:buClr>
                <a:schemeClr val="lt2"/>
              </a:buClr>
              <a:buSzPct val="100000"/>
              <a:buFont typeface="Noto Sans Symbols"/>
              <a:buChar char="✦"/>
              <a:defRPr b="0" i="0" sz="2200" u="none" cap="none" strike="noStrike">
                <a:solidFill>
                  <a:schemeClr val="dk1"/>
                </a:solidFill>
                <a:latin typeface="Lustria"/>
                <a:ea typeface="Lustria"/>
                <a:cs typeface="Lustria"/>
                <a:sym typeface="Lustria"/>
              </a:defRPr>
            </a:lvl2pPr>
            <a:lvl3pPr indent="-330200" lvl="2" marL="1371600" marR="0" rtl="0" algn="l">
              <a:spcBef>
                <a:spcPts val="0"/>
              </a:spcBef>
              <a:spcAft>
                <a:spcPts val="1000"/>
              </a:spcAft>
              <a:buClr>
                <a:schemeClr val="dk1"/>
              </a:buClr>
              <a:buSzPct val="100000"/>
              <a:buFont typeface="Noto Sans Symbols"/>
              <a:buChar char="✦"/>
              <a:defRPr b="0" i="0" sz="2000" u="none" cap="none" strike="noStrike">
                <a:solidFill>
                  <a:schemeClr val="dk1"/>
                </a:solidFill>
                <a:latin typeface="Lustria"/>
                <a:ea typeface="Lustria"/>
                <a:cs typeface="Lustria"/>
                <a:sym typeface="Lustria"/>
              </a:defRPr>
            </a:lvl3pPr>
            <a:lvl4pPr indent="-342900" lvl="3" marL="1828800" marR="0" rtl="0" algn="l">
              <a:spcBef>
                <a:spcPts val="0"/>
              </a:spcBef>
              <a:spcAft>
                <a:spcPts val="10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4pPr>
            <a:lvl5pPr indent="-342900" lvl="4" marL="2286000" marR="0" rtl="0" algn="l">
              <a:spcBef>
                <a:spcPts val="0"/>
              </a:spcBef>
              <a:spcAft>
                <a:spcPts val="10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5pPr>
            <a:lvl6pPr indent="-355600" lvl="5" marL="27432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6pPr>
            <a:lvl7pPr indent="-347663" lvl="6" marL="32051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7pPr>
            <a:lvl8pPr indent="-355600" lvl="7" marL="3657600" marR="0" rtl="0" algn="l">
              <a:spcBef>
                <a:spcPts val="0"/>
              </a:spcBef>
              <a:spcAft>
                <a:spcPts val="600"/>
              </a:spcAft>
              <a:buClr>
                <a:schemeClr val="lt2"/>
              </a:buClr>
              <a:buSzPct val="100000"/>
              <a:buFont typeface="Noto Sans Symbols"/>
              <a:buChar char="✦"/>
              <a:defRPr b="0" i="0" sz="1800" u="none" cap="none" strike="noStrike">
                <a:solidFill>
                  <a:schemeClr val="dk1"/>
                </a:solidFill>
                <a:latin typeface="Lustria"/>
                <a:ea typeface="Lustria"/>
                <a:cs typeface="Lustria"/>
                <a:sym typeface="Lustria"/>
              </a:defRPr>
            </a:lvl8pPr>
            <a:lvl9pPr indent="-347662" lvl="8" marL="4119563" marR="0" rtl="0" algn="l">
              <a:spcBef>
                <a:spcPts val="0"/>
              </a:spcBef>
              <a:spcAft>
                <a:spcPts val="600"/>
              </a:spcAft>
              <a:buClr>
                <a:schemeClr val="dk1"/>
              </a:buClr>
              <a:buSzPct val="100000"/>
              <a:buFont typeface="Noto Sans Symbols"/>
              <a:buChar char="✦"/>
              <a:defRPr b="0" i="0" sz="1800" u="none" cap="none" strike="noStrike">
                <a:solidFill>
                  <a:schemeClr val="dk1"/>
                </a:solidFill>
                <a:latin typeface="Lustria"/>
                <a:ea typeface="Lustria"/>
                <a:cs typeface="Lustria"/>
                <a:sym typeface="Lustria"/>
              </a:defRPr>
            </a:lvl9pPr>
          </a:lstStyle>
          <a:p/>
        </p:txBody>
      </p:sp>
      <p:sp>
        <p:nvSpPr>
          <p:cNvPr id="14" name="Shape 14"/>
          <p:cNvSpPr txBox="1"/>
          <p:nvPr>
            <p:ph idx="10" type="dt"/>
          </p:nvPr>
        </p:nvSpPr>
        <p:spPr>
          <a:xfrm>
            <a:off x="5372100" y="6158753"/>
            <a:ext cx="3200399" cy="365125"/>
          </a:xfrm>
          <a:prstGeom prst="rect">
            <a:avLst/>
          </a:prstGeom>
          <a:noFill/>
          <a:ln>
            <a:noFill/>
          </a:ln>
        </p:spPr>
        <p:txBody>
          <a:bodyPr anchorCtr="0" anchor="ctr" bIns="91425" lIns="91425" rIns="91425" wrap="square" tIns="91425"/>
          <a:lstStyle>
            <a:lvl1pPr indent="0" lvl="0" marL="0" marR="0" rtl="0" algn="r">
              <a:spcBef>
                <a:spcPts val="0"/>
              </a:spcBef>
              <a:buNone/>
              <a:defRPr b="0" i="0" sz="1200" u="none" cap="none" strike="noStrike">
                <a:solidFill>
                  <a:schemeClr val="lt2"/>
                </a:solidFill>
                <a:latin typeface="Lustria"/>
                <a:ea typeface="Lustria"/>
                <a:cs typeface="Lustria"/>
                <a:sym typeface="Lustria"/>
              </a:defRPr>
            </a:lvl1pPr>
            <a:lvl2pPr indent="0" lvl="1" marL="457200" marR="0" rtl="0" algn="l">
              <a:spcBef>
                <a:spcPts val="0"/>
              </a:spcBef>
              <a:buNone/>
              <a:defRPr b="0" i="0" sz="1800" u="none" cap="none" strike="noStrike">
                <a:solidFill>
                  <a:schemeClr val="dk1"/>
                </a:solidFill>
                <a:latin typeface="Lustria"/>
                <a:ea typeface="Lustria"/>
                <a:cs typeface="Lustria"/>
                <a:sym typeface="Lustria"/>
              </a:defRPr>
            </a:lvl2pPr>
            <a:lvl3pPr indent="0" lvl="2" marL="914400" marR="0" rtl="0" algn="l">
              <a:spcBef>
                <a:spcPts val="0"/>
              </a:spcBef>
              <a:buNone/>
              <a:defRPr b="0" i="0" sz="1800" u="none" cap="none" strike="noStrike">
                <a:solidFill>
                  <a:schemeClr val="dk1"/>
                </a:solidFill>
                <a:latin typeface="Lustria"/>
                <a:ea typeface="Lustria"/>
                <a:cs typeface="Lustria"/>
                <a:sym typeface="Lustria"/>
              </a:defRPr>
            </a:lvl3pPr>
            <a:lvl4pPr indent="0" lvl="3" marL="1371600" marR="0" rtl="0" algn="l">
              <a:spcBef>
                <a:spcPts val="0"/>
              </a:spcBef>
              <a:buNone/>
              <a:defRPr b="0" i="0" sz="1800" u="none" cap="none" strike="noStrike">
                <a:solidFill>
                  <a:schemeClr val="dk1"/>
                </a:solidFill>
                <a:latin typeface="Lustria"/>
                <a:ea typeface="Lustria"/>
                <a:cs typeface="Lustria"/>
                <a:sym typeface="Lustria"/>
              </a:defRPr>
            </a:lvl4pPr>
            <a:lvl5pPr indent="0" lvl="4" marL="1828800" marR="0" rtl="0" algn="l">
              <a:spcBef>
                <a:spcPts val="0"/>
              </a:spcBef>
              <a:buNone/>
              <a:defRPr b="0" i="0" sz="1800" u="none" cap="none" strike="noStrike">
                <a:solidFill>
                  <a:schemeClr val="dk1"/>
                </a:solidFill>
                <a:latin typeface="Lustria"/>
                <a:ea typeface="Lustria"/>
                <a:cs typeface="Lustria"/>
                <a:sym typeface="Lustria"/>
              </a:defRPr>
            </a:lvl5pPr>
            <a:lvl6pPr indent="0" lvl="5" marL="2286000" marR="0" rtl="0" algn="l">
              <a:spcBef>
                <a:spcPts val="0"/>
              </a:spcBef>
              <a:buNone/>
              <a:defRPr b="0" i="0" sz="1800" u="none" cap="none" strike="noStrike">
                <a:solidFill>
                  <a:schemeClr val="dk1"/>
                </a:solidFill>
                <a:latin typeface="Lustria"/>
                <a:ea typeface="Lustria"/>
                <a:cs typeface="Lustria"/>
                <a:sym typeface="Lustria"/>
              </a:defRPr>
            </a:lvl6pPr>
            <a:lvl7pPr indent="0" lvl="6" marL="2743200" marR="0" rtl="0" algn="l">
              <a:spcBef>
                <a:spcPts val="0"/>
              </a:spcBef>
              <a:buNone/>
              <a:defRPr b="0" i="0" sz="1800" u="none" cap="none" strike="noStrike">
                <a:solidFill>
                  <a:schemeClr val="dk1"/>
                </a:solidFill>
                <a:latin typeface="Lustria"/>
                <a:ea typeface="Lustria"/>
                <a:cs typeface="Lustria"/>
                <a:sym typeface="Lustria"/>
              </a:defRPr>
            </a:lvl7pPr>
            <a:lvl8pPr indent="0" lvl="7" marL="3200400" marR="0" rtl="0" algn="l">
              <a:spcBef>
                <a:spcPts val="0"/>
              </a:spcBef>
              <a:buNone/>
              <a:defRPr b="0" i="0" sz="1800" u="none" cap="none" strike="noStrike">
                <a:solidFill>
                  <a:schemeClr val="dk1"/>
                </a:solidFill>
                <a:latin typeface="Lustria"/>
                <a:ea typeface="Lustria"/>
                <a:cs typeface="Lustria"/>
                <a:sym typeface="Lustria"/>
              </a:defRPr>
            </a:lvl8pPr>
            <a:lvl9pPr indent="0" lvl="8" marL="3657600" marR="0" rtl="0" algn="l">
              <a:spcBef>
                <a:spcPts val="0"/>
              </a:spcBef>
              <a:buNone/>
              <a:defRPr b="0" i="0" sz="1800" u="none" cap="none" strike="noStrike">
                <a:solidFill>
                  <a:schemeClr val="dk1"/>
                </a:solidFill>
                <a:latin typeface="Lustria"/>
                <a:ea typeface="Lustria"/>
                <a:cs typeface="Lustria"/>
                <a:sym typeface="Lustria"/>
              </a:defRPr>
            </a:lvl9pPr>
          </a:lstStyle>
          <a:p/>
        </p:txBody>
      </p:sp>
      <p:sp>
        <p:nvSpPr>
          <p:cNvPr id="15" name="Shape 15"/>
          <p:cNvSpPr txBox="1"/>
          <p:nvPr>
            <p:ph idx="12" type="sldNum"/>
          </p:nvPr>
        </p:nvSpPr>
        <p:spPr>
          <a:xfrm>
            <a:off x="4046219" y="6158753"/>
            <a:ext cx="1051560" cy="365125"/>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fld id="{00000000-1234-1234-1234-123412341234}" type="slidenum">
              <a:rPr b="0" i="0" lang="en-US" sz="1200" u="none" cap="none" strike="noStrike">
                <a:solidFill>
                  <a:schemeClr val="lt2"/>
                </a:solidFill>
                <a:latin typeface="Lustria"/>
                <a:ea typeface="Lustria"/>
                <a:cs typeface="Lustria"/>
                <a:sym typeface="Lustria"/>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ctrTitle"/>
          </p:nvPr>
        </p:nvSpPr>
        <p:spPr>
          <a:xfrm>
            <a:off x="571500" y="1690511"/>
            <a:ext cx="8001000" cy="2424765"/>
          </a:xfrm>
          <a:prstGeom prst="rect">
            <a:avLst/>
          </a:prstGeom>
          <a:noFill/>
          <a:ln>
            <a:noFill/>
          </a:ln>
        </p:spPr>
        <p:txBody>
          <a:bodyPr anchorCtr="0" anchor="b" bIns="45700" lIns="91425" rIns="91425" wrap="square" tIns="45700">
            <a:noAutofit/>
          </a:bodyPr>
          <a:lstStyle/>
          <a:p>
            <a:pPr indent="0" lvl="0" marL="0" marR="0" rtl="0" algn="ctr">
              <a:spcBef>
                <a:spcPts val="0"/>
              </a:spcBef>
              <a:buClr>
                <a:schemeClr val="dk1"/>
              </a:buClr>
              <a:buSzPct val="25000"/>
              <a:buFont typeface="Libre Baskerville"/>
              <a:buNone/>
            </a:pPr>
            <a:r>
              <a:rPr b="0" i="0" lang="en-US" sz="4800" u="none" cap="none" strike="noStrike">
                <a:solidFill>
                  <a:schemeClr val="dk1"/>
                </a:solidFill>
                <a:latin typeface="Libre Baskerville"/>
                <a:ea typeface="Libre Baskerville"/>
                <a:cs typeface="Libre Baskerville"/>
                <a:sym typeface="Libre Baskerville"/>
              </a:rPr>
              <a:t>6</a:t>
            </a:r>
            <a:r>
              <a:rPr b="0" baseline="30000" i="0" lang="en-US" sz="4800" u="none" cap="none" strike="noStrike">
                <a:solidFill>
                  <a:schemeClr val="dk1"/>
                </a:solidFill>
                <a:latin typeface="Libre Baskerville"/>
                <a:ea typeface="Libre Baskerville"/>
                <a:cs typeface="Libre Baskerville"/>
                <a:sym typeface="Libre Baskerville"/>
              </a:rPr>
              <a:t>th</a:t>
            </a:r>
            <a:r>
              <a:rPr b="0" i="0" lang="en-US" sz="4800" u="none" cap="none" strike="noStrike">
                <a:solidFill>
                  <a:schemeClr val="dk1"/>
                </a:solidFill>
                <a:latin typeface="Libre Baskerville"/>
                <a:ea typeface="Libre Baskerville"/>
                <a:cs typeface="Libre Baskerville"/>
                <a:sym typeface="Libre Baskerville"/>
              </a:rPr>
              <a:t> Generation Of Intel's </a:t>
            </a:r>
            <a:r>
              <a:rPr lang="en-US" sz="4800"/>
              <a:t>P</a:t>
            </a:r>
            <a:r>
              <a:rPr b="0" i="0" lang="en-US" sz="4800" u="none" cap="none" strike="noStrike">
                <a:solidFill>
                  <a:schemeClr val="dk1"/>
                </a:solidFill>
                <a:latin typeface="Libre Baskerville"/>
                <a:ea typeface="Libre Baskerville"/>
                <a:cs typeface="Libre Baskerville"/>
                <a:sym typeface="Libre Baskerville"/>
              </a:rPr>
              <a:t>rocessors</a:t>
            </a:r>
          </a:p>
        </p:txBody>
      </p:sp>
      <p:sp>
        <p:nvSpPr>
          <p:cNvPr id="160" name="Shape 160"/>
          <p:cNvSpPr txBox="1"/>
          <p:nvPr>
            <p:ph idx="1" type="subTitle"/>
          </p:nvPr>
        </p:nvSpPr>
        <p:spPr>
          <a:xfrm>
            <a:off x="571500" y="5029200"/>
            <a:ext cx="8001000" cy="1219199"/>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Clr>
                <a:schemeClr val="dk1"/>
              </a:buClr>
              <a:buSzPct val="25000"/>
              <a:buFont typeface="Noto Sans Symbols"/>
              <a:buNone/>
            </a:pPr>
            <a:r>
              <a:rPr b="0" i="0" lang="en-US" sz="2400" u="none" cap="none" strike="noStrike">
                <a:solidFill>
                  <a:schemeClr val="dk1"/>
                </a:solidFill>
                <a:latin typeface="Short Stack"/>
                <a:ea typeface="Short Stack"/>
                <a:cs typeface="Short Stack"/>
                <a:sym typeface="Short Stack"/>
              </a:rPr>
              <a:t>Oluwatobiloba Situ</a:t>
            </a:r>
          </a:p>
          <a:p>
            <a:pPr indent="0" lvl="0" marL="0" marR="0" rtl="0" algn="r">
              <a:spcBef>
                <a:spcPts val="0"/>
              </a:spcBef>
              <a:spcAft>
                <a:spcPts val="0"/>
              </a:spcAft>
              <a:buClr>
                <a:schemeClr val="dk1"/>
              </a:buClr>
              <a:buSzPct val="25000"/>
              <a:buFont typeface="Noto Sans Symbols"/>
              <a:buNone/>
            </a:pPr>
            <a:r>
              <a:rPr b="0" i="0" lang="en-US" sz="2400" u="none" cap="none" strike="noStrike">
                <a:solidFill>
                  <a:schemeClr val="dk1"/>
                </a:solidFill>
                <a:latin typeface="Short Stack"/>
                <a:ea typeface="Short Stack"/>
                <a:cs typeface="Short Stack"/>
                <a:sym typeface="Short Stack"/>
              </a:rPr>
              <a:t>6864609</a:t>
            </a:r>
          </a:p>
          <a:p>
            <a:pPr indent="0" lvl="0" marL="0" marR="0" rtl="0" algn="r">
              <a:spcBef>
                <a:spcPts val="0"/>
              </a:spcBef>
              <a:spcAft>
                <a:spcPts val="0"/>
              </a:spcAft>
              <a:buClr>
                <a:schemeClr val="dk1"/>
              </a:buClr>
              <a:buSzPct val="25000"/>
              <a:buFont typeface="Noto Sans Symbols"/>
              <a:buNone/>
            </a:pPr>
            <a:r>
              <a:rPr lang="en-US">
                <a:latin typeface="Short Stack"/>
                <a:ea typeface="Short Stack"/>
                <a:cs typeface="Short Stack"/>
                <a:sym typeface="Short Stack"/>
              </a:rPr>
              <a:t>CEG4136- PROF. M. BOLICH</a:t>
            </a:r>
            <a:r>
              <a:rPr b="0" i="0" lang="en-US" sz="2400" u="none" cap="none" strike="noStrike">
                <a:solidFill>
                  <a:schemeClr val="dk1"/>
                </a:solidFill>
                <a:latin typeface="Short Stack"/>
                <a:ea typeface="Short Stack"/>
                <a:cs typeface="Short Stack"/>
                <a:sym typeface="Short Stack"/>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571500" y="2728500"/>
            <a:ext cx="7907100" cy="1751100"/>
          </a:xfrm>
          <a:prstGeom prst="rect">
            <a:avLst/>
          </a:prstGeom>
          <a:noFill/>
          <a:ln>
            <a:noFill/>
          </a:ln>
        </p:spPr>
        <p:txBody>
          <a:bodyPr anchorCtr="0" anchor="t" bIns="91425" lIns="91425" rIns="91425" wrap="square" tIns="91425">
            <a:noAutofit/>
          </a:bodyPr>
          <a:lstStyle/>
          <a:p>
            <a:pPr indent="-304800" lvl="0" marL="1371600" rtl="0">
              <a:spcBef>
                <a:spcPts val="0"/>
              </a:spcBef>
              <a:spcAft>
                <a:spcPts val="2000"/>
              </a:spcAft>
              <a:buNone/>
            </a:pPr>
            <a:r>
              <a:t/>
            </a:r>
            <a:endParaRPr sz="2400">
              <a:solidFill>
                <a:schemeClr val="dk1"/>
              </a:solidFill>
              <a:latin typeface="Lustria"/>
              <a:ea typeface="Lustria"/>
              <a:cs typeface="Lustria"/>
              <a:sym typeface="Lustria"/>
            </a:endParaRPr>
          </a:p>
          <a:p>
            <a:pPr indent="0" lvl="0" marL="914400" rtl="0">
              <a:spcBef>
                <a:spcPts val="0"/>
              </a:spcBef>
              <a:spcAft>
                <a:spcPts val="2000"/>
              </a:spcAft>
              <a:buNone/>
            </a:pPr>
            <a:r>
              <a:rPr lang="en-US" sz="2400">
                <a:solidFill>
                  <a:schemeClr val="dk1"/>
                </a:solidFill>
                <a:latin typeface="Short Stack"/>
                <a:ea typeface="Short Stack"/>
                <a:cs typeface="Short Stack"/>
                <a:sym typeface="Short Stack"/>
              </a:rPr>
              <a:t>frequency =	</a:t>
            </a:r>
            <a:r>
              <a:rPr lang="en-US" sz="2400">
                <a:solidFill>
                  <a:schemeClr val="dk1"/>
                </a:solidFill>
                <a:latin typeface="Lustria"/>
                <a:ea typeface="Lustria"/>
                <a:cs typeface="Lustria"/>
                <a:sym typeface="Lustria"/>
              </a:rPr>
              <a:t>	 		</a:t>
            </a:r>
          </a:p>
          <a:p>
            <a:pPr indent="-304800" lvl="0" marL="1371600" rtl="0">
              <a:spcBef>
                <a:spcPts val="0"/>
              </a:spcBef>
              <a:spcAft>
                <a:spcPts val="2000"/>
              </a:spcAft>
              <a:buNone/>
            </a:pPr>
            <a:r>
              <a:t/>
            </a:r>
            <a:endParaRPr sz="2400">
              <a:solidFill>
                <a:schemeClr val="dk1"/>
              </a:solidFill>
              <a:latin typeface="Lustria"/>
              <a:ea typeface="Lustria"/>
              <a:cs typeface="Lustria"/>
              <a:sym typeface="Lustria"/>
            </a:endParaRPr>
          </a:p>
        </p:txBody>
      </p:sp>
      <p:sp>
        <p:nvSpPr>
          <p:cNvPr id="233" name="Shape 233"/>
          <p:cNvSpPr/>
          <p:nvPr/>
        </p:nvSpPr>
        <p:spPr>
          <a:xfrm>
            <a:off x="759375" y="325575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a:off x="3681025" y="325575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5" name="Shape 235"/>
          <p:cNvSpPr txBox="1"/>
          <p:nvPr/>
        </p:nvSpPr>
        <p:spPr>
          <a:xfrm>
            <a:off x="557375" y="2257200"/>
            <a:ext cx="2662800" cy="454200"/>
          </a:xfrm>
          <a:prstGeom prst="rect">
            <a:avLst/>
          </a:prstGeom>
          <a:noFill/>
          <a:ln>
            <a:noFill/>
          </a:ln>
        </p:spPr>
        <p:txBody>
          <a:bodyPr anchorCtr="0" anchor="t" bIns="91425" lIns="91425" rIns="91425" wrap="square" tIns="91425">
            <a:noAutofit/>
          </a:bodyPr>
          <a:lstStyle/>
          <a:p>
            <a:pPr lvl="0">
              <a:spcBef>
                <a:spcPts val="0"/>
              </a:spcBef>
              <a:buNone/>
            </a:pPr>
            <a:r>
              <a:rPr b="1" lang="en-US" sz="3000">
                <a:latin typeface="Short Stack"/>
                <a:ea typeface="Short Stack"/>
                <a:cs typeface="Short Stack"/>
                <a:sym typeface="Short Stack"/>
              </a:rPr>
              <a:t>Question</a:t>
            </a:r>
          </a:p>
        </p:txBody>
      </p:sp>
      <p:sp>
        <p:nvSpPr>
          <p:cNvPr id="236" name="Shape 236"/>
          <p:cNvSpPr/>
          <p:nvPr/>
        </p:nvSpPr>
        <p:spPr>
          <a:xfrm>
            <a:off x="5242912" y="3351175"/>
            <a:ext cx="592200" cy="696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7" name="Shape 237"/>
          <p:cNvSpPr txBox="1"/>
          <p:nvPr/>
        </p:nvSpPr>
        <p:spPr>
          <a:xfrm>
            <a:off x="4417275" y="3351175"/>
            <a:ext cx="592200" cy="696600"/>
          </a:xfrm>
          <a:prstGeom prst="rect">
            <a:avLst/>
          </a:prstGeom>
          <a:noFill/>
          <a:ln>
            <a:noFill/>
          </a:ln>
        </p:spPr>
        <p:txBody>
          <a:bodyPr anchorCtr="0" anchor="t" bIns="91425" lIns="91425" rIns="91425" wrap="square" tIns="91425">
            <a:noAutofit/>
          </a:bodyPr>
          <a:lstStyle/>
          <a:p>
            <a:pPr lvl="0">
              <a:spcBef>
                <a:spcPts val="0"/>
              </a:spcBef>
              <a:buNone/>
            </a:pPr>
            <a:r>
              <a:rPr lang="en-US" sz="2400">
                <a:latin typeface="Short Stack"/>
                <a:ea typeface="Short Stack"/>
                <a:cs typeface="Short Stack"/>
                <a:sym typeface="Short Stack"/>
              </a:rPr>
              <a:t>or</a:t>
            </a:r>
          </a:p>
        </p:txBody>
      </p:sp>
      <p:sp>
        <p:nvSpPr>
          <p:cNvPr id="238" name="Shape 238"/>
          <p:cNvSpPr txBox="1"/>
          <p:nvPr/>
        </p:nvSpPr>
        <p:spPr>
          <a:xfrm>
            <a:off x="6068575" y="3192475"/>
            <a:ext cx="2662800" cy="1014000"/>
          </a:xfrm>
          <a:prstGeom prst="rect">
            <a:avLst/>
          </a:prstGeom>
          <a:noFill/>
          <a:ln>
            <a:noFill/>
          </a:ln>
        </p:spPr>
        <p:txBody>
          <a:bodyPr anchorCtr="0" anchor="t" bIns="91425" lIns="91425" rIns="91425" wrap="square" tIns="91425">
            <a:noAutofit/>
          </a:bodyPr>
          <a:lstStyle/>
          <a:p>
            <a:pPr indent="-69850" lvl="0" marL="0" rtl="0">
              <a:spcBef>
                <a:spcPts val="0"/>
              </a:spcBef>
              <a:spcAft>
                <a:spcPts val="2000"/>
              </a:spcAft>
              <a:buClr>
                <a:schemeClr val="dk1"/>
              </a:buClr>
              <a:buSzPct val="45833"/>
              <a:buFont typeface="Arial"/>
              <a:buNone/>
            </a:pPr>
            <a:r>
              <a:rPr lang="en-US" sz="2400">
                <a:solidFill>
                  <a:schemeClr val="dk1"/>
                </a:solidFill>
                <a:latin typeface="Lustria"/>
                <a:ea typeface="Lustria"/>
                <a:cs typeface="Lustria"/>
                <a:sym typeface="Lustria"/>
              </a:rPr>
              <a:t>processor's performance.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nvSpPr>
        <p:spPr>
          <a:xfrm>
            <a:off x="571500" y="2728500"/>
            <a:ext cx="7907100" cy="1751100"/>
          </a:xfrm>
          <a:prstGeom prst="rect">
            <a:avLst/>
          </a:prstGeom>
          <a:noFill/>
          <a:ln>
            <a:noFill/>
          </a:ln>
        </p:spPr>
        <p:txBody>
          <a:bodyPr anchorCtr="0" anchor="t" bIns="91425" lIns="91425" rIns="91425" wrap="square" tIns="91425">
            <a:noAutofit/>
          </a:bodyPr>
          <a:lstStyle/>
          <a:p>
            <a:pPr indent="-304800" lvl="0" marL="1371600" rtl="0">
              <a:spcBef>
                <a:spcPts val="0"/>
              </a:spcBef>
              <a:spcAft>
                <a:spcPts val="2000"/>
              </a:spcAft>
              <a:buNone/>
            </a:pPr>
            <a:r>
              <a:t/>
            </a:r>
            <a:endParaRPr sz="2400">
              <a:solidFill>
                <a:schemeClr val="dk1"/>
              </a:solidFill>
              <a:latin typeface="Lustria"/>
              <a:ea typeface="Lustria"/>
              <a:cs typeface="Lustria"/>
              <a:sym typeface="Lustria"/>
            </a:endParaRPr>
          </a:p>
          <a:p>
            <a:pPr indent="0" lvl="0" marL="914400" rtl="0">
              <a:spcBef>
                <a:spcPts val="0"/>
              </a:spcBef>
              <a:spcAft>
                <a:spcPts val="2000"/>
              </a:spcAft>
              <a:buNone/>
            </a:pPr>
            <a:r>
              <a:rPr lang="en-US" sz="2400">
                <a:solidFill>
                  <a:schemeClr val="dk1"/>
                </a:solidFill>
                <a:latin typeface="Lustria"/>
                <a:ea typeface="Lustria"/>
                <a:cs typeface="Lustria"/>
                <a:sym typeface="Lustria"/>
              </a:rPr>
              <a:t>frequency  =		 	processor's performance. </a:t>
            </a:r>
          </a:p>
          <a:p>
            <a:pPr indent="-304800" lvl="0" marL="1371600" rtl="0">
              <a:spcBef>
                <a:spcPts val="0"/>
              </a:spcBef>
              <a:spcAft>
                <a:spcPts val="2000"/>
              </a:spcAft>
              <a:buNone/>
            </a:pPr>
            <a:r>
              <a:t/>
            </a:r>
            <a:endParaRPr sz="2400">
              <a:solidFill>
                <a:schemeClr val="dk1"/>
              </a:solidFill>
              <a:latin typeface="Lustria"/>
              <a:ea typeface="Lustria"/>
              <a:cs typeface="Lustria"/>
              <a:sym typeface="Lustria"/>
            </a:endParaRPr>
          </a:p>
        </p:txBody>
      </p:sp>
      <p:sp>
        <p:nvSpPr>
          <p:cNvPr id="245" name="Shape 245"/>
          <p:cNvSpPr/>
          <p:nvPr/>
        </p:nvSpPr>
        <p:spPr>
          <a:xfrm>
            <a:off x="759375" y="325575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a:off x="3557175" y="325575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7" name="Shape 247"/>
          <p:cNvSpPr txBox="1"/>
          <p:nvPr/>
        </p:nvSpPr>
        <p:spPr>
          <a:xfrm>
            <a:off x="571500" y="2463575"/>
            <a:ext cx="2332500" cy="495300"/>
          </a:xfrm>
          <a:prstGeom prst="rect">
            <a:avLst/>
          </a:prstGeom>
          <a:noFill/>
          <a:ln>
            <a:noFill/>
          </a:ln>
        </p:spPr>
        <p:txBody>
          <a:bodyPr anchorCtr="0" anchor="t" bIns="91425" lIns="91425" rIns="91425" wrap="square" tIns="91425">
            <a:noAutofit/>
          </a:bodyPr>
          <a:lstStyle/>
          <a:p>
            <a:pPr lvl="0">
              <a:spcBef>
                <a:spcPts val="0"/>
              </a:spcBef>
              <a:buNone/>
            </a:pPr>
            <a:r>
              <a:rPr b="1" lang="en-US" sz="3000">
                <a:latin typeface="Short Stack"/>
                <a:ea typeface="Short Stack"/>
                <a:cs typeface="Short Stack"/>
                <a:sym typeface="Short Stack"/>
              </a:rPr>
              <a:t>Answer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4294967295" type="body"/>
          </p:nvPr>
        </p:nvSpPr>
        <p:spPr>
          <a:xfrm>
            <a:off x="571500" y="727375"/>
            <a:ext cx="8001000" cy="1598100"/>
          </a:xfrm>
          <a:prstGeom prst="rect">
            <a:avLst/>
          </a:prstGeom>
        </p:spPr>
        <p:txBody>
          <a:bodyPr anchorCtr="0" anchor="t" bIns="91425" lIns="91425" rIns="91425" wrap="square" tIns="91425">
            <a:noAutofit/>
          </a:bodyPr>
          <a:lstStyle/>
          <a:p>
            <a:pPr lvl="0" rtl="0">
              <a:spcBef>
                <a:spcPts val="0"/>
              </a:spcBef>
              <a:buNone/>
            </a:pPr>
            <a:r>
              <a:rPr lang="en-US"/>
              <a:t>       When the processor is operating at its highest guaranteed frequency (P1),  the frequency is temporarily boosted (P0 state) by the processor.	</a:t>
            </a:r>
          </a:p>
          <a:p>
            <a:pPr lvl="0" rtl="0">
              <a:spcBef>
                <a:spcPts val="0"/>
              </a:spcBef>
              <a:buNone/>
            </a:pPr>
            <a:r>
              <a:t/>
            </a:r>
            <a:endParaRPr/>
          </a:p>
          <a:p>
            <a:pPr indent="-304800" lvl="0" marL="1371600" rtl="0">
              <a:spcBef>
                <a:spcPts val="0"/>
              </a:spcBef>
              <a:buNone/>
            </a:pPr>
            <a:r>
              <a:t/>
            </a:r>
            <a:endParaRPr/>
          </a:p>
          <a:p>
            <a:pPr indent="0" lvl="0" marL="0" rtl="0">
              <a:spcBef>
                <a:spcPts val="0"/>
              </a:spcBef>
              <a:buNone/>
            </a:pPr>
            <a:r>
              <a:t/>
            </a:r>
            <a:endParaRPr/>
          </a:p>
          <a:p>
            <a:pPr indent="0" lvl="0" marL="152400" rtl="0">
              <a:spcBef>
                <a:spcPts val="0"/>
              </a:spcBef>
              <a:buNone/>
            </a:pPr>
            <a:r>
              <a:t/>
            </a:r>
            <a:endParaRPr/>
          </a:p>
          <a:p>
            <a:pPr indent="0" lvl="0" marL="0" rtl="0">
              <a:spcBef>
                <a:spcPts val="0"/>
              </a:spcBef>
              <a:buNone/>
            </a:pPr>
            <a:r>
              <a:t/>
            </a:r>
            <a:endParaRPr/>
          </a:p>
        </p:txBody>
      </p:sp>
      <p:sp>
        <p:nvSpPr>
          <p:cNvPr id="254" name="Shape 254"/>
          <p:cNvSpPr txBox="1"/>
          <p:nvPr/>
        </p:nvSpPr>
        <p:spPr>
          <a:xfrm>
            <a:off x="571500" y="2728500"/>
            <a:ext cx="7907100" cy="1751100"/>
          </a:xfrm>
          <a:prstGeom prst="rect">
            <a:avLst/>
          </a:prstGeom>
          <a:noFill/>
          <a:ln>
            <a:noFill/>
          </a:ln>
        </p:spPr>
        <p:txBody>
          <a:bodyPr anchorCtr="0" anchor="t" bIns="91425" lIns="91425" rIns="91425" wrap="square" tIns="91425">
            <a:noAutofit/>
          </a:bodyPr>
          <a:lstStyle/>
          <a:p>
            <a:pPr indent="-304800" lvl="0" marL="1371600" rtl="0">
              <a:spcBef>
                <a:spcPts val="0"/>
              </a:spcBef>
              <a:spcAft>
                <a:spcPts val="2000"/>
              </a:spcAft>
              <a:buNone/>
            </a:pPr>
            <a:r>
              <a:t/>
            </a:r>
            <a:endParaRPr sz="2400">
              <a:solidFill>
                <a:schemeClr val="dk1"/>
              </a:solidFill>
              <a:latin typeface="Lustria"/>
              <a:ea typeface="Lustria"/>
              <a:cs typeface="Lustria"/>
              <a:sym typeface="Lustria"/>
            </a:endParaRPr>
          </a:p>
          <a:p>
            <a:pPr indent="0" lvl="0" marL="914400" rtl="0">
              <a:spcBef>
                <a:spcPts val="0"/>
              </a:spcBef>
              <a:spcAft>
                <a:spcPts val="2000"/>
              </a:spcAft>
              <a:buNone/>
            </a:pPr>
            <a:r>
              <a:rPr lang="en-US" sz="2400">
                <a:solidFill>
                  <a:schemeClr val="dk1"/>
                </a:solidFill>
                <a:latin typeface="Lustria"/>
                <a:ea typeface="Lustria"/>
                <a:cs typeface="Lustria"/>
                <a:sym typeface="Lustria"/>
              </a:rPr>
              <a:t>frequency  =		 	processor's performance. </a:t>
            </a:r>
          </a:p>
          <a:p>
            <a:pPr indent="-304800" lvl="0" marL="1371600" rtl="0">
              <a:spcBef>
                <a:spcPts val="0"/>
              </a:spcBef>
              <a:spcAft>
                <a:spcPts val="2000"/>
              </a:spcAft>
              <a:buNone/>
            </a:pPr>
            <a:r>
              <a:t/>
            </a:r>
            <a:endParaRPr sz="2400">
              <a:solidFill>
                <a:schemeClr val="dk1"/>
              </a:solidFill>
              <a:latin typeface="Lustria"/>
              <a:ea typeface="Lustria"/>
              <a:cs typeface="Lustria"/>
              <a:sym typeface="Lustria"/>
            </a:endParaRPr>
          </a:p>
        </p:txBody>
      </p:sp>
      <p:sp>
        <p:nvSpPr>
          <p:cNvPr id="255" name="Shape 255"/>
          <p:cNvSpPr/>
          <p:nvPr/>
        </p:nvSpPr>
        <p:spPr>
          <a:xfrm>
            <a:off x="759375" y="325575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a:off x="3557175" y="325575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7" name="Shape 257"/>
          <p:cNvSpPr txBox="1"/>
          <p:nvPr/>
        </p:nvSpPr>
        <p:spPr>
          <a:xfrm>
            <a:off x="1167375" y="4854700"/>
            <a:ext cx="6809400" cy="1445400"/>
          </a:xfrm>
          <a:prstGeom prst="rect">
            <a:avLst/>
          </a:prstGeom>
          <a:noFill/>
          <a:ln>
            <a:noFill/>
          </a:ln>
        </p:spPr>
        <p:txBody>
          <a:bodyPr anchorCtr="0" anchor="t" bIns="91425" lIns="91425" rIns="91425" wrap="square" tIns="91425">
            <a:noAutofit/>
          </a:bodyPr>
          <a:lstStyle/>
          <a:p>
            <a:pPr indent="0" lvl="0" marL="152400" rtl="0">
              <a:spcBef>
                <a:spcPts val="0"/>
              </a:spcBef>
              <a:spcAft>
                <a:spcPts val="2000"/>
              </a:spcAft>
              <a:buNone/>
            </a:pPr>
            <a:r>
              <a:rPr lang="en-US" sz="2400">
                <a:solidFill>
                  <a:schemeClr val="dk1"/>
                </a:solidFill>
                <a:latin typeface="Lustria"/>
                <a:ea typeface="Lustria"/>
                <a:cs typeface="Lustria"/>
                <a:sym typeface="Lustria"/>
              </a:rPr>
              <a:t>And when the processor is operating below P1 (P2,P3,...) , power management is done by the 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idx="4294967295" type="body"/>
          </p:nvPr>
        </p:nvSpPr>
        <p:spPr>
          <a:xfrm>
            <a:off x="571500" y="954425"/>
            <a:ext cx="8001000" cy="5065500"/>
          </a:xfrm>
          <a:prstGeom prst="rect">
            <a:avLst/>
          </a:prstGeom>
        </p:spPr>
        <p:txBody>
          <a:bodyPr anchorCtr="0" anchor="t" bIns="91425" lIns="91425" rIns="91425" wrap="square" tIns="91425">
            <a:noAutofit/>
          </a:bodyPr>
          <a:lstStyle/>
          <a:p>
            <a:pPr lvl="0" rtl="0">
              <a:spcBef>
                <a:spcPts val="0"/>
              </a:spcBef>
              <a:buNone/>
            </a:pPr>
            <a:r>
              <a:rPr lang="en-US"/>
              <a:t>       	</a:t>
            </a:r>
          </a:p>
          <a:p>
            <a:pPr indent="-304800" lvl="0" marL="1371600" rtl="0">
              <a:spcBef>
                <a:spcPts val="0"/>
              </a:spcBef>
              <a:buNone/>
            </a:pPr>
            <a:r>
              <a:rPr lang="en-US"/>
              <a:t>frequency  = 			 </a:t>
            </a:r>
          </a:p>
          <a:p>
            <a:pPr indent="0" lvl="0" marL="0" rtl="0">
              <a:spcBef>
                <a:spcPts val="0"/>
              </a:spcBef>
              <a:buNone/>
            </a:pPr>
            <a:r>
              <a:t/>
            </a:r>
            <a:endParaRPr/>
          </a:p>
          <a:p>
            <a:pPr indent="0" lvl="0" marL="0" rtl="0">
              <a:spcBef>
                <a:spcPts val="0"/>
              </a:spcBef>
              <a:buNone/>
            </a:pPr>
            <a:r>
              <a:rPr lang="en-US"/>
              <a:t>		  frequency = 			power consumption.</a:t>
            </a:r>
          </a:p>
          <a:p>
            <a:pPr indent="0" lvl="0" marL="152400" rtl="0">
              <a:spcBef>
                <a:spcPts val="0"/>
              </a:spcBef>
              <a:buNone/>
            </a:pPr>
            <a:r>
              <a:t/>
            </a:r>
            <a:endParaRPr/>
          </a:p>
          <a:p>
            <a:pPr indent="0" lvl="0" marL="0" rtl="0">
              <a:spcBef>
                <a:spcPts val="0"/>
              </a:spcBef>
              <a:buNone/>
            </a:pPr>
            <a:r>
              <a:t/>
            </a:r>
            <a:endParaRPr/>
          </a:p>
        </p:txBody>
      </p:sp>
      <p:sp>
        <p:nvSpPr>
          <p:cNvPr id="264" name="Shape 264"/>
          <p:cNvSpPr/>
          <p:nvPr/>
        </p:nvSpPr>
        <p:spPr>
          <a:xfrm>
            <a:off x="731625" y="142470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a:off x="4071325" y="1424700"/>
            <a:ext cx="592200" cy="6966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a:off x="731625" y="2843150"/>
            <a:ext cx="592200" cy="696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a:off x="4071325" y="2895350"/>
            <a:ext cx="592200" cy="6966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8" name="Shape 268"/>
          <p:cNvSpPr txBox="1"/>
          <p:nvPr/>
        </p:nvSpPr>
        <p:spPr>
          <a:xfrm>
            <a:off x="4880100" y="1424700"/>
            <a:ext cx="3692400" cy="1323600"/>
          </a:xfrm>
          <a:prstGeom prst="rect">
            <a:avLst/>
          </a:prstGeom>
          <a:noFill/>
          <a:ln>
            <a:noFill/>
          </a:ln>
        </p:spPr>
        <p:txBody>
          <a:bodyPr anchorCtr="0" anchor="t" bIns="91425" lIns="91425" rIns="91425" wrap="square" tIns="91425">
            <a:noAutofit/>
          </a:bodyPr>
          <a:lstStyle/>
          <a:p>
            <a:pPr indent="0" lvl="0" marL="0" rtl="0">
              <a:spcBef>
                <a:spcPts val="0"/>
              </a:spcBef>
              <a:spcAft>
                <a:spcPts val="2000"/>
              </a:spcAft>
              <a:buNone/>
            </a:pPr>
            <a:r>
              <a:rPr lang="en-US" sz="2400">
                <a:solidFill>
                  <a:schemeClr val="dk1"/>
                </a:solidFill>
                <a:latin typeface="Lustria"/>
                <a:ea typeface="Lustria"/>
                <a:cs typeface="Lustria"/>
                <a:sym typeface="Lustria"/>
              </a:rPr>
              <a:t>processor's performance and easily handle workload.</a:t>
            </a:r>
          </a:p>
        </p:txBody>
      </p:sp>
      <p:graphicFrame>
        <p:nvGraphicFramePr>
          <p:cNvPr id="269" name="Shape 269"/>
          <p:cNvGraphicFramePr/>
          <p:nvPr/>
        </p:nvGraphicFramePr>
        <p:xfrm>
          <a:off x="2712350" y="3970800"/>
          <a:ext cx="3000000" cy="3000000"/>
        </p:xfrm>
        <a:graphic>
          <a:graphicData uri="http://schemas.openxmlformats.org/drawingml/2006/table">
            <a:tbl>
              <a:tblPr>
                <a:noFill/>
                <a:tableStyleId>{A721456C-F8C2-4EB6-8AFD-0574D0E2D8FD}</a:tableStyleId>
              </a:tblPr>
              <a:tblGrid>
                <a:gridCol w="1859650"/>
                <a:gridCol w="1859650"/>
              </a:tblGrid>
              <a:tr h="818525">
                <a:tc>
                  <a:txBody>
                    <a:bodyPr>
                      <a:noAutofit/>
                    </a:bodyPr>
                    <a:lstStyle/>
                    <a:p>
                      <a:pPr lvl="0" rtl="0">
                        <a:spcBef>
                          <a:spcPts val="0"/>
                        </a:spcBef>
                        <a:buNone/>
                      </a:pPr>
                      <a:r>
                        <a:rPr lang="en-US"/>
                        <a:t>CPU response time with old Technology</a:t>
                      </a:r>
                    </a:p>
                  </a:txBody>
                  <a:tcPr marT="91425" marB="91425" marR="91425" marL="91425"/>
                </a:tc>
                <a:tc>
                  <a:txBody>
                    <a:bodyPr>
                      <a:noAutofit/>
                    </a:bodyPr>
                    <a:lstStyle/>
                    <a:p>
                      <a:pPr lvl="0" rtl="0">
                        <a:spcBef>
                          <a:spcPts val="0"/>
                        </a:spcBef>
                        <a:buNone/>
                      </a:pPr>
                      <a:r>
                        <a:rPr lang="en-US"/>
                        <a:t>CPU response time with new Speed Shift Technology</a:t>
                      </a:r>
                    </a:p>
                  </a:txBody>
                  <a:tcPr marT="91425" marB="91425" marR="91425" marL="91425"/>
                </a:tc>
              </a:tr>
              <a:tr h="533600">
                <a:tc>
                  <a:txBody>
                    <a:bodyPr>
                      <a:noAutofit/>
                    </a:bodyPr>
                    <a:lstStyle/>
                    <a:p>
                      <a:pPr lvl="0" rtl="0">
                        <a:spcBef>
                          <a:spcPts val="0"/>
                        </a:spcBef>
                        <a:buNone/>
                      </a:pPr>
                      <a:r>
                        <a:rPr lang="en-US"/>
                        <a:t>20-30ms to inform  OS about something (e.g: workload has increased) and for the OS to respond.</a:t>
                      </a:r>
                    </a:p>
                  </a:txBody>
                  <a:tcPr marT="91425" marB="91425" marR="91425" marL="91425"/>
                </a:tc>
                <a:tc>
                  <a:txBody>
                    <a:bodyPr>
                      <a:noAutofit/>
                    </a:bodyPr>
                    <a:lstStyle/>
                    <a:p>
                      <a:pPr lvl="0" rtl="0">
                        <a:spcBef>
                          <a:spcPts val="0"/>
                        </a:spcBef>
                        <a:buNone/>
                      </a:pPr>
                      <a:r>
                        <a:rPr lang="en-US"/>
                        <a:t>1ms.</a:t>
                      </a:r>
                    </a:p>
                    <a:p>
                      <a:pPr lvl="0" rtl="0">
                        <a:spcBef>
                          <a:spcPts val="0"/>
                        </a:spcBef>
                        <a:buNone/>
                      </a:pPr>
                      <a:r>
                        <a:rPr lang="en-US"/>
                        <a:t>Therefore, processor is quick to react and quick to cut the frequency.</a:t>
                      </a:r>
                    </a:p>
                  </a:txBody>
                  <a:tcPr marT="91425" marB="91425" marR="91425" marL="91425"/>
                </a:tc>
              </a:tr>
            </a:tbl>
          </a:graphicData>
        </a:graphic>
      </p:graphicFrame>
      <p:sp>
        <p:nvSpPr>
          <p:cNvPr id="270" name="Shape 270"/>
          <p:cNvSpPr/>
          <p:nvPr/>
        </p:nvSpPr>
        <p:spPr>
          <a:xfrm>
            <a:off x="5730300" y="3278600"/>
            <a:ext cx="2016325" cy="2842475"/>
          </a:xfrm>
          <a:custGeom>
            <a:pathLst>
              <a:path extrusionOk="0" h="113699" w="80653">
                <a:moveTo>
                  <a:pt x="0" y="102413"/>
                </a:moveTo>
                <a:cubicBezTo>
                  <a:pt x="17578" y="109248"/>
                  <a:pt x="37437" y="116739"/>
                  <a:pt x="55735" y="112166"/>
                </a:cubicBezTo>
                <a:cubicBezTo>
                  <a:pt x="70804" y="108399"/>
                  <a:pt x="78192" y="87868"/>
                  <a:pt x="80119" y="72455"/>
                </a:cubicBezTo>
                <a:cubicBezTo>
                  <a:pt x="83045" y="49044"/>
                  <a:pt x="73297" y="21210"/>
                  <a:pt x="55038" y="6270"/>
                </a:cubicBezTo>
                <a:cubicBezTo>
                  <a:pt x="51580" y="3441"/>
                  <a:pt x="47661" y="0"/>
                  <a:pt x="43195" y="0"/>
                </a:cubicBezTo>
                <a:cubicBezTo>
                  <a:pt x="41841" y="0"/>
                  <a:pt x="44534" y="2356"/>
                  <a:pt x="45285" y="3483"/>
                </a:cubicBezTo>
                <a:cubicBezTo>
                  <a:pt x="47365" y="6605"/>
                  <a:pt x="48278" y="10374"/>
                  <a:pt x="49465" y="13934"/>
                </a:cubicBezTo>
                <a:cubicBezTo>
                  <a:pt x="49729" y="14728"/>
                  <a:pt x="51692" y="16152"/>
                  <a:pt x="51555" y="15327"/>
                </a:cubicBezTo>
                <a:cubicBezTo>
                  <a:pt x="50697" y="10179"/>
                  <a:pt x="43195" y="7308"/>
                  <a:pt x="43195" y="2090"/>
                </a:cubicBezTo>
                <a:cubicBezTo>
                  <a:pt x="43195" y="1132"/>
                  <a:pt x="45023" y="1393"/>
                  <a:pt x="45981" y="1393"/>
                </a:cubicBezTo>
                <a:cubicBezTo>
                  <a:pt x="53361" y="1393"/>
                  <a:pt x="60198" y="6270"/>
                  <a:pt x="67579" y="6270"/>
                </a:cubicBezTo>
              </a:path>
            </a:pathLst>
          </a:custGeom>
          <a:noFill/>
          <a:ln cap="flat" cmpd="sng" w="9525">
            <a:solidFill>
              <a:schemeClr val="dk2"/>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596152" y="443752"/>
            <a:ext cx="3749100" cy="1707900"/>
          </a:xfrm>
          <a:prstGeom prst="rect">
            <a:avLst/>
          </a:prstGeom>
        </p:spPr>
        <p:txBody>
          <a:bodyPr anchorCtr="0" anchor="b" bIns="91425" lIns="91425" rIns="91425" wrap="square" tIns="91425">
            <a:noAutofit/>
          </a:bodyPr>
          <a:lstStyle/>
          <a:p>
            <a:pPr lvl="0" rtl="0">
              <a:spcBef>
                <a:spcPts val="0"/>
              </a:spcBef>
              <a:buNone/>
            </a:pPr>
            <a:r>
              <a:rPr lang="en-US"/>
              <a:t>Duty Cycling</a:t>
            </a:r>
          </a:p>
        </p:txBody>
      </p:sp>
      <p:sp>
        <p:nvSpPr>
          <p:cNvPr id="277" name="Shape 277"/>
          <p:cNvSpPr txBox="1"/>
          <p:nvPr>
            <p:ph idx="1" type="body"/>
          </p:nvPr>
        </p:nvSpPr>
        <p:spPr>
          <a:xfrm>
            <a:off x="4827494" y="430306"/>
            <a:ext cx="3749100" cy="5608500"/>
          </a:xfrm>
          <a:prstGeom prst="rect">
            <a:avLst/>
          </a:prstGeom>
        </p:spPr>
        <p:txBody>
          <a:bodyPr anchorCtr="0" anchor="t" bIns="91425" lIns="91425" rIns="91425" wrap="square" tIns="91425">
            <a:noAutofit/>
          </a:bodyPr>
          <a:lstStyle/>
          <a:p>
            <a:pPr indent="101600" lvl="0" rtl="0">
              <a:spcBef>
                <a:spcPts val="0"/>
              </a:spcBef>
              <a:buSzPct val="100000"/>
            </a:pPr>
            <a:r>
              <a:rPr lang="en-US" sz="2000"/>
              <a:t>At low frequencies, </a:t>
            </a:r>
            <a:r>
              <a:rPr lang="en-US" sz="1800"/>
              <a:t>the lowest possible P-state is calculated.</a:t>
            </a:r>
          </a:p>
          <a:p>
            <a:pPr indent="0" lvl="0" marL="0" rtl="0">
              <a:spcBef>
                <a:spcPts val="0"/>
              </a:spcBef>
              <a:buNone/>
            </a:pPr>
            <a:r>
              <a:t/>
            </a:r>
            <a:endParaRPr sz="1800"/>
          </a:p>
          <a:p>
            <a:pPr indent="0" lvl="0" marL="0" rtl="0">
              <a:spcBef>
                <a:spcPts val="0"/>
              </a:spcBef>
              <a:buNone/>
            </a:pPr>
            <a:r>
              <a:t/>
            </a:r>
            <a:endParaRPr/>
          </a:p>
        </p:txBody>
      </p:sp>
      <p:sp>
        <p:nvSpPr>
          <p:cNvPr id="278" name="Shape 278"/>
          <p:cNvSpPr txBox="1"/>
          <p:nvPr>
            <p:ph idx="2" type="body"/>
          </p:nvPr>
        </p:nvSpPr>
        <p:spPr>
          <a:xfrm>
            <a:off x="596152" y="2554940"/>
            <a:ext cx="3749100" cy="3146700"/>
          </a:xfrm>
          <a:prstGeom prst="rect">
            <a:avLst/>
          </a:prstGeom>
        </p:spPr>
        <p:txBody>
          <a:bodyPr anchorCtr="0" anchor="t" bIns="91425" lIns="91425" rIns="91425" wrap="square" tIns="91425">
            <a:noAutofit/>
          </a:bodyPr>
          <a:lstStyle/>
          <a:p>
            <a:pPr lvl="0">
              <a:spcBef>
                <a:spcPts val="0"/>
              </a:spcBef>
              <a:buNone/>
            </a:pPr>
            <a:r>
              <a:rPr lang="en-US" sz="2400"/>
              <a:t>P</a:t>
            </a:r>
            <a:r>
              <a:rPr lang="en-US" sz="2400"/>
              <a:t>ower</a:t>
            </a:r>
            <a:r>
              <a:rPr lang="en-US" sz="2400"/>
              <a:t> ~ </a:t>
            </a:r>
            <a:r>
              <a:rPr lang="en-US" sz="2400"/>
              <a:t>Frequency</a:t>
            </a:r>
            <a:r>
              <a:rPr baseline="30000" lang="en-US" sz="2400"/>
              <a:t>3</a:t>
            </a:r>
          </a:p>
          <a:p>
            <a:pPr lvl="0">
              <a:spcBef>
                <a:spcPts val="0"/>
              </a:spcBef>
              <a:buNone/>
            </a:pPr>
            <a:r>
              <a:t/>
            </a:r>
            <a:endParaRPr baseline="30000" sz="2400"/>
          </a:p>
          <a:p>
            <a:pPr lvl="0">
              <a:spcBef>
                <a:spcPts val="0"/>
              </a:spcBef>
              <a:buNone/>
            </a:pPr>
            <a:r>
              <a:rPr lang="en-US" sz="2400"/>
              <a:t>∴ cutting the frequency is essential to save energy.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descr="Screen Shot 2017-09-14 at 7.59.06 PM.png" id="284" name="Shape 284"/>
          <p:cNvPicPr preferRelativeResize="0"/>
          <p:nvPr/>
        </p:nvPicPr>
        <p:blipFill>
          <a:blip r:embed="rId3">
            <a:alphaModFix/>
          </a:blip>
          <a:stretch>
            <a:fillRect/>
          </a:stretch>
        </p:blipFill>
        <p:spPr>
          <a:xfrm>
            <a:off x="331429" y="2403604"/>
            <a:ext cx="8481125" cy="2050799"/>
          </a:xfrm>
          <a:prstGeom prst="rect">
            <a:avLst/>
          </a:prstGeom>
          <a:noFill/>
          <a:ln>
            <a:noFill/>
          </a:ln>
        </p:spPr>
      </p:pic>
      <p:sp>
        <p:nvSpPr>
          <p:cNvPr id="285" name="Shape 285"/>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rtl="0">
              <a:spcBef>
                <a:spcPts val="0"/>
              </a:spcBef>
              <a:buNone/>
            </a:pPr>
            <a:r>
              <a:rPr lang="en-US" sz="3600"/>
              <a:t>Duty Cycling</a:t>
            </a:r>
          </a:p>
        </p:txBody>
      </p:sp>
      <p:sp>
        <p:nvSpPr>
          <p:cNvPr id="286" name="Shape 286"/>
          <p:cNvSpPr txBox="1"/>
          <p:nvPr/>
        </p:nvSpPr>
        <p:spPr>
          <a:xfrm>
            <a:off x="3834025" y="4948500"/>
            <a:ext cx="4911600" cy="1370400"/>
          </a:xfrm>
          <a:prstGeom prst="rect">
            <a:avLst/>
          </a:prstGeom>
          <a:noFill/>
          <a:ln>
            <a:noFill/>
          </a:ln>
        </p:spPr>
        <p:txBody>
          <a:bodyPr anchorCtr="0" anchor="t" bIns="91425" lIns="91425" rIns="91425" wrap="square" tIns="91425">
            <a:noAutofit/>
          </a:bodyPr>
          <a:lstStyle/>
          <a:p>
            <a:pPr lvl="0" algn="r">
              <a:spcBef>
                <a:spcPts val="0"/>
              </a:spcBef>
              <a:buNone/>
            </a:pPr>
            <a:r>
              <a:rPr b="1" lang="en-US" sz="1800">
                <a:latin typeface="Short Stack"/>
                <a:ea typeface="Short Stack"/>
                <a:cs typeface="Short Stack"/>
                <a:sym typeface="Short Stack"/>
              </a:rPr>
              <a:t>P</a:t>
            </a:r>
            <a:r>
              <a:rPr b="1" baseline="-25000" lang="en-US" sz="1800">
                <a:latin typeface="Short Stack"/>
                <a:ea typeface="Short Stack"/>
                <a:cs typeface="Short Stack"/>
                <a:sym typeface="Short Stack"/>
              </a:rPr>
              <a:t>e</a:t>
            </a:r>
            <a:r>
              <a:rPr b="1" lang="en-US" sz="1800">
                <a:latin typeface="Short Stack"/>
                <a:ea typeface="Short Stack"/>
                <a:cs typeface="Short Stack"/>
                <a:sym typeface="Short Stack"/>
              </a:rPr>
              <a:t> :</a:t>
            </a:r>
            <a:r>
              <a:rPr lang="en-US" sz="1800">
                <a:latin typeface="Short Stack"/>
                <a:ea typeface="Short Stack"/>
                <a:cs typeface="Short Stack"/>
                <a:sym typeface="Short Stack"/>
              </a:rPr>
              <a:t> Most efficient Energy calculated every ms.</a:t>
            </a:r>
          </a:p>
          <a:p>
            <a:pPr lvl="0" algn="r">
              <a:spcBef>
                <a:spcPts val="0"/>
              </a:spcBef>
              <a:buNone/>
            </a:pPr>
            <a:r>
              <a:rPr b="1" lang="en-US" sz="1800">
                <a:latin typeface="Short Stack"/>
                <a:ea typeface="Short Stack"/>
                <a:cs typeface="Short Stack"/>
                <a:sym typeface="Short Stack"/>
              </a:rPr>
              <a:t>C6</a:t>
            </a:r>
            <a:r>
              <a:rPr b="1" lang="en-US" sz="1800">
                <a:latin typeface="Short Stack"/>
                <a:ea typeface="Short Stack"/>
                <a:cs typeface="Short Stack"/>
                <a:sym typeface="Short Stack"/>
              </a:rPr>
              <a:t>:</a:t>
            </a:r>
            <a:r>
              <a:rPr lang="en-US" sz="1800">
                <a:latin typeface="Short Stack"/>
                <a:ea typeface="Short Stack"/>
                <a:cs typeface="Short Stack"/>
                <a:sym typeface="Short Stack"/>
              </a:rPr>
              <a:t> Power state available as a power saving measure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596152" y="443752"/>
            <a:ext cx="3749100" cy="1707900"/>
          </a:xfrm>
          <a:prstGeom prst="rect">
            <a:avLst/>
          </a:prstGeom>
        </p:spPr>
        <p:txBody>
          <a:bodyPr anchorCtr="0" anchor="b" bIns="91425" lIns="91425" rIns="91425" wrap="square" tIns="91425">
            <a:noAutofit/>
          </a:bodyPr>
          <a:lstStyle/>
          <a:p>
            <a:pPr lvl="0" rtl="0">
              <a:spcBef>
                <a:spcPts val="0"/>
              </a:spcBef>
              <a:buNone/>
            </a:pPr>
            <a:r>
              <a:rPr lang="en-US"/>
              <a:t>Duty Cycling</a:t>
            </a:r>
          </a:p>
        </p:txBody>
      </p:sp>
      <p:sp>
        <p:nvSpPr>
          <p:cNvPr id="293" name="Shape 293"/>
          <p:cNvSpPr txBox="1"/>
          <p:nvPr>
            <p:ph idx="1" type="body"/>
          </p:nvPr>
        </p:nvSpPr>
        <p:spPr>
          <a:xfrm>
            <a:off x="4703000" y="430300"/>
            <a:ext cx="4019700" cy="5608500"/>
          </a:xfrm>
          <a:prstGeom prst="rect">
            <a:avLst/>
          </a:prstGeom>
        </p:spPr>
        <p:txBody>
          <a:bodyPr anchorCtr="0" anchor="t" bIns="91425" lIns="91425" rIns="91425" wrap="square" tIns="91425">
            <a:noAutofit/>
          </a:bodyPr>
          <a:lstStyle/>
          <a:p>
            <a:pPr indent="101600" lvl="0" rtl="0">
              <a:spcBef>
                <a:spcPts val="0"/>
              </a:spcBef>
              <a:buSzPct val="100000"/>
            </a:pPr>
            <a:r>
              <a:rPr lang="en-US" sz="2000"/>
              <a:t>At low frequencies, </a:t>
            </a:r>
            <a:r>
              <a:rPr lang="en-US" sz="1800"/>
              <a:t>the lowest possible P-state is calculated (</a:t>
            </a:r>
            <a:r>
              <a:rPr lang="en-US" sz="1800"/>
              <a:t>P-state: a frequency and operating point)</a:t>
            </a:r>
            <a:r>
              <a:rPr lang="en-US" sz="1800"/>
              <a:t>.</a:t>
            </a:r>
          </a:p>
          <a:p>
            <a:pPr indent="0" lvl="0" marL="0" rtl="0">
              <a:spcBef>
                <a:spcPts val="0"/>
              </a:spcBef>
              <a:buNone/>
            </a:pPr>
            <a:r>
              <a:t/>
            </a:r>
            <a:endParaRPr sz="1800"/>
          </a:p>
          <a:p>
            <a:pPr indent="101600" lvl="0" rtl="0">
              <a:spcBef>
                <a:spcPts val="0"/>
              </a:spcBef>
              <a:buSzPct val="100000"/>
            </a:pPr>
            <a:r>
              <a:rPr lang="en-US" sz="2000"/>
              <a:t>Once it reaches its most efficient frequency, it cycles between the  </a:t>
            </a:r>
            <a:r>
              <a:rPr lang="en-US" sz="1800"/>
              <a:t>P</a:t>
            </a:r>
            <a:r>
              <a:rPr baseline="-25000" lang="en-US" sz="1800"/>
              <a:t>e </a:t>
            </a:r>
            <a:r>
              <a:rPr lang="en-US" sz="1800"/>
              <a:t> and C6.  (P</a:t>
            </a:r>
            <a:r>
              <a:rPr baseline="-25000" lang="en-US" sz="1800"/>
              <a:t>e </a:t>
            </a:r>
            <a:r>
              <a:rPr lang="en-US" sz="1800"/>
              <a:t> calculated every ms).</a:t>
            </a:r>
          </a:p>
          <a:p>
            <a:pPr indent="0" lvl="0" marL="0" rtl="0">
              <a:spcBef>
                <a:spcPts val="0"/>
              </a:spcBef>
              <a:buNone/>
            </a:pPr>
            <a:r>
              <a:t/>
            </a:r>
            <a:endParaRPr sz="2000"/>
          </a:p>
          <a:p>
            <a:pPr indent="101600" lvl="0" rtl="0">
              <a:spcBef>
                <a:spcPts val="0"/>
              </a:spcBef>
              <a:buSzPct val="100000"/>
              <a:buFont typeface="Lustria"/>
            </a:pPr>
            <a:r>
              <a:rPr lang="en-US" sz="2000"/>
              <a:t>Less energy is consumed because the processor chooses the most optimum performance level for a given task.</a:t>
            </a:r>
          </a:p>
        </p:txBody>
      </p:sp>
      <p:sp>
        <p:nvSpPr>
          <p:cNvPr id="294" name="Shape 294"/>
          <p:cNvSpPr txBox="1"/>
          <p:nvPr>
            <p:ph idx="2" type="body"/>
          </p:nvPr>
        </p:nvSpPr>
        <p:spPr>
          <a:xfrm>
            <a:off x="596152" y="2554940"/>
            <a:ext cx="3749100" cy="3146700"/>
          </a:xfrm>
          <a:prstGeom prst="rect">
            <a:avLst/>
          </a:prstGeom>
        </p:spPr>
        <p:txBody>
          <a:bodyPr anchorCtr="0" anchor="t" bIns="91425" lIns="91425" rIns="91425" wrap="square" tIns="91425">
            <a:noAutofit/>
          </a:bodyPr>
          <a:lstStyle/>
          <a:p>
            <a:pPr lvl="0" rtl="0">
              <a:spcBef>
                <a:spcPts val="0"/>
              </a:spcBef>
              <a:buNone/>
            </a:pPr>
            <a:r>
              <a:rPr lang="en-US" sz="2400"/>
              <a:t>Power ~ Frequency</a:t>
            </a:r>
            <a:r>
              <a:rPr baseline="30000" lang="en-US" sz="2400"/>
              <a:t>3</a:t>
            </a:r>
          </a:p>
          <a:p>
            <a:pPr lvl="0" rtl="0">
              <a:spcBef>
                <a:spcPts val="0"/>
              </a:spcBef>
              <a:buNone/>
            </a:pPr>
            <a:r>
              <a:t/>
            </a:r>
            <a:endParaRPr baseline="30000" sz="2400"/>
          </a:p>
          <a:p>
            <a:pPr lvl="0" rtl="0">
              <a:spcBef>
                <a:spcPts val="0"/>
              </a:spcBef>
              <a:buNone/>
            </a:pPr>
            <a:r>
              <a:rPr lang="en-US" sz="2400"/>
              <a:t>∴ cutting the frequency is essential to save energy.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a:spcBef>
                <a:spcPts val="0"/>
              </a:spcBef>
              <a:buNone/>
            </a:pPr>
            <a:r>
              <a:rPr lang="en-US" sz="3200"/>
              <a:t>Intel’s </a:t>
            </a:r>
            <a:r>
              <a:rPr i="1" lang="en-US" sz="3200"/>
              <a:t>Skylake</a:t>
            </a:r>
            <a:r>
              <a:rPr lang="en-US" sz="3200"/>
              <a:t> Microarchitecture- SOC design</a:t>
            </a:r>
          </a:p>
        </p:txBody>
      </p:sp>
      <p:pic>
        <p:nvPicPr>
          <p:cNvPr descr="skylake-blocks.png" id="301" name="Shape 301"/>
          <p:cNvPicPr preferRelativeResize="0"/>
          <p:nvPr/>
        </p:nvPicPr>
        <p:blipFill rotWithShape="1">
          <a:blip r:embed="rId3">
            <a:alphaModFix/>
          </a:blip>
          <a:srcRect b="0" l="0" r="0" t="8290"/>
          <a:stretch/>
        </p:blipFill>
        <p:spPr>
          <a:xfrm>
            <a:off x="1210500" y="2268400"/>
            <a:ext cx="6723000" cy="344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rtl="0">
              <a:spcBef>
                <a:spcPts val="0"/>
              </a:spcBef>
              <a:buNone/>
            </a:pPr>
            <a:r>
              <a:rPr lang="en-US" sz="3200"/>
              <a:t>Intel’s Skylake Microarchitecture</a:t>
            </a:r>
          </a:p>
        </p:txBody>
      </p:sp>
      <p:sp>
        <p:nvSpPr>
          <p:cNvPr id="308" name="Shape 308"/>
          <p:cNvSpPr txBox="1"/>
          <p:nvPr>
            <p:ph idx="1" type="body"/>
          </p:nvPr>
        </p:nvSpPr>
        <p:spPr>
          <a:xfrm>
            <a:off x="571500" y="1936750"/>
            <a:ext cx="3749100" cy="4102200"/>
          </a:xfrm>
          <a:prstGeom prst="rect">
            <a:avLst/>
          </a:prstGeom>
        </p:spPr>
        <p:txBody>
          <a:bodyPr anchorCtr="0" anchor="t" bIns="91425" lIns="91425" rIns="91425" wrap="square" tIns="91425">
            <a:noAutofit/>
          </a:bodyPr>
          <a:lstStyle/>
          <a:p>
            <a:pPr indent="-228600" lvl="0" marL="457200" rtl="0">
              <a:spcBef>
                <a:spcPts val="0"/>
              </a:spcBef>
            </a:pPr>
            <a:r>
              <a:rPr lang="en-US"/>
              <a:t>Core is a bit wider so it can dispatch more instructions at once</a:t>
            </a:r>
          </a:p>
          <a:p>
            <a:pPr indent="-228600" lvl="0" marL="457200" rtl="0">
              <a:spcBef>
                <a:spcPts val="0"/>
              </a:spcBef>
            </a:pPr>
            <a:r>
              <a:rPr lang="en-US"/>
              <a:t>Higher IPC</a:t>
            </a:r>
          </a:p>
          <a:p>
            <a:pPr indent="-228600" lvl="0" marL="457200" rtl="0">
              <a:spcBef>
                <a:spcPts val="0"/>
              </a:spcBef>
            </a:pPr>
            <a:r>
              <a:rPr lang="en-US"/>
              <a:t>Higher frequency</a:t>
            </a:r>
          </a:p>
          <a:p>
            <a:pPr indent="-228600" lvl="0" marL="457200" rtl="0">
              <a:spcBef>
                <a:spcPts val="0"/>
              </a:spcBef>
            </a:pPr>
            <a:r>
              <a:rPr lang="en-US"/>
              <a:t>Higher dynamic power range</a:t>
            </a:r>
          </a:p>
          <a:p>
            <a:pPr indent="-228600" lvl="0" marL="457200" rtl="0">
              <a:spcBef>
                <a:spcPts val="0"/>
              </a:spcBef>
            </a:pPr>
            <a:r>
              <a:rPr lang="en-US"/>
              <a:t>reduced penalties</a:t>
            </a:r>
          </a:p>
          <a:p>
            <a:pPr indent="685800" lvl="1" rtl="0">
              <a:spcBef>
                <a:spcPts val="0"/>
              </a:spcBef>
            </a:pPr>
            <a:r>
              <a:rPr lang="en-US"/>
              <a:t>branch misprediction (19 to 14)</a:t>
            </a:r>
          </a:p>
          <a:p>
            <a:pPr indent="685800" lvl="1" rtl="0">
              <a:spcBef>
                <a:spcPts val="0"/>
              </a:spcBef>
            </a:pPr>
            <a:r>
              <a:rPr lang="en-US"/>
              <a:t>mispredicted direct jump</a:t>
            </a:r>
          </a:p>
          <a:p>
            <a:pPr indent="0" lvl="0" marL="0">
              <a:spcBef>
                <a:spcPts val="0"/>
              </a:spcBef>
              <a:buNone/>
            </a:pPr>
            <a:r>
              <a:t/>
            </a:r>
            <a:endParaRPr/>
          </a:p>
        </p:txBody>
      </p:sp>
      <p:sp>
        <p:nvSpPr>
          <p:cNvPr id="309" name="Shape 309"/>
          <p:cNvSpPr txBox="1"/>
          <p:nvPr>
            <p:ph idx="2" type="body"/>
          </p:nvPr>
        </p:nvSpPr>
        <p:spPr>
          <a:xfrm>
            <a:off x="4823460" y="1936750"/>
            <a:ext cx="3749100" cy="4102200"/>
          </a:xfrm>
          <a:prstGeom prst="rect">
            <a:avLst/>
          </a:prstGeom>
        </p:spPr>
        <p:txBody>
          <a:bodyPr anchorCtr="0" anchor="t" bIns="91425" lIns="91425" rIns="91425" wrap="square" tIns="91425">
            <a:noAutofit/>
          </a:bodyPr>
          <a:lstStyle/>
          <a:p>
            <a:pPr indent="-228600" lvl="0" marL="457200" rtl="0">
              <a:spcBef>
                <a:spcPts val="0"/>
              </a:spcBef>
            </a:pPr>
            <a:r>
              <a:rPr lang="en-US"/>
              <a:t>Updated Instruction prefetch </a:t>
            </a:r>
          </a:p>
          <a:p>
            <a:pPr indent="685800" lvl="1" rtl="0">
              <a:spcBef>
                <a:spcPts val="0"/>
              </a:spcBef>
            </a:pPr>
            <a:r>
              <a:rPr lang="en-US"/>
              <a:t>reduces cache miss penalties</a:t>
            </a:r>
          </a:p>
          <a:p>
            <a:pPr indent="228600" lvl="0" rtl="0">
              <a:spcBef>
                <a:spcPts val="0"/>
              </a:spcBef>
            </a:pPr>
            <a:r>
              <a:rPr lang="en-US"/>
              <a:t>Legacy decode Pipeline bandwidth now 5 µ-OPS per cycle</a:t>
            </a:r>
          </a:p>
          <a:p>
            <a:pPr indent="228600" lvl="0">
              <a:spcBef>
                <a:spcPts val="0"/>
              </a:spcBef>
            </a:pPr>
            <a:r>
              <a:rPr lang="en-US"/>
              <a:t>CLFLUSHOPT</a:t>
            </a:r>
            <a:r>
              <a:rPr lang="en-US"/>
              <a:t>  faster instruction to flush cache lines.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rtl="0">
              <a:spcBef>
                <a:spcPts val="0"/>
              </a:spcBef>
              <a:spcAft>
                <a:spcPts val="1600"/>
              </a:spcAft>
              <a:buNone/>
            </a:pPr>
            <a:r>
              <a:rPr lang="en-US" sz="3600"/>
              <a:t>Skylake core block diagram</a:t>
            </a:r>
          </a:p>
        </p:txBody>
      </p:sp>
      <p:pic>
        <p:nvPicPr>
          <p:cNvPr descr="SkylakeArchitecture_575px.png" id="316" name="Shape 316"/>
          <p:cNvPicPr preferRelativeResize="0"/>
          <p:nvPr/>
        </p:nvPicPr>
        <p:blipFill>
          <a:blip r:embed="rId3">
            <a:alphaModFix/>
          </a:blip>
          <a:stretch>
            <a:fillRect/>
          </a:stretch>
        </p:blipFill>
        <p:spPr>
          <a:xfrm>
            <a:off x="774362" y="1361575"/>
            <a:ext cx="7595274" cy="4765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a:spcBef>
                <a:spcPts val="0"/>
              </a:spcBef>
              <a:buNone/>
            </a:pPr>
            <a:r>
              <a:rPr lang="en-US"/>
              <a:t>Objective</a:t>
            </a:r>
          </a:p>
        </p:txBody>
      </p:sp>
      <p:sp>
        <p:nvSpPr>
          <p:cNvPr id="167" name="Shape 167"/>
          <p:cNvSpPr txBox="1"/>
          <p:nvPr>
            <p:ph idx="1" type="body"/>
          </p:nvPr>
        </p:nvSpPr>
        <p:spPr>
          <a:xfrm>
            <a:off x="571500" y="1905000"/>
            <a:ext cx="8001000" cy="933900"/>
          </a:xfrm>
          <a:prstGeom prst="rect">
            <a:avLst/>
          </a:prstGeom>
        </p:spPr>
        <p:txBody>
          <a:bodyPr anchorCtr="0" anchor="t" bIns="91425" lIns="91425" rIns="91425" wrap="square" tIns="91425">
            <a:noAutofit/>
          </a:bodyPr>
          <a:lstStyle/>
          <a:p>
            <a:pPr indent="0" lvl="0" marL="0" rtl="0">
              <a:spcBef>
                <a:spcPts val="0"/>
              </a:spcBef>
              <a:buNone/>
            </a:pPr>
            <a:r>
              <a:rPr i="1" lang="en-US"/>
              <a:t>To discuss some of the newest advances in this series of processors with regards to:</a:t>
            </a:r>
          </a:p>
          <a:p>
            <a:pPr indent="0" lvl="0" marL="0">
              <a:spcBef>
                <a:spcPts val="0"/>
              </a:spcBef>
              <a:buNone/>
            </a:pPr>
            <a:r>
              <a:t/>
            </a:r>
            <a:endParaRPr/>
          </a:p>
        </p:txBody>
      </p:sp>
      <p:sp>
        <p:nvSpPr>
          <p:cNvPr id="168" name="Shape 168"/>
          <p:cNvSpPr txBox="1"/>
          <p:nvPr/>
        </p:nvSpPr>
        <p:spPr>
          <a:xfrm>
            <a:off x="821025" y="2791875"/>
            <a:ext cx="6921600" cy="2378100"/>
          </a:xfrm>
          <a:prstGeom prst="rect">
            <a:avLst/>
          </a:prstGeom>
          <a:noFill/>
          <a:ln>
            <a:noFill/>
          </a:ln>
        </p:spPr>
        <p:txBody>
          <a:bodyPr anchorCtr="0" anchor="t" bIns="91425" lIns="91425" rIns="91425" wrap="square" tIns="91425">
            <a:noAutofit/>
          </a:bodyPr>
          <a:lstStyle/>
          <a:p>
            <a:pPr indent="-368300" lvl="0" marL="457200" rtl="0">
              <a:spcBef>
                <a:spcPts val="0"/>
              </a:spcBef>
              <a:spcAft>
                <a:spcPts val="1000"/>
              </a:spcAft>
              <a:buClr>
                <a:schemeClr val="lt2"/>
              </a:buClr>
              <a:buSzPct val="100000"/>
              <a:buFont typeface="Noto Sans Symbols"/>
              <a:buChar char="●"/>
            </a:pPr>
            <a:r>
              <a:rPr lang="en-US" sz="2200">
                <a:solidFill>
                  <a:schemeClr val="dk1"/>
                </a:solidFill>
                <a:latin typeface="Lustria"/>
                <a:ea typeface="Lustria"/>
                <a:cs typeface="Lustria"/>
                <a:sym typeface="Lustria"/>
              </a:rPr>
              <a:t>Power Management</a:t>
            </a:r>
          </a:p>
          <a:p>
            <a:pPr lvl="0" rtl="0">
              <a:spcBef>
                <a:spcPts val="0"/>
              </a:spcBef>
              <a:spcAft>
                <a:spcPts val="1000"/>
              </a:spcAft>
              <a:buNone/>
            </a:pPr>
            <a:r>
              <a:t/>
            </a:r>
            <a:endParaRPr sz="2200">
              <a:solidFill>
                <a:schemeClr val="dk1"/>
              </a:solidFill>
              <a:latin typeface="Lustria"/>
              <a:ea typeface="Lustria"/>
              <a:cs typeface="Lustria"/>
              <a:sym typeface="Lustria"/>
            </a:endParaRPr>
          </a:p>
          <a:p>
            <a:pPr indent="-368300" lvl="0" marL="457200" rtl="0">
              <a:spcBef>
                <a:spcPts val="0"/>
              </a:spcBef>
              <a:spcAft>
                <a:spcPts val="1000"/>
              </a:spcAft>
              <a:buClr>
                <a:schemeClr val="dk1"/>
              </a:buClr>
              <a:buSzPct val="100000"/>
              <a:buFont typeface="Lustria"/>
              <a:buChar char="●"/>
            </a:pPr>
            <a:r>
              <a:rPr lang="en-US" sz="2200">
                <a:solidFill>
                  <a:schemeClr val="dk1"/>
                </a:solidFill>
                <a:latin typeface="Lustria"/>
                <a:ea typeface="Lustria"/>
                <a:cs typeface="Lustria"/>
                <a:sym typeface="Lustria"/>
              </a:rPr>
              <a:t>Architecture</a:t>
            </a:r>
          </a:p>
          <a:p>
            <a:pPr lvl="0" rtl="0">
              <a:spcBef>
                <a:spcPts val="0"/>
              </a:spcBef>
              <a:spcAft>
                <a:spcPts val="1000"/>
              </a:spcAft>
              <a:buNone/>
            </a:pPr>
            <a:r>
              <a:t/>
            </a:r>
            <a:endParaRPr sz="2200">
              <a:solidFill>
                <a:schemeClr val="dk1"/>
              </a:solidFill>
              <a:latin typeface="Lustria"/>
              <a:ea typeface="Lustria"/>
              <a:cs typeface="Lustria"/>
              <a:sym typeface="Lust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571500" y="274637"/>
            <a:ext cx="80010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Libre Baskerville"/>
              <a:buNone/>
            </a:pPr>
            <a:r>
              <a:rPr lang="en-US" sz="4000"/>
              <a:t>C</a:t>
            </a:r>
            <a:r>
              <a:rPr b="0" i="0" lang="en-US" sz="4000" u="none" cap="none" strike="noStrike">
                <a:solidFill>
                  <a:schemeClr val="dk1"/>
                </a:solidFill>
                <a:latin typeface="Libre Baskerville"/>
                <a:ea typeface="Libre Baskerville"/>
                <a:cs typeface="Libre Baskerville"/>
                <a:sym typeface="Libre Baskerville"/>
              </a:rPr>
              <a:t>onclusion</a:t>
            </a:r>
          </a:p>
        </p:txBody>
      </p:sp>
      <p:sp>
        <p:nvSpPr>
          <p:cNvPr id="322" name="Shape 322"/>
          <p:cNvSpPr txBox="1"/>
          <p:nvPr>
            <p:ph idx="1" type="body"/>
          </p:nvPr>
        </p:nvSpPr>
        <p:spPr>
          <a:xfrm>
            <a:off x="311400" y="2148625"/>
            <a:ext cx="8521200" cy="3587400"/>
          </a:xfrm>
          <a:prstGeom prst="rect">
            <a:avLst/>
          </a:prstGeom>
          <a:noFill/>
          <a:ln>
            <a:noFill/>
          </a:ln>
        </p:spPr>
        <p:txBody>
          <a:bodyPr anchorCtr="0" anchor="t" bIns="45700" lIns="91425" rIns="91425" wrap="square" tIns="45700">
            <a:noAutofit/>
          </a:bodyPr>
          <a:lstStyle/>
          <a:p>
            <a:pPr indent="0" lvl="0" marL="0" marR="0" rtl="0">
              <a:spcBef>
                <a:spcPts val="2000"/>
              </a:spcBef>
              <a:spcAft>
                <a:spcPts val="0"/>
              </a:spcAft>
              <a:buNone/>
            </a:pPr>
            <a:r>
              <a:t/>
            </a:r>
            <a:endParaRPr sz="1800"/>
          </a:p>
          <a:p>
            <a:pPr indent="-419100" lvl="0" marL="457200" marR="0" rtl="0">
              <a:spcBef>
                <a:spcPts val="2000"/>
              </a:spcBef>
              <a:spcAft>
                <a:spcPts val="0"/>
              </a:spcAft>
              <a:buClr>
                <a:schemeClr val="dk1"/>
              </a:buClr>
              <a:buSzPct val="100000"/>
              <a:buFont typeface="Noto Sans Symbols"/>
              <a:buChar char="✦"/>
            </a:pPr>
            <a:r>
              <a:rPr lang="en-US" sz="1800"/>
              <a:t>Researching this topic showed the designers of these processors aimed towards the computer Architecture principles that we currently study /are yet to study in this course such as- </a:t>
            </a:r>
          </a:p>
          <a:p>
            <a:pPr lvl="1" marR="0" rtl="0">
              <a:spcBef>
                <a:spcPts val="2000"/>
              </a:spcBef>
              <a:spcAft>
                <a:spcPts val="0"/>
              </a:spcAft>
              <a:buSzPct val="100000"/>
            </a:pPr>
            <a:r>
              <a:rPr lang="en-US" sz="1800"/>
              <a:t>reducing miss penalty, </a:t>
            </a:r>
          </a:p>
          <a:p>
            <a:pPr lvl="1" marR="0" rtl="0">
              <a:spcBef>
                <a:spcPts val="2000"/>
              </a:spcBef>
              <a:spcAft>
                <a:spcPts val="0"/>
              </a:spcAft>
              <a:buSzPct val="100000"/>
            </a:pPr>
            <a:r>
              <a:rPr lang="en-US" sz="1800"/>
              <a:t>increasing frequency </a:t>
            </a:r>
          </a:p>
          <a:p>
            <a:pPr lvl="1" marR="0" rtl="0">
              <a:spcBef>
                <a:spcPts val="2000"/>
              </a:spcBef>
              <a:spcAft>
                <a:spcPts val="0"/>
              </a:spcAft>
              <a:buSzPct val="100000"/>
            </a:pPr>
            <a:r>
              <a:rPr lang="en-US" sz="1800"/>
              <a:t>and reducing power consumption.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a:spcBef>
                <a:spcPts val="0"/>
              </a:spcBef>
              <a:buNone/>
            </a:pPr>
            <a:r>
              <a:rPr lang="en-US" sz="3600"/>
              <a:t>Additional questions:</a:t>
            </a:r>
          </a:p>
        </p:txBody>
      </p:sp>
      <p:sp>
        <p:nvSpPr>
          <p:cNvPr id="329" name="Shape 329"/>
          <p:cNvSpPr txBox="1"/>
          <p:nvPr>
            <p:ph idx="1" type="body"/>
          </p:nvPr>
        </p:nvSpPr>
        <p:spPr>
          <a:xfrm>
            <a:off x="587700" y="2723875"/>
            <a:ext cx="8001000" cy="1143000"/>
          </a:xfrm>
          <a:prstGeom prst="rect">
            <a:avLst/>
          </a:prstGeom>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In the microarchitecture diagram, there was a</a:t>
            </a:r>
            <a:r>
              <a:rPr lang="en-US" sz="1800">
                <a:latin typeface="Short Stack"/>
                <a:ea typeface="Short Stack"/>
                <a:cs typeface="Short Stack"/>
                <a:sym typeface="Short Stack"/>
              </a:rPr>
              <a:t> </a:t>
            </a:r>
            <a:r>
              <a:rPr lang="en-US" sz="1800">
                <a:latin typeface="Short Stack"/>
                <a:ea typeface="Short Stack"/>
                <a:cs typeface="Short Stack"/>
                <a:sym typeface="Short Stack"/>
              </a:rPr>
              <a:t>feature mentioned:  “extended overclocking capabilities” What does overclocking mean ?</a:t>
            </a:r>
          </a:p>
          <a:p>
            <a:pPr lvl="0">
              <a:spcBef>
                <a:spcPts val="0"/>
              </a:spcBef>
              <a:buNone/>
            </a:pPr>
            <a:r>
              <a:t/>
            </a:r>
            <a:endParaRPr/>
          </a:p>
        </p:txBody>
      </p:sp>
      <p:sp>
        <p:nvSpPr>
          <p:cNvPr id="330" name="Shape 330"/>
          <p:cNvSpPr txBox="1"/>
          <p:nvPr/>
        </p:nvSpPr>
        <p:spPr>
          <a:xfrm>
            <a:off x="767825" y="2058600"/>
            <a:ext cx="2466900" cy="358200"/>
          </a:xfrm>
          <a:prstGeom prst="rect">
            <a:avLst/>
          </a:prstGeom>
          <a:noFill/>
          <a:ln>
            <a:noFill/>
          </a:ln>
        </p:spPr>
        <p:txBody>
          <a:bodyPr anchorCtr="0" anchor="t" bIns="91425" lIns="91425" rIns="91425" wrap="square" tIns="91425">
            <a:noAutofit/>
          </a:bodyPr>
          <a:lstStyle/>
          <a:p>
            <a:pPr lvl="0">
              <a:spcBef>
                <a:spcPts val="0"/>
              </a:spcBef>
              <a:buNone/>
            </a:pPr>
            <a:r>
              <a:rPr lang="en-US" sz="1800">
                <a:latin typeface="Short Stack"/>
                <a:ea typeface="Short Stack"/>
                <a:cs typeface="Short Stack"/>
                <a:sym typeface="Short Stack"/>
              </a:rPr>
              <a:t>Question</a:t>
            </a:r>
          </a:p>
        </p:txBody>
      </p:sp>
      <p:sp>
        <p:nvSpPr>
          <p:cNvPr id="331" name="Shape 331"/>
          <p:cNvSpPr txBox="1"/>
          <p:nvPr/>
        </p:nvSpPr>
        <p:spPr>
          <a:xfrm>
            <a:off x="587850" y="4517550"/>
            <a:ext cx="7968300" cy="982500"/>
          </a:xfrm>
          <a:prstGeom prst="rect">
            <a:avLst/>
          </a:prstGeom>
          <a:noFill/>
          <a:ln>
            <a:noFill/>
          </a:ln>
        </p:spPr>
        <p:txBody>
          <a:bodyPr anchorCtr="0" anchor="t" bIns="91425" lIns="91425" rIns="91425" wrap="square" tIns="91425">
            <a:noAutofit/>
          </a:bodyPr>
          <a:lstStyle/>
          <a:p>
            <a:pPr indent="-374650" lvl="0" marL="457200" rtl="0">
              <a:spcBef>
                <a:spcPts val="0"/>
              </a:spcBef>
              <a:spcAft>
                <a:spcPts val="2000"/>
              </a:spcAft>
              <a:buClr>
                <a:schemeClr val="dk1"/>
              </a:buClr>
              <a:buSzPct val="61111"/>
              <a:buFont typeface="Arial"/>
              <a:buNone/>
            </a:pPr>
            <a:r>
              <a:rPr lang="en-US" sz="1800">
                <a:solidFill>
                  <a:schemeClr val="dk1"/>
                </a:solidFill>
                <a:latin typeface="Short Stack"/>
                <a:ea typeface="Short Stack"/>
                <a:cs typeface="Short Stack"/>
                <a:sym typeface="Short Stack"/>
              </a:rPr>
              <a:t>Overclocking: setting your CPU and memory to run at speeds higher than their official speedgrade.</a:t>
            </a:r>
          </a:p>
          <a:p>
            <a:pPr lvl="0">
              <a:spcBef>
                <a:spcPts val="0"/>
              </a:spcBef>
              <a:buNone/>
            </a:pPr>
            <a:r>
              <a:t/>
            </a:r>
            <a:endParaRPr/>
          </a:p>
        </p:txBody>
      </p:sp>
      <p:sp>
        <p:nvSpPr>
          <p:cNvPr id="332" name="Shape 332"/>
          <p:cNvSpPr txBox="1"/>
          <p:nvPr/>
        </p:nvSpPr>
        <p:spPr>
          <a:xfrm>
            <a:off x="788300" y="3995525"/>
            <a:ext cx="1791300" cy="440100"/>
          </a:xfrm>
          <a:prstGeom prst="rect">
            <a:avLst/>
          </a:prstGeom>
          <a:noFill/>
          <a:ln>
            <a:noFill/>
          </a:ln>
        </p:spPr>
        <p:txBody>
          <a:bodyPr anchorCtr="0" anchor="t" bIns="91425" lIns="91425" rIns="91425" wrap="square" tIns="91425">
            <a:noAutofit/>
          </a:bodyPr>
          <a:lstStyle/>
          <a:p>
            <a:pPr lvl="0">
              <a:spcBef>
                <a:spcPts val="0"/>
              </a:spcBef>
              <a:buNone/>
            </a:pPr>
            <a:r>
              <a:rPr lang="en-US" sz="1800">
                <a:latin typeface="Short Stack"/>
                <a:ea typeface="Short Stack"/>
                <a:cs typeface="Short Stack"/>
                <a:sym typeface="Short Stack"/>
              </a:rPr>
              <a:t>Answer: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rtl="0">
              <a:spcBef>
                <a:spcPts val="0"/>
              </a:spcBef>
              <a:buNone/>
            </a:pPr>
            <a:r>
              <a:rPr lang="en-US" sz="3600"/>
              <a:t>Additional questions:</a:t>
            </a:r>
          </a:p>
        </p:txBody>
      </p:sp>
      <p:sp>
        <p:nvSpPr>
          <p:cNvPr id="339" name="Shape 339"/>
          <p:cNvSpPr txBox="1"/>
          <p:nvPr>
            <p:ph idx="1" type="body"/>
          </p:nvPr>
        </p:nvSpPr>
        <p:spPr>
          <a:xfrm>
            <a:off x="587700" y="2723875"/>
            <a:ext cx="8001000" cy="1143000"/>
          </a:xfrm>
          <a:prstGeom prst="rect">
            <a:avLst/>
          </a:prstGeom>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What is the </a:t>
            </a:r>
            <a:r>
              <a:rPr lang="en-US" sz="1800">
                <a:latin typeface="Short Stack"/>
                <a:ea typeface="Short Stack"/>
                <a:cs typeface="Short Stack"/>
                <a:sym typeface="Short Stack"/>
              </a:rPr>
              <a:t>usefulness</a:t>
            </a:r>
            <a:r>
              <a:rPr lang="en-US" sz="1800">
                <a:latin typeface="Short Stack"/>
                <a:ea typeface="Short Stack"/>
                <a:cs typeface="Short Stack"/>
                <a:sym typeface="Short Stack"/>
              </a:rPr>
              <a:t> of the “branch prediction unit” ?</a:t>
            </a:r>
          </a:p>
        </p:txBody>
      </p:sp>
      <p:sp>
        <p:nvSpPr>
          <p:cNvPr id="340" name="Shape 340"/>
          <p:cNvSpPr txBox="1"/>
          <p:nvPr/>
        </p:nvSpPr>
        <p:spPr>
          <a:xfrm>
            <a:off x="767825" y="2058600"/>
            <a:ext cx="2466900" cy="3582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Question</a:t>
            </a:r>
          </a:p>
        </p:txBody>
      </p:sp>
      <p:sp>
        <p:nvSpPr>
          <p:cNvPr id="341" name="Shape 341"/>
          <p:cNvSpPr txBox="1"/>
          <p:nvPr/>
        </p:nvSpPr>
        <p:spPr>
          <a:xfrm>
            <a:off x="587850" y="4517550"/>
            <a:ext cx="7968300" cy="982500"/>
          </a:xfrm>
          <a:prstGeom prst="rect">
            <a:avLst/>
          </a:prstGeom>
          <a:noFill/>
          <a:ln>
            <a:noFill/>
          </a:ln>
        </p:spPr>
        <p:txBody>
          <a:bodyPr anchorCtr="0" anchor="t" bIns="91425" lIns="91425" rIns="91425" wrap="square" tIns="91425">
            <a:noAutofit/>
          </a:bodyPr>
          <a:lstStyle/>
          <a:p>
            <a:pPr lvl="0">
              <a:spcBef>
                <a:spcPts val="0"/>
              </a:spcBef>
              <a:buNone/>
            </a:pPr>
            <a:r>
              <a:rPr lang="en-US" sz="1800">
                <a:latin typeface="Short Stack"/>
                <a:ea typeface="Short Stack"/>
                <a:cs typeface="Short Stack"/>
                <a:sym typeface="Short Stack"/>
              </a:rPr>
              <a:t>It improves the flow in the instruction pipeline by trying to guess or predict which way a branch will go.</a:t>
            </a:r>
          </a:p>
          <a:p>
            <a:pPr lvl="0" rtl="0">
              <a:spcBef>
                <a:spcPts val="0"/>
              </a:spcBef>
              <a:buNone/>
            </a:pPr>
            <a:r>
              <a:rPr lang="en-US" sz="1800">
                <a:latin typeface="Short Stack"/>
                <a:ea typeface="Short Stack"/>
                <a:cs typeface="Short Stack"/>
                <a:sym typeface="Short Stack"/>
              </a:rPr>
              <a:t>(branch: if-else)</a:t>
            </a:r>
          </a:p>
        </p:txBody>
      </p:sp>
      <p:sp>
        <p:nvSpPr>
          <p:cNvPr id="342" name="Shape 342"/>
          <p:cNvSpPr txBox="1"/>
          <p:nvPr/>
        </p:nvSpPr>
        <p:spPr>
          <a:xfrm>
            <a:off x="788300" y="3995525"/>
            <a:ext cx="1791300" cy="4401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Answer: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rtl="0">
              <a:spcBef>
                <a:spcPts val="0"/>
              </a:spcBef>
              <a:buNone/>
            </a:pPr>
            <a:r>
              <a:rPr lang="en-US" sz="3600"/>
              <a:t>Additional questions:</a:t>
            </a:r>
          </a:p>
        </p:txBody>
      </p:sp>
      <p:sp>
        <p:nvSpPr>
          <p:cNvPr id="349" name="Shape 349"/>
          <p:cNvSpPr txBox="1"/>
          <p:nvPr>
            <p:ph idx="1" type="body"/>
          </p:nvPr>
        </p:nvSpPr>
        <p:spPr>
          <a:xfrm>
            <a:off x="587700" y="2723875"/>
            <a:ext cx="8001000" cy="1143000"/>
          </a:xfrm>
          <a:prstGeom prst="rect">
            <a:avLst/>
          </a:prstGeom>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Why does the L2 cache not have separate I/D caches like the L1 cache ?</a:t>
            </a:r>
          </a:p>
        </p:txBody>
      </p:sp>
      <p:sp>
        <p:nvSpPr>
          <p:cNvPr id="350" name="Shape 350"/>
          <p:cNvSpPr txBox="1"/>
          <p:nvPr/>
        </p:nvSpPr>
        <p:spPr>
          <a:xfrm>
            <a:off x="767825" y="2058600"/>
            <a:ext cx="2466900" cy="3582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Question</a:t>
            </a:r>
          </a:p>
        </p:txBody>
      </p:sp>
      <p:sp>
        <p:nvSpPr>
          <p:cNvPr id="351" name="Shape 351"/>
          <p:cNvSpPr txBox="1"/>
          <p:nvPr/>
        </p:nvSpPr>
        <p:spPr>
          <a:xfrm>
            <a:off x="604050" y="4173950"/>
            <a:ext cx="7968300" cy="16641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Most CPUs nowadays have a unified L2 cache which holds both code and data. The reason for this is that having separate L2I and L2D caches would pointlessly consume the transistor budget while failing to deliver any measurable performance gains.</a:t>
            </a:r>
          </a:p>
        </p:txBody>
      </p:sp>
      <p:sp>
        <p:nvSpPr>
          <p:cNvPr id="352" name="Shape 352"/>
          <p:cNvSpPr txBox="1"/>
          <p:nvPr/>
        </p:nvSpPr>
        <p:spPr>
          <a:xfrm>
            <a:off x="767825" y="3698700"/>
            <a:ext cx="1791300" cy="4401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Short Stack"/>
                <a:ea typeface="Short Stack"/>
                <a:cs typeface="Short Stack"/>
                <a:sym typeface="Short Stack"/>
              </a:rPr>
              <a:t>Answer: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4294967295" type="body"/>
          </p:nvPr>
        </p:nvSpPr>
        <p:spPr>
          <a:xfrm>
            <a:off x="571500" y="1905000"/>
            <a:ext cx="8001000" cy="4332000"/>
          </a:xfrm>
          <a:prstGeom prst="rect">
            <a:avLst/>
          </a:prstGeom>
          <a:noFill/>
          <a:ln>
            <a:noFill/>
          </a:ln>
        </p:spPr>
        <p:txBody>
          <a:bodyPr anchorCtr="0" anchor="t" bIns="45700" lIns="91425" rIns="91425" wrap="square" tIns="45700">
            <a:noAutofit/>
          </a:bodyPr>
          <a:lstStyle/>
          <a:p>
            <a:pPr indent="-69850" lvl="0" marL="0" rtl="0">
              <a:lnSpc>
                <a:spcPct val="115000"/>
              </a:lnSpc>
              <a:spcBef>
                <a:spcPts val="0"/>
              </a:spcBef>
              <a:spcAft>
                <a:spcPts val="400"/>
              </a:spcAft>
              <a:buClr>
                <a:schemeClr val="dk1"/>
              </a:buClr>
              <a:buSzPct val="64705"/>
              <a:buFont typeface="Arial"/>
              <a:buNone/>
            </a:pPr>
            <a:r>
              <a:rPr b="1" lang="en-US" sz="1700">
                <a:latin typeface="Times New Roman"/>
                <a:ea typeface="Times New Roman"/>
                <a:cs typeface="Times New Roman"/>
                <a:sym typeface="Times New Roman"/>
              </a:rPr>
              <a:t>References</a:t>
            </a:r>
          </a:p>
          <a:p>
            <a:pPr indent="-349250" lvl="0" marL="292100" rtl="0">
              <a:lnSpc>
                <a:spcPct val="115000"/>
              </a:lnSpc>
              <a:spcBef>
                <a:spcPts val="0"/>
              </a:spcBef>
              <a:spcAft>
                <a:spcPts val="900"/>
              </a:spcAft>
              <a:buClr>
                <a:schemeClr val="dk1"/>
              </a:buClr>
              <a:buSzPct val="100000"/>
              <a:buFont typeface="Arial"/>
              <a:buNone/>
            </a:pPr>
            <a:r>
              <a:rPr lang="en-US" sz="1100">
                <a:latin typeface="Times New Roman"/>
                <a:ea typeface="Times New Roman"/>
                <a:cs typeface="Times New Roman"/>
                <a:sym typeface="Times New Roman"/>
              </a:rPr>
              <a:t>[1]"Intel Skylake Architecture Preview Quick Take From IDF 2015 | HotHardware", </a:t>
            </a:r>
            <a:r>
              <a:rPr i="1" lang="en-US" sz="1100">
                <a:latin typeface="Times New Roman"/>
                <a:ea typeface="Times New Roman"/>
                <a:cs typeface="Times New Roman"/>
                <a:sym typeface="Times New Roman"/>
              </a:rPr>
              <a:t>Hothardware.com</a:t>
            </a:r>
            <a:r>
              <a:rPr lang="en-US" sz="1100">
                <a:latin typeface="Times New Roman"/>
                <a:ea typeface="Times New Roman"/>
                <a:cs typeface="Times New Roman"/>
                <a:sym typeface="Times New Roman"/>
              </a:rPr>
              <a:t>, 2017. [Online]. Available: https://hothardware.com/reviews/intel-skylake-architecture-preview-quick-take-from-idf-2015. [Accessed: 15- Sep- 2017].</a:t>
            </a:r>
          </a:p>
          <a:p>
            <a:pPr indent="-349250" lvl="0" marL="292100" rtl="0">
              <a:lnSpc>
                <a:spcPct val="115000"/>
              </a:lnSpc>
              <a:spcBef>
                <a:spcPts val="0"/>
              </a:spcBef>
              <a:spcAft>
                <a:spcPts val="900"/>
              </a:spcAft>
              <a:buClr>
                <a:schemeClr val="dk1"/>
              </a:buClr>
              <a:buSzPct val="100000"/>
              <a:buFont typeface="Arial"/>
              <a:buNone/>
            </a:pPr>
            <a:r>
              <a:rPr lang="en-US" sz="1100">
                <a:latin typeface="Times New Roman"/>
                <a:ea typeface="Times New Roman"/>
                <a:cs typeface="Times New Roman"/>
                <a:sym typeface="Times New Roman"/>
              </a:rPr>
              <a:t>[2]2017. [Online]. Available: https://en.wikichip.org/w/images/8/83/Intel_Architecture,_Code_Name_Skylake_Deep_Dive-_A_New_Architecture_to_Manage_Power_Performance_and_Energy_Efficiency.pdf. [Accessed: 15- Sep- 2017].</a:t>
            </a:r>
          </a:p>
          <a:p>
            <a:pPr indent="-349250" lvl="0" marL="292100" rtl="0">
              <a:lnSpc>
                <a:spcPct val="115000"/>
              </a:lnSpc>
              <a:spcBef>
                <a:spcPts val="0"/>
              </a:spcBef>
              <a:spcAft>
                <a:spcPts val="900"/>
              </a:spcAft>
              <a:buClr>
                <a:schemeClr val="dk1"/>
              </a:buClr>
              <a:buSzPct val="100000"/>
              <a:buFont typeface="Arial"/>
              <a:buNone/>
            </a:pPr>
            <a:r>
              <a:rPr lang="en-US" sz="1100">
                <a:latin typeface="Times New Roman"/>
                <a:ea typeface="Times New Roman"/>
                <a:cs typeface="Times New Roman"/>
                <a:sym typeface="Times New Roman"/>
              </a:rPr>
              <a:t>[3]J. Doweck, W. Kao, A. Lu, J. Mandelblat, A. Rahatekar, L. Rappoport, E. Rotem, A. Yasin and A. Yoaz, "Inside 6th-Generation Intel Core: New Microarchitecture Code-Named Skylake", </a:t>
            </a:r>
            <a:r>
              <a:rPr i="1" lang="en-US" sz="1100">
                <a:latin typeface="Times New Roman"/>
                <a:ea typeface="Times New Roman"/>
                <a:cs typeface="Times New Roman"/>
                <a:sym typeface="Times New Roman"/>
              </a:rPr>
              <a:t>IEEE Micro</a:t>
            </a:r>
            <a:r>
              <a:rPr lang="en-US" sz="1100">
                <a:latin typeface="Times New Roman"/>
                <a:ea typeface="Times New Roman"/>
                <a:cs typeface="Times New Roman"/>
                <a:sym typeface="Times New Roman"/>
              </a:rPr>
              <a:t>, vol. 37, no. 2, pp. 52-62, 2017.</a:t>
            </a:r>
          </a:p>
          <a:p>
            <a:pPr indent="-349250" lvl="0" marL="292100" rtl="0">
              <a:lnSpc>
                <a:spcPct val="115000"/>
              </a:lnSpc>
              <a:spcBef>
                <a:spcPts val="0"/>
              </a:spcBef>
              <a:spcAft>
                <a:spcPts val="900"/>
              </a:spcAft>
              <a:buClr>
                <a:schemeClr val="dk1"/>
              </a:buClr>
              <a:buSzPct val="100000"/>
              <a:buFont typeface="Arial"/>
              <a:buNone/>
            </a:pPr>
            <a:r>
              <a:rPr lang="en-US" sz="1100">
                <a:latin typeface="Times New Roman"/>
                <a:ea typeface="Times New Roman"/>
                <a:cs typeface="Times New Roman"/>
                <a:sym typeface="Times New Roman"/>
              </a:rPr>
              <a:t>[4]"6th Generation Intel® Core™ Processor Family Datasheet, Vol. 1", </a:t>
            </a:r>
            <a:r>
              <a:rPr i="1" lang="en-US" sz="1100">
                <a:latin typeface="Times New Roman"/>
                <a:ea typeface="Times New Roman"/>
                <a:cs typeface="Times New Roman"/>
                <a:sym typeface="Times New Roman"/>
              </a:rPr>
              <a:t>Intel</a:t>
            </a:r>
            <a:r>
              <a:rPr lang="en-US" sz="1100">
                <a:latin typeface="Times New Roman"/>
                <a:ea typeface="Times New Roman"/>
                <a:cs typeface="Times New Roman"/>
                <a:sym typeface="Times New Roman"/>
              </a:rPr>
              <a:t>, 2017. [Online]. Available: https://www.intel.com/content/www/us/en/processors/core/desktop-6th-gen-core-family-datasheet-vol-1.html. [Accessed: 15- Sep- 2017].</a:t>
            </a:r>
          </a:p>
          <a:p>
            <a:pPr indent="-69850" lvl="0" marL="12700" rtl="0">
              <a:lnSpc>
                <a:spcPct val="115000"/>
              </a:lnSpc>
              <a:spcBef>
                <a:spcPts val="0"/>
              </a:spcBef>
              <a:spcAft>
                <a:spcPts val="900"/>
              </a:spcAft>
              <a:buClr>
                <a:schemeClr val="dk1"/>
              </a:buClr>
              <a:buSzPct val="100000"/>
              <a:buFont typeface="Arial"/>
              <a:buNone/>
            </a:pPr>
            <a:r>
              <a:t/>
            </a:r>
            <a:endParaRPr sz="1100">
              <a:latin typeface="Times New Roman"/>
              <a:ea typeface="Times New Roman"/>
              <a:cs typeface="Times New Roman"/>
              <a:sym typeface="Times New Roman"/>
            </a:endParaRPr>
          </a:p>
          <a:p>
            <a:pPr indent="0" lvl="0" marL="0" marR="0" rtl="0" algn="l">
              <a:lnSpc>
                <a:spcPct val="90000"/>
              </a:lnSpc>
              <a:spcBef>
                <a:spcPts val="2000"/>
              </a:spcBef>
              <a:spcAft>
                <a:spcPts val="0"/>
              </a:spcAft>
              <a:buNone/>
            </a:pPr>
            <a:r>
              <a:t/>
            </a:r>
            <a:endParaRPr sz="1100">
              <a:solidFill>
                <a:srgbClr val="000000"/>
              </a:solidFill>
              <a:latin typeface="Short Stack"/>
              <a:ea typeface="Short Stack"/>
              <a:cs typeface="Short Stack"/>
              <a:sym typeface="Short St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nvSpPr>
        <p:spPr>
          <a:xfrm>
            <a:off x="2194050" y="1956750"/>
            <a:ext cx="4755900" cy="3085800"/>
          </a:xfrm>
          <a:prstGeom prst="rect">
            <a:avLst/>
          </a:prstGeom>
          <a:noFill/>
          <a:ln>
            <a:noFill/>
          </a:ln>
        </p:spPr>
        <p:txBody>
          <a:bodyPr anchorCtr="0" anchor="t" bIns="91425" lIns="91425" rIns="91425" wrap="square" tIns="91425">
            <a:noAutofit/>
          </a:bodyPr>
          <a:lstStyle/>
          <a:p>
            <a:pPr lvl="0" algn="ctr">
              <a:spcBef>
                <a:spcPts val="0"/>
              </a:spcBef>
              <a:buNone/>
            </a:pPr>
            <a:r>
              <a:rPr lang="en-US" sz="6000">
                <a:latin typeface="Short Stack"/>
                <a:ea typeface="Short Stack"/>
                <a:cs typeface="Short Stack"/>
                <a:sym typeface="Short Stack"/>
              </a:rPr>
              <a:t>Thanks for listening!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ppt_w</p:attrName>
                                        </p:attrNameLst>
                                      </p:cBhvr>
                                      <p:tavLst>
                                        <p:tav fmla="" tm="0">
                                          <p:val>
                                            <p:strVal val="0"/>
                                          </p:val>
                                        </p:tav>
                                        <p:tav fmla="" tm="100000">
                                          <p:val>
                                            <p:strVal val="#ppt_w"/>
                                          </p:val>
                                        </p:tav>
                                      </p:tavLst>
                                    </p:anim>
                                    <p:anim calcmode="lin" valueType="num">
                                      <p:cBhvr additive="base">
                                        <p:cTn dur="1000"/>
                                        <p:tgtEl>
                                          <p:spTgt spid="3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571500" y="274637"/>
            <a:ext cx="80010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Libre Baskerville"/>
              <a:buNone/>
            </a:pPr>
            <a:r>
              <a:rPr b="0" i="0" lang="en-US" sz="4400" u="none" cap="none" strike="noStrike">
                <a:solidFill>
                  <a:schemeClr val="dk1"/>
                </a:solidFill>
                <a:latin typeface="Libre Baskerville"/>
                <a:ea typeface="Libre Baskerville"/>
                <a:cs typeface="Libre Baskerville"/>
                <a:sym typeface="Libre Baskerville"/>
              </a:rPr>
              <a:t>Intel </a:t>
            </a:r>
            <a:r>
              <a:rPr lang="en-US" sz="4400"/>
              <a:t>C</a:t>
            </a:r>
            <a:r>
              <a:rPr b="0" i="0" lang="en-US" sz="4400" u="none" cap="none" strike="noStrike">
                <a:solidFill>
                  <a:schemeClr val="dk1"/>
                </a:solidFill>
                <a:latin typeface="Libre Baskerville"/>
                <a:ea typeface="Libre Baskerville"/>
                <a:cs typeface="Libre Baskerville"/>
                <a:sym typeface="Libre Baskerville"/>
              </a:rPr>
              <a:t>ore ?</a:t>
            </a:r>
          </a:p>
        </p:txBody>
      </p:sp>
      <p:sp>
        <p:nvSpPr>
          <p:cNvPr id="174" name="Shape 174"/>
          <p:cNvSpPr txBox="1"/>
          <p:nvPr>
            <p:ph idx="1" type="body"/>
          </p:nvPr>
        </p:nvSpPr>
        <p:spPr>
          <a:xfrm>
            <a:off x="571500" y="1936750"/>
            <a:ext cx="3749040" cy="4102100"/>
          </a:xfrm>
          <a:prstGeom prst="rect">
            <a:avLst/>
          </a:prstGeom>
          <a:noFill/>
          <a:ln>
            <a:noFill/>
          </a:ln>
        </p:spPr>
        <p:txBody>
          <a:bodyPr anchorCtr="0" anchor="t" bIns="45700" lIns="91425" rIns="91425" wrap="square" tIns="45700">
            <a:noAutofit/>
          </a:bodyPr>
          <a:lstStyle/>
          <a:p>
            <a:pPr indent="-457200" lvl="0" marL="457200" marR="0" rtl="0" algn="l">
              <a:spcBef>
                <a:spcPts val="0"/>
              </a:spcBef>
              <a:spcAft>
                <a:spcPts val="0"/>
              </a:spcAft>
              <a:buClr>
                <a:schemeClr val="dk1"/>
              </a:buClr>
              <a:buSzPct val="100000"/>
              <a:buFont typeface="Noto Sans Symbols"/>
              <a:buChar char="✦"/>
            </a:pPr>
            <a:r>
              <a:rPr b="0" i="0" lang="en-US" sz="2000" u="none" cap="none" strike="noStrike">
                <a:solidFill>
                  <a:schemeClr val="dk1"/>
                </a:solidFill>
                <a:latin typeface="Lustria"/>
                <a:ea typeface="Lustria"/>
                <a:cs typeface="Lustria"/>
                <a:sym typeface="Lustria"/>
              </a:rPr>
              <a:t>Intel Core- CPU’s sold by Intel Corporation.</a:t>
            </a:r>
          </a:p>
        </p:txBody>
      </p:sp>
      <p:pic>
        <p:nvPicPr>
          <p:cNvPr descr="Intel_6th_bg.png" id="175" name="Shape 175"/>
          <p:cNvPicPr preferRelativeResize="0"/>
          <p:nvPr/>
        </p:nvPicPr>
        <p:blipFill>
          <a:blip r:embed="rId3">
            <a:alphaModFix/>
          </a:blip>
          <a:stretch>
            <a:fillRect/>
          </a:stretch>
        </p:blipFill>
        <p:spPr>
          <a:xfrm>
            <a:off x="4171665" y="2668713"/>
            <a:ext cx="4518660" cy="28714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571500" y="274637"/>
            <a:ext cx="80010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Libre Baskerville"/>
              <a:buNone/>
            </a:pPr>
            <a:r>
              <a:rPr lang="en-US" sz="4000"/>
              <a:t>6th Generation</a:t>
            </a:r>
            <a:r>
              <a:rPr b="0" i="0" lang="en-US" sz="4000" u="none" cap="none" strike="noStrike">
                <a:solidFill>
                  <a:schemeClr val="dk1"/>
                </a:solidFill>
                <a:latin typeface="Libre Baskerville"/>
                <a:ea typeface="Libre Baskerville"/>
                <a:cs typeface="Libre Baskerville"/>
                <a:sym typeface="Libre Baskerville"/>
              </a:rPr>
              <a:t> Processors</a:t>
            </a:r>
          </a:p>
        </p:txBody>
      </p:sp>
      <p:sp>
        <p:nvSpPr>
          <p:cNvPr id="181" name="Shape 181"/>
          <p:cNvSpPr txBox="1"/>
          <p:nvPr>
            <p:ph idx="1" type="body"/>
          </p:nvPr>
        </p:nvSpPr>
        <p:spPr>
          <a:xfrm>
            <a:off x="571500" y="2871700"/>
            <a:ext cx="8001000" cy="3147900"/>
          </a:xfrm>
          <a:prstGeom prst="rect">
            <a:avLst/>
          </a:prstGeom>
          <a:noFill/>
          <a:ln>
            <a:noFill/>
          </a:ln>
        </p:spPr>
        <p:txBody>
          <a:bodyPr anchorCtr="0" anchor="t" bIns="45700" lIns="91425" rIns="91425" wrap="square" tIns="45700">
            <a:noAutofit/>
          </a:bodyPr>
          <a:lstStyle/>
          <a:p>
            <a:pPr indent="-457200" lvl="0" marL="457200" marR="0" rtl="0" algn="l">
              <a:spcBef>
                <a:spcPts val="0"/>
              </a:spcBef>
              <a:spcAft>
                <a:spcPts val="0"/>
              </a:spcAft>
              <a:buClr>
                <a:schemeClr val="dk1"/>
              </a:buClr>
              <a:buSzPct val="100000"/>
              <a:buFont typeface="Noto Sans Symbols"/>
              <a:buChar char="✦"/>
            </a:pPr>
            <a:r>
              <a:rPr b="0" i="0" lang="en-US" sz="2400" u="none" cap="none" strike="noStrike">
                <a:solidFill>
                  <a:schemeClr val="dk1"/>
                </a:solidFill>
                <a:latin typeface="Lustria"/>
                <a:ea typeface="Lustria"/>
                <a:cs typeface="Lustria"/>
                <a:sym typeface="Lustria"/>
              </a:rPr>
              <a:t>Some </a:t>
            </a:r>
            <a:r>
              <a:rPr lang="en-US"/>
              <a:t>Feature</a:t>
            </a:r>
            <a:r>
              <a:rPr b="0" i="0" lang="en-US" sz="2400" u="none" cap="none" strike="noStrike">
                <a:solidFill>
                  <a:schemeClr val="dk1"/>
                </a:solidFill>
                <a:latin typeface="Lustria"/>
                <a:ea typeface="Lustria"/>
                <a:cs typeface="Lustria"/>
                <a:sym typeface="Lustria"/>
              </a:rPr>
              <a:t>s:</a:t>
            </a:r>
          </a:p>
          <a:p>
            <a:pPr indent="0" lvl="0" marL="0" marR="0" rtl="0" algn="l">
              <a:spcBef>
                <a:spcPts val="1000"/>
              </a:spcBef>
              <a:spcAft>
                <a:spcPts val="0"/>
              </a:spcAft>
              <a:buNone/>
            </a:pPr>
            <a:r>
              <a:t/>
            </a:r>
            <a:endParaRPr/>
          </a:p>
          <a:p>
            <a:pPr indent="-457200" lvl="1" marL="914400" marR="0" rtl="0" algn="l">
              <a:spcBef>
                <a:spcPts val="1000"/>
              </a:spcBef>
              <a:spcAft>
                <a:spcPts val="0"/>
              </a:spcAft>
              <a:buClr>
                <a:schemeClr val="lt2"/>
              </a:buClr>
              <a:buSzPct val="100000"/>
              <a:buFont typeface="Noto Sans Symbols"/>
              <a:buChar char="✦"/>
            </a:pPr>
            <a:r>
              <a:rPr lang="en-US"/>
              <a:t>Pipeline bandwidth of 5µ-operations per cycle</a:t>
            </a:r>
          </a:p>
          <a:p>
            <a:pPr indent="-457200" lvl="1" marL="914400" marR="0" rtl="0" algn="l">
              <a:spcBef>
                <a:spcPts val="1000"/>
              </a:spcBef>
              <a:spcAft>
                <a:spcPts val="0"/>
              </a:spcAft>
              <a:buClr>
                <a:schemeClr val="lt2"/>
              </a:buClr>
              <a:buSzPct val="100000"/>
              <a:buFont typeface="Noto Sans Symbols"/>
              <a:buChar char="✦"/>
            </a:pPr>
            <a:r>
              <a:rPr lang="en-US"/>
              <a:t>Supports </a:t>
            </a:r>
            <a:r>
              <a:rPr i="0" lang="en-US" sz="2200" u="none" cap="none" strike="noStrike">
                <a:solidFill>
                  <a:schemeClr val="dk1"/>
                </a:solidFill>
              </a:rPr>
              <a:t>Hyper-Threading Technology</a:t>
            </a:r>
          </a:p>
          <a:p>
            <a:pPr indent="-457200" lvl="1" marL="914400" marR="0" rtl="0" algn="l">
              <a:spcBef>
                <a:spcPts val="1000"/>
              </a:spcBef>
              <a:spcAft>
                <a:spcPts val="0"/>
              </a:spcAft>
              <a:buClr>
                <a:schemeClr val="lt2"/>
              </a:buClr>
              <a:buSzPct val="100000"/>
              <a:buFont typeface="Noto Sans Symbols"/>
              <a:buChar char="✦"/>
            </a:pPr>
            <a:r>
              <a:rPr b="1" lang="en-US"/>
              <a:t>Intel Speed Shift Technology</a:t>
            </a:r>
          </a:p>
          <a:p>
            <a:pPr indent="-457200" lvl="1" marL="914400" marR="0" rtl="0" algn="l">
              <a:spcBef>
                <a:spcPts val="1000"/>
              </a:spcBef>
              <a:spcAft>
                <a:spcPts val="0"/>
              </a:spcAft>
              <a:buClr>
                <a:schemeClr val="lt2"/>
              </a:buClr>
              <a:buSzPct val="100000"/>
              <a:buFont typeface="Noto Sans Symbols"/>
              <a:buChar char="✦"/>
            </a:pPr>
            <a:r>
              <a:rPr b="1" lang="en-US"/>
              <a:t>Duty Cycling</a:t>
            </a:r>
          </a:p>
          <a:p>
            <a:pPr indent="0" lvl="0" marL="457200" marR="0" rtl="0" algn="l">
              <a:spcBef>
                <a:spcPts val="1000"/>
              </a:spcBef>
              <a:spcAft>
                <a:spcPts val="0"/>
              </a:spcAft>
              <a:buNone/>
            </a:pPr>
            <a:r>
              <a:t/>
            </a:r>
            <a:endParaRPr/>
          </a:p>
          <a:p>
            <a:pPr indent="-457200" lvl="1" marL="914400" marR="0" rtl="0" algn="l">
              <a:spcBef>
                <a:spcPts val="1000"/>
              </a:spcBef>
              <a:spcAft>
                <a:spcPts val="0"/>
              </a:spcAft>
              <a:buClr>
                <a:schemeClr val="lt2"/>
              </a:buClr>
              <a:buSzPct val="100000"/>
              <a:buFont typeface="Noto Sans Symbols"/>
              <a:buNone/>
            </a:pPr>
            <a:r>
              <a:t/>
            </a:r>
            <a:endParaRPr b="0" i="0" sz="2200" u="none" cap="none" strike="noStrike">
              <a:solidFill>
                <a:schemeClr val="dk1"/>
              </a:solidFill>
              <a:latin typeface="Lustria"/>
              <a:ea typeface="Lustria"/>
              <a:cs typeface="Lustria"/>
              <a:sym typeface="Lustria"/>
            </a:endParaRPr>
          </a:p>
          <a:p>
            <a:pPr indent="-457200" lvl="1" marL="914400" marR="0" rtl="0" algn="l">
              <a:spcBef>
                <a:spcPts val="1000"/>
              </a:spcBef>
              <a:spcAft>
                <a:spcPts val="0"/>
              </a:spcAft>
              <a:buClr>
                <a:schemeClr val="lt2"/>
              </a:buClr>
              <a:buSzPct val="100000"/>
              <a:buFont typeface="Noto Sans Symbols"/>
              <a:buNone/>
            </a:pPr>
            <a:r>
              <a:t/>
            </a:r>
            <a:endParaRPr b="0" i="0" sz="2200" u="none" cap="none" strike="noStrike">
              <a:solidFill>
                <a:schemeClr val="dk1"/>
              </a:solidFill>
              <a:latin typeface="Lustria"/>
              <a:ea typeface="Lustria"/>
              <a:cs typeface="Lustria"/>
              <a:sym typeface="Lustria"/>
            </a:endParaRPr>
          </a:p>
          <a:p>
            <a:pPr indent="-457200" lvl="1" marL="914400" marR="0" rtl="0" algn="l">
              <a:spcBef>
                <a:spcPts val="1000"/>
              </a:spcBef>
              <a:spcAft>
                <a:spcPts val="0"/>
              </a:spcAft>
              <a:buClr>
                <a:schemeClr val="lt2"/>
              </a:buClr>
              <a:buSzPct val="100000"/>
              <a:buFont typeface="Noto Sans Symbols"/>
              <a:buNone/>
            </a:pPr>
            <a:r>
              <a:t/>
            </a:r>
            <a:endParaRPr b="0" i="0" sz="2200" u="none" cap="none" strike="noStrike">
              <a:solidFill>
                <a:schemeClr val="dk1"/>
              </a:solidFill>
              <a:latin typeface="Lustria"/>
              <a:ea typeface="Lustria"/>
              <a:cs typeface="Lustria"/>
              <a:sym typeface="Lustria"/>
            </a:endParaRPr>
          </a:p>
          <a:p>
            <a:pPr indent="0" lvl="1" marL="457200" marR="0" rtl="0" algn="l">
              <a:spcBef>
                <a:spcPts val="1000"/>
              </a:spcBef>
              <a:spcAft>
                <a:spcPts val="0"/>
              </a:spcAft>
              <a:buClr>
                <a:schemeClr val="lt2"/>
              </a:buClr>
              <a:buSzPct val="25000"/>
              <a:buFont typeface="Noto Sans Symbols"/>
              <a:buNone/>
            </a:pPr>
            <a:r>
              <a:t/>
            </a:r>
            <a:endParaRPr b="0" i="0" sz="2200" u="none" cap="none" strike="noStrike">
              <a:solidFill>
                <a:schemeClr val="dk1"/>
              </a:solidFill>
              <a:latin typeface="Lustria"/>
              <a:ea typeface="Lustria"/>
              <a:cs typeface="Lustria"/>
              <a:sym typeface="Lustria"/>
            </a:endParaRPr>
          </a:p>
        </p:txBody>
      </p:sp>
      <p:sp>
        <p:nvSpPr>
          <p:cNvPr id="182" name="Shape 182"/>
          <p:cNvSpPr txBox="1"/>
          <p:nvPr/>
        </p:nvSpPr>
        <p:spPr>
          <a:xfrm>
            <a:off x="4075100" y="1891975"/>
            <a:ext cx="4497600" cy="795300"/>
          </a:xfrm>
          <a:prstGeom prst="rect">
            <a:avLst/>
          </a:prstGeom>
          <a:noFill/>
          <a:ln>
            <a:noFill/>
          </a:ln>
        </p:spPr>
        <p:txBody>
          <a:bodyPr anchorCtr="0" anchor="t" bIns="91425" lIns="91425" rIns="91425" wrap="square" tIns="91425">
            <a:noAutofit/>
          </a:bodyPr>
          <a:lstStyle/>
          <a:p>
            <a:pPr indent="387350" lvl="0" marL="914400" rtl="0">
              <a:spcBef>
                <a:spcPts val="0"/>
              </a:spcBef>
              <a:buClr>
                <a:schemeClr val="dk1"/>
              </a:buClr>
              <a:buSzPct val="45833"/>
              <a:buFont typeface="Arial"/>
              <a:buNone/>
            </a:pPr>
            <a:r>
              <a:rPr lang="en-US" sz="2400">
                <a:solidFill>
                  <a:schemeClr val="dk1"/>
                </a:solidFill>
                <a:latin typeface="Short Stack"/>
                <a:ea typeface="Short Stack"/>
                <a:cs typeface="Short Stack"/>
                <a:sym typeface="Short Stack"/>
              </a:rPr>
              <a:t>AKA </a:t>
            </a:r>
            <a:r>
              <a:rPr i="1" lang="en-US" sz="3600">
                <a:solidFill>
                  <a:schemeClr val="dk1"/>
                </a:solidFill>
                <a:latin typeface="Short Stack"/>
                <a:ea typeface="Short Stack"/>
                <a:cs typeface="Short Stack"/>
                <a:sym typeface="Short Stack"/>
              </a:rPr>
              <a:t>Skylake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nvSpPr>
        <p:spPr>
          <a:xfrm>
            <a:off x="4731550" y="3087800"/>
            <a:ext cx="3823200" cy="125820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i="0" lang="en-US" sz="3200" u="none" cap="none" strike="noStrike">
                <a:solidFill>
                  <a:schemeClr val="dk1"/>
                </a:solidFill>
                <a:latin typeface="Short Stack"/>
                <a:ea typeface="Short Stack"/>
                <a:cs typeface="Short Stack"/>
                <a:sym typeface="Short Stack"/>
              </a:rPr>
              <a:t>What does all that mean??</a:t>
            </a:r>
          </a:p>
        </p:txBody>
      </p:sp>
      <p:pic>
        <p:nvPicPr>
          <p:cNvPr descr="confused-women-collection-9.jpg" id="188" name="Shape 188"/>
          <p:cNvPicPr preferRelativeResize="0"/>
          <p:nvPr/>
        </p:nvPicPr>
        <p:blipFill>
          <a:blip r:embed="rId3">
            <a:alphaModFix/>
          </a:blip>
          <a:stretch>
            <a:fillRect/>
          </a:stretch>
        </p:blipFill>
        <p:spPr>
          <a:xfrm>
            <a:off x="3111775" y="1623250"/>
            <a:ext cx="1799161" cy="3928232"/>
          </a:xfrm>
          <a:prstGeom prst="rect">
            <a:avLst/>
          </a:prstGeom>
          <a:noFill/>
          <a:ln>
            <a:noFill/>
          </a:ln>
        </p:spPr>
      </p:pic>
      <p:pic>
        <p:nvPicPr>
          <p:cNvPr descr="boy-confused-14238688.jpg" id="189" name="Shape 189"/>
          <p:cNvPicPr preferRelativeResize="0"/>
          <p:nvPr/>
        </p:nvPicPr>
        <p:blipFill rotWithShape="1">
          <a:blip r:embed="rId4">
            <a:alphaModFix/>
          </a:blip>
          <a:srcRect b="0" l="0" r="18307" t="0"/>
          <a:stretch/>
        </p:blipFill>
        <p:spPr>
          <a:xfrm>
            <a:off x="506825" y="887862"/>
            <a:ext cx="2293150" cy="508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a:spcBef>
                <a:spcPts val="0"/>
              </a:spcBef>
              <a:buNone/>
            </a:pPr>
            <a:r>
              <a:rPr lang="en-US" sz="3600"/>
              <a:t>Power Management</a:t>
            </a:r>
          </a:p>
        </p:txBody>
      </p:sp>
      <p:sp>
        <p:nvSpPr>
          <p:cNvPr id="196" name="Shape 196"/>
          <p:cNvSpPr txBox="1"/>
          <p:nvPr>
            <p:ph idx="1" type="body"/>
          </p:nvPr>
        </p:nvSpPr>
        <p:spPr>
          <a:xfrm>
            <a:off x="310650" y="2155150"/>
            <a:ext cx="8522700" cy="2713500"/>
          </a:xfrm>
          <a:prstGeom prst="rect">
            <a:avLst/>
          </a:prstGeom>
        </p:spPr>
        <p:txBody>
          <a:bodyPr anchorCtr="0" anchor="t" bIns="91425" lIns="91425" rIns="91425" wrap="square" tIns="91425">
            <a:noAutofit/>
          </a:bodyPr>
          <a:lstStyle/>
          <a:p>
            <a:pPr indent="0" lvl="0" marL="0" rtl="0">
              <a:spcBef>
                <a:spcPts val="0"/>
              </a:spcBef>
              <a:buNone/>
            </a:pPr>
            <a:r>
              <a:rPr lang="en-US"/>
              <a:t>Clients want:</a:t>
            </a:r>
          </a:p>
          <a:p>
            <a:pPr indent="-228600" lvl="0" marL="457200" rtl="0">
              <a:spcBef>
                <a:spcPts val="0"/>
              </a:spcBef>
            </a:pPr>
            <a:r>
              <a:rPr lang="en-US"/>
              <a:t>systems that are functional, and</a:t>
            </a:r>
          </a:p>
          <a:p>
            <a:pPr indent="-228600" lvl="0" marL="457200" rtl="0">
              <a:spcBef>
                <a:spcPts val="0"/>
              </a:spcBef>
            </a:pPr>
            <a:r>
              <a:rPr lang="en-US"/>
              <a:t>devices with better battery lives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571500" y="274637"/>
            <a:ext cx="8001000" cy="1143000"/>
          </a:xfrm>
          <a:prstGeom prst="rect">
            <a:avLst/>
          </a:prstGeom>
        </p:spPr>
        <p:txBody>
          <a:bodyPr anchorCtr="0" anchor="ctr" bIns="91425" lIns="91425" rIns="91425" wrap="square" tIns="91425">
            <a:noAutofit/>
          </a:bodyPr>
          <a:lstStyle/>
          <a:p>
            <a:pPr lvl="0" rtl="0">
              <a:spcBef>
                <a:spcPts val="0"/>
              </a:spcBef>
              <a:buNone/>
            </a:pPr>
            <a:r>
              <a:rPr lang="en-US" sz="3600"/>
              <a:t>Power Management</a:t>
            </a:r>
          </a:p>
        </p:txBody>
      </p:sp>
      <p:sp>
        <p:nvSpPr>
          <p:cNvPr id="203" name="Shape 203"/>
          <p:cNvSpPr txBox="1"/>
          <p:nvPr>
            <p:ph idx="1" type="body"/>
          </p:nvPr>
        </p:nvSpPr>
        <p:spPr>
          <a:xfrm>
            <a:off x="345125" y="1905000"/>
            <a:ext cx="8522700" cy="1650300"/>
          </a:xfrm>
          <a:prstGeom prst="rect">
            <a:avLst/>
          </a:prstGeom>
        </p:spPr>
        <p:txBody>
          <a:bodyPr anchorCtr="0" anchor="t" bIns="91425" lIns="91425" rIns="91425" wrap="square" tIns="91425">
            <a:noAutofit/>
          </a:bodyPr>
          <a:lstStyle/>
          <a:p>
            <a:pPr lvl="0" rtl="0">
              <a:spcBef>
                <a:spcPts val="0"/>
              </a:spcBef>
              <a:buNone/>
            </a:pPr>
            <a:r>
              <a:rPr lang="en-US"/>
              <a:t>Considering all the Intel processors that existed up until the 67 series processors, the 67 series are said to have the largest dynamic power range [4.5W - 90W]</a:t>
            </a:r>
          </a:p>
        </p:txBody>
      </p:sp>
      <p:sp>
        <p:nvSpPr>
          <p:cNvPr id="204" name="Shape 204"/>
          <p:cNvSpPr/>
          <p:nvPr/>
        </p:nvSpPr>
        <p:spPr>
          <a:xfrm>
            <a:off x="3941925" y="3762000"/>
            <a:ext cx="1637400" cy="911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000">
                <a:latin typeface="Short Stack"/>
                <a:ea typeface="Short Stack"/>
                <a:cs typeface="Short Stack"/>
                <a:sym typeface="Short Stack"/>
              </a:rPr>
              <a:t>in passive, cooled small systems</a:t>
            </a:r>
          </a:p>
        </p:txBody>
      </p:sp>
      <p:sp>
        <p:nvSpPr>
          <p:cNvPr id="205" name="Shape 205"/>
          <p:cNvSpPr/>
          <p:nvPr/>
        </p:nvSpPr>
        <p:spPr>
          <a:xfrm>
            <a:off x="6500550" y="3762000"/>
            <a:ext cx="1637400" cy="9111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000">
                <a:latin typeface="Short Stack"/>
                <a:ea typeface="Short Stack"/>
                <a:cs typeface="Short Stack"/>
                <a:sym typeface="Short Stack"/>
              </a:rPr>
              <a:t>in high- performance desktop computers</a:t>
            </a:r>
          </a:p>
        </p:txBody>
      </p:sp>
      <p:cxnSp>
        <p:nvCxnSpPr>
          <p:cNvPr id="206" name="Shape 206"/>
          <p:cNvCxnSpPr/>
          <p:nvPr/>
        </p:nvCxnSpPr>
        <p:spPr>
          <a:xfrm flipH="1" rot="10800000">
            <a:off x="5184258" y="3094502"/>
            <a:ext cx="699000" cy="667500"/>
          </a:xfrm>
          <a:prstGeom prst="straightConnector1">
            <a:avLst/>
          </a:prstGeom>
          <a:noFill/>
          <a:ln cap="flat" cmpd="sng" w="9525">
            <a:solidFill>
              <a:schemeClr val="dk2"/>
            </a:solidFill>
            <a:prstDash val="solid"/>
            <a:round/>
            <a:headEnd len="lg" w="lg" type="none"/>
            <a:tailEnd len="lg" w="lg" type="triangle"/>
          </a:ln>
        </p:spPr>
      </p:cxnSp>
      <p:cxnSp>
        <p:nvCxnSpPr>
          <p:cNvPr id="207" name="Shape 207"/>
          <p:cNvCxnSpPr>
            <a:stCxn id="205" idx="0"/>
          </p:cNvCxnSpPr>
          <p:nvPr/>
        </p:nvCxnSpPr>
        <p:spPr>
          <a:xfrm rot="10800000">
            <a:off x="6987450" y="3060000"/>
            <a:ext cx="331800" cy="702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1000"/>
                                        <p:tgtEl>
                                          <p:spTgt spid="2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596152" y="443752"/>
            <a:ext cx="3749100" cy="1707900"/>
          </a:xfrm>
          <a:prstGeom prst="rect">
            <a:avLst/>
          </a:prstGeom>
        </p:spPr>
        <p:txBody>
          <a:bodyPr anchorCtr="0" anchor="b" bIns="91425" lIns="91425" rIns="91425" wrap="square" tIns="91425">
            <a:noAutofit/>
          </a:bodyPr>
          <a:lstStyle/>
          <a:p>
            <a:pPr lvl="0">
              <a:spcBef>
                <a:spcPts val="0"/>
              </a:spcBef>
              <a:buNone/>
            </a:pPr>
            <a:r>
              <a:rPr lang="en-US" sz="4200"/>
              <a:t>Intel Speed Shift Technology</a:t>
            </a:r>
          </a:p>
        </p:txBody>
      </p:sp>
      <p:sp>
        <p:nvSpPr>
          <p:cNvPr id="214" name="Shape 214"/>
          <p:cNvSpPr txBox="1"/>
          <p:nvPr>
            <p:ph idx="2" type="body"/>
          </p:nvPr>
        </p:nvSpPr>
        <p:spPr>
          <a:xfrm>
            <a:off x="596150" y="3454375"/>
            <a:ext cx="3078000" cy="1341600"/>
          </a:xfrm>
          <a:prstGeom prst="rect">
            <a:avLst/>
          </a:prstGeom>
        </p:spPr>
        <p:txBody>
          <a:bodyPr anchorCtr="0" anchor="t" bIns="91425" lIns="91425" rIns="91425" wrap="square" tIns="91425">
            <a:noAutofit/>
          </a:bodyPr>
          <a:lstStyle/>
          <a:p>
            <a:pPr lvl="0" algn="l">
              <a:spcBef>
                <a:spcPts val="0"/>
              </a:spcBef>
              <a:buNone/>
            </a:pPr>
            <a:r>
              <a:rPr lang="en-US" sz="2000">
                <a:latin typeface="Short Stack"/>
                <a:ea typeface="Short Stack"/>
                <a:cs typeface="Short Stack"/>
                <a:sym typeface="Short Stack"/>
              </a:rPr>
              <a:t>Does anyone know what  </a:t>
            </a:r>
            <a:r>
              <a:rPr i="1" lang="en-US" sz="2000">
                <a:latin typeface="Short Stack"/>
                <a:ea typeface="Short Stack"/>
                <a:cs typeface="Short Stack"/>
                <a:sym typeface="Short Stack"/>
              </a:rPr>
              <a:t>P-state</a:t>
            </a:r>
            <a:r>
              <a:rPr lang="en-US" sz="2000">
                <a:latin typeface="Short Stack"/>
                <a:ea typeface="Short Stack"/>
                <a:cs typeface="Short Stack"/>
                <a:sym typeface="Short Stack"/>
              </a:rPr>
              <a:t> or </a:t>
            </a:r>
            <a:r>
              <a:rPr i="1" lang="en-US" sz="2000">
                <a:latin typeface="Short Stack"/>
                <a:ea typeface="Short Stack"/>
                <a:cs typeface="Short Stack"/>
                <a:sym typeface="Short Stack"/>
              </a:rPr>
              <a:t>C-state</a:t>
            </a:r>
            <a:r>
              <a:rPr lang="en-US" sz="2000">
                <a:latin typeface="Short Stack"/>
                <a:ea typeface="Short Stack"/>
                <a:cs typeface="Short Stack"/>
                <a:sym typeface="Short Stack"/>
              </a:rPr>
              <a:t> stand for?</a:t>
            </a:r>
          </a:p>
          <a:p>
            <a:pPr lvl="0">
              <a:spcBef>
                <a:spcPts val="0"/>
              </a:spcBef>
              <a:buNone/>
            </a:pPr>
            <a:r>
              <a:t/>
            </a:r>
            <a:endParaRPr sz="2000">
              <a:latin typeface="Short Stack"/>
              <a:ea typeface="Short Stack"/>
              <a:cs typeface="Short Stack"/>
              <a:sym typeface="Short Stack"/>
            </a:endParaRPr>
          </a:p>
        </p:txBody>
      </p:sp>
      <p:sp>
        <p:nvSpPr>
          <p:cNvPr id="215" name="Shape 215"/>
          <p:cNvSpPr txBox="1"/>
          <p:nvPr/>
        </p:nvSpPr>
        <p:spPr>
          <a:xfrm>
            <a:off x="4871375" y="1973850"/>
            <a:ext cx="3749100" cy="3647700"/>
          </a:xfrm>
          <a:prstGeom prst="rect">
            <a:avLst/>
          </a:prstGeom>
          <a:noFill/>
          <a:ln>
            <a:noFill/>
          </a:ln>
        </p:spPr>
        <p:txBody>
          <a:bodyPr anchorCtr="0" anchor="t" bIns="91425" lIns="91425" rIns="91425" wrap="square" tIns="91425">
            <a:noAutofit/>
          </a:bodyPr>
          <a:lstStyle/>
          <a:p>
            <a:pPr lvl="0" rtl="0">
              <a:spcBef>
                <a:spcPts val="0"/>
              </a:spcBef>
              <a:spcAft>
                <a:spcPts val="1000"/>
              </a:spcAft>
              <a:buClr>
                <a:schemeClr val="dk1"/>
              </a:buClr>
              <a:buSzPct val="55000"/>
              <a:buFont typeface="Arial"/>
              <a:buNone/>
            </a:pPr>
            <a:r>
              <a:rPr b="1" lang="en-US" sz="2000">
                <a:solidFill>
                  <a:schemeClr val="dk1"/>
                </a:solidFill>
                <a:latin typeface="Short Stack"/>
                <a:ea typeface="Short Stack"/>
                <a:cs typeface="Short Stack"/>
                <a:sym typeface="Short Stack"/>
              </a:rPr>
              <a:t>Processor performance states </a:t>
            </a:r>
            <a:r>
              <a:rPr i="1" lang="en-US" sz="2000">
                <a:solidFill>
                  <a:schemeClr val="dk1"/>
                </a:solidFill>
                <a:latin typeface="Short Stack"/>
                <a:ea typeface="Short Stack"/>
                <a:cs typeface="Short Stack"/>
                <a:sym typeface="Short Stack"/>
              </a:rPr>
              <a:t>(P-states) </a:t>
            </a:r>
            <a:r>
              <a:rPr lang="en-US" sz="2000">
                <a:solidFill>
                  <a:schemeClr val="dk1"/>
                </a:solidFill>
                <a:latin typeface="Short Stack"/>
                <a:ea typeface="Short Stack"/>
                <a:cs typeface="Short Stack"/>
                <a:sym typeface="Short Stack"/>
              </a:rPr>
              <a:t>&amp; </a:t>
            </a:r>
            <a:r>
              <a:rPr b="1" lang="en-US" sz="2000">
                <a:solidFill>
                  <a:schemeClr val="dk1"/>
                </a:solidFill>
                <a:latin typeface="Short Stack"/>
                <a:ea typeface="Short Stack"/>
                <a:cs typeface="Short Stack"/>
                <a:sym typeface="Short Stack"/>
              </a:rPr>
              <a:t>processor operating states </a:t>
            </a:r>
            <a:r>
              <a:rPr i="1" lang="en-US" sz="2000">
                <a:solidFill>
                  <a:schemeClr val="dk1"/>
                </a:solidFill>
                <a:latin typeface="Short Stack"/>
                <a:ea typeface="Short Stack"/>
                <a:cs typeface="Short Stack"/>
                <a:sym typeface="Short Stack"/>
              </a:rPr>
              <a:t>(C-states)</a:t>
            </a:r>
            <a:r>
              <a:rPr lang="en-US" sz="2000">
                <a:solidFill>
                  <a:schemeClr val="dk1"/>
                </a:solidFill>
                <a:latin typeface="Short Stack"/>
                <a:ea typeface="Short Stack"/>
                <a:cs typeface="Short Stack"/>
                <a:sym typeface="Short Stack"/>
              </a:rPr>
              <a:t> are the capability of a processor to switch between different supported operating frequencies and voltages to modulate power consumption</a:t>
            </a:r>
          </a:p>
          <a:p>
            <a:pPr lvl="0">
              <a:spcBef>
                <a:spcPts val="0"/>
              </a:spcBef>
              <a:buNone/>
            </a:pPr>
            <a:r>
              <a:t/>
            </a:r>
            <a:endParaRPr/>
          </a:p>
        </p:txBody>
      </p:sp>
      <p:sp>
        <p:nvSpPr>
          <p:cNvPr id="216" name="Shape 216"/>
          <p:cNvSpPr txBox="1"/>
          <p:nvPr/>
        </p:nvSpPr>
        <p:spPr>
          <a:xfrm>
            <a:off x="598675" y="2711300"/>
            <a:ext cx="2435700" cy="516000"/>
          </a:xfrm>
          <a:prstGeom prst="rect">
            <a:avLst/>
          </a:prstGeom>
          <a:noFill/>
          <a:ln>
            <a:noFill/>
          </a:ln>
        </p:spPr>
        <p:txBody>
          <a:bodyPr anchorCtr="0" anchor="t" bIns="91425" lIns="91425" rIns="91425" wrap="square" tIns="91425">
            <a:noAutofit/>
          </a:bodyPr>
          <a:lstStyle/>
          <a:p>
            <a:pPr lvl="0">
              <a:spcBef>
                <a:spcPts val="0"/>
              </a:spcBef>
              <a:buNone/>
            </a:pPr>
            <a:r>
              <a:rPr lang="en-US" sz="2400">
                <a:latin typeface="Short Stack"/>
                <a:ea typeface="Short Stack"/>
                <a:cs typeface="Short Stack"/>
                <a:sym typeface="Short Stack"/>
              </a:rPr>
              <a:t>Question</a:t>
            </a:r>
            <a:r>
              <a:rPr lang="en-US" sz="3000">
                <a:latin typeface="Short Stack"/>
                <a:ea typeface="Short Stack"/>
                <a:cs typeface="Short Stack"/>
                <a:sym typeface="Short Stack"/>
              </a:rPr>
              <a:t>:</a:t>
            </a:r>
          </a:p>
        </p:txBody>
      </p:sp>
      <p:sp>
        <p:nvSpPr>
          <p:cNvPr id="217" name="Shape 217"/>
          <p:cNvSpPr txBox="1"/>
          <p:nvPr/>
        </p:nvSpPr>
        <p:spPr>
          <a:xfrm>
            <a:off x="4871375" y="1511750"/>
            <a:ext cx="2126100" cy="639900"/>
          </a:xfrm>
          <a:prstGeom prst="rect">
            <a:avLst/>
          </a:prstGeom>
          <a:noFill/>
          <a:ln>
            <a:noFill/>
          </a:ln>
        </p:spPr>
        <p:txBody>
          <a:bodyPr anchorCtr="0" anchor="t" bIns="91425" lIns="91425" rIns="91425" wrap="square" tIns="91425">
            <a:noAutofit/>
          </a:bodyPr>
          <a:lstStyle/>
          <a:p>
            <a:pPr lvl="0">
              <a:spcBef>
                <a:spcPts val="0"/>
              </a:spcBef>
              <a:buNone/>
            </a:pPr>
            <a:r>
              <a:rPr b="1" lang="en-US" sz="2400">
                <a:latin typeface="Short Stack"/>
                <a:ea typeface="Short Stack"/>
                <a:cs typeface="Short Stack"/>
                <a:sym typeface="Short Stack"/>
              </a:rPr>
              <a:t>Answer: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596152" y="443752"/>
            <a:ext cx="3749100" cy="1707900"/>
          </a:xfrm>
          <a:prstGeom prst="rect">
            <a:avLst/>
          </a:prstGeom>
        </p:spPr>
        <p:txBody>
          <a:bodyPr anchorCtr="0" anchor="b" bIns="91425" lIns="91425" rIns="91425" wrap="square" tIns="91425">
            <a:noAutofit/>
          </a:bodyPr>
          <a:lstStyle/>
          <a:p>
            <a:pPr lvl="0" rtl="0">
              <a:spcBef>
                <a:spcPts val="0"/>
              </a:spcBef>
              <a:buNone/>
            </a:pPr>
            <a:r>
              <a:rPr lang="en-US" sz="4200"/>
              <a:t>Intel Speed Shift Technology</a:t>
            </a:r>
          </a:p>
        </p:txBody>
      </p:sp>
      <p:sp>
        <p:nvSpPr>
          <p:cNvPr id="224" name="Shape 224"/>
          <p:cNvSpPr txBox="1"/>
          <p:nvPr>
            <p:ph idx="1" type="body"/>
          </p:nvPr>
        </p:nvSpPr>
        <p:spPr>
          <a:xfrm>
            <a:off x="4827500" y="430302"/>
            <a:ext cx="3749100" cy="3194700"/>
          </a:xfrm>
          <a:prstGeom prst="rect">
            <a:avLst/>
          </a:prstGeom>
        </p:spPr>
        <p:txBody>
          <a:bodyPr anchorCtr="0" anchor="t" bIns="91425" lIns="91425" rIns="91425" wrap="square" tIns="91425">
            <a:noAutofit/>
          </a:bodyPr>
          <a:lstStyle/>
          <a:p>
            <a:pPr indent="0" lvl="0" marL="0" rtl="0">
              <a:spcBef>
                <a:spcPts val="0"/>
              </a:spcBef>
              <a:buNone/>
            </a:pPr>
            <a:r>
              <a:rPr i="1" lang="en-US" sz="2000"/>
              <a:t>What does it do?</a:t>
            </a:r>
          </a:p>
          <a:p>
            <a:pPr indent="0" lvl="0" marL="0" rtl="0">
              <a:spcBef>
                <a:spcPts val="0"/>
              </a:spcBef>
              <a:buNone/>
            </a:pPr>
            <a:r>
              <a:rPr lang="en-US" sz="2000"/>
              <a:t>The OS hands over some/all control of the P-states to the Processor.</a:t>
            </a:r>
          </a:p>
          <a:p>
            <a:pPr indent="-355600" lvl="0" marL="457200" rtl="0">
              <a:spcBef>
                <a:spcPts val="0"/>
              </a:spcBef>
              <a:buSzPct val="100000"/>
            </a:pPr>
            <a:r>
              <a:rPr lang="en-US" sz="2000"/>
              <a:t>It is faster for the Processor to boost or decrease the frequency, compared to the OS.</a:t>
            </a:r>
          </a:p>
          <a:p>
            <a:pPr indent="0" lvl="0" marL="0" rtl="0">
              <a:spcBef>
                <a:spcPts val="0"/>
              </a:spcBef>
              <a:buNone/>
            </a:pPr>
            <a:r>
              <a:t/>
            </a:r>
            <a:endParaRPr sz="2000"/>
          </a:p>
          <a:p>
            <a:pPr indent="0" lvl="0" marL="0" rtl="0">
              <a:spcBef>
                <a:spcPts val="0"/>
              </a:spcBef>
              <a:buNone/>
            </a:pPr>
            <a:r>
              <a:t/>
            </a:r>
            <a:endParaRPr sz="2000"/>
          </a:p>
          <a:p>
            <a:pPr indent="0" lvl="0" marL="0" rtl="0">
              <a:spcBef>
                <a:spcPts val="0"/>
              </a:spcBef>
              <a:buNone/>
            </a:pPr>
            <a:r>
              <a:t/>
            </a:r>
            <a:endParaRPr sz="2000"/>
          </a:p>
        </p:txBody>
      </p:sp>
      <p:sp>
        <p:nvSpPr>
          <p:cNvPr id="225" name="Shape 225"/>
          <p:cNvSpPr txBox="1"/>
          <p:nvPr>
            <p:ph idx="2" type="body"/>
          </p:nvPr>
        </p:nvSpPr>
        <p:spPr>
          <a:xfrm>
            <a:off x="596150" y="2554951"/>
            <a:ext cx="3749100" cy="3483900"/>
          </a:xfrm>
          <a:prstGeom prst="rect">
            <a:avLst/>
          </a:prstGeom>
        </p:spPr>
        <p:txBody>
          <a:bodyPr anchorCtr="0" anchor="t" bIns="91425" lIns="91425" rIns="91425" wrap="square" tIns="91425">
            <a:noAutofit/>
          </a:bodyPr>
          <a:lstStyle/>
          <a:p>
            <a:pPr lvl="0" rtl="0">
              <a:spcBef>
                <a:spcPts val="0"/>
              </a:spcBef>
              <a:buNone/>
            </a:pPr>
            <a:r>
              <a:t/>
            </a:r>
            <a:endParaRPr/>
          </a:p>
          <a:p>
            <a:pPr lvl="0" rtl="0" algn="l">
              <a:spcBef>
                <a:spcPts val="0"/>
              </a:spcBef>
              <a:buNone/>
            </a:pPr>
            <a:r>
              <a:rPr lang="en-US"/>
              <a:t>Prior to this new technology, the OS handled power management.</a:t>
            </a:r>
          </a:p>
          <a:p>
            <a:pPr lvl="0" rtl="0">
              <a:spcBef>
                <a:spcPts val="0"/>
              </a:spcBef>
              <a:buNone/>
            </a:pPr>
            <a:r>
              <a:t/>
            </a:r>
            <a:endParaRPr/>
          </a:p>
        </p:txBody>
      </p:sp>
      <p:graphicFrame>
        <p:nvGraphicFramePr>
          <p:cNvPr id="226" name="Shape 226"/>
          <p:cNvGraphicFramePr/>
          <p:nvPr/>
        </p:nvGraphicFramePr>
        <p:xfrm>
          <a:off x="4842400" y="4174925"/>
          <a:ext cx="3000000" cy="3000000"/>
        </p:xfrm>
        <a:graphic>
          <a:graphicData uri="http://schemas.openxmlformats.org/drawingml/2006/table">
            <a:tbl>
              <a:tblPr>
                <a:noFill/>
                <a:tableStyleId>{A721456C-F8C2-4EB6-8AFD-0574D0E2D8FD}</a:tableStyleId>
              </a:tblPr>
              <a:tblGrid>
                <a:gridCol w="1859650"/>
                <a:gridCol w="1859650"/>
              </a:tblGrid>
              <a:tr h="818525">
                <a:tc>
                  <a:txBody>
                    <a:bodyPr>
                      <a:noAutofit/>
                    </a:bodyPr>
                    <a:lstStyle/>
                    <a:p>
                      <a:pPr lvl="0" rtl="0">
                        <a:spcBef>
                          <a:spcPts val="0"/>
                        </a:spcBef>
                        <a:buNone/>
                      </a:pPr>
                      <a:r>
                        <a:rPr b="1" lang="en-US"/>
                        <a:t>CPU response time with old Technology</a:t>
                      </a:r>
                    </a:p>
                  </a:txBody>
                  <a:tcPr marT="91425" marB="91425" marR="91425" marL="91425"/>
                </a:tc>
                <a:tc>
                  <a:txBody>
                    <a:bodyPr>
                      <a:noAutofit/>
                    </a:bodyPr>
                    <a:lstStyle/>
                    <a:p>
                      <a:pPr lvl="0" rtl="0">
                        <a:spcBef>
                          <a:spcPts val="0"/>
                        </a:spcBef>
                        <a:buNone/>
                      </a:pPr>
                      <a:r>
                        <a:rPr b="1" lang="en-US"/>
                        <a:t>CPU response time with new Speed Shift Technology</a:t>
                      </a:r>
                    </a:p>
                  </a:txBody>
                  <a:tcPr marT="91425" marB="91425" marR="91425" marL="91425"/>
                </a:tc>
              </a:tr>
              <a:tr h="533600">
                <a:tc>
                  <a:txBody>
                    <a:bodyPr>
                      <a:noAutofit/>
                    </a:bodyPr>
                    <a:lstStyle/>
                    <a:p>
                      <a:pPr lvl="0" rtl="0">
                        <a:spcBef>
                          <a:spcPts val="0"/>
                        </a:spcBef>
                        <a:buNone/>
                      </a:pPr>
                      <a:r>
                        <a:rPr lang="en-US"/>
                        <a:t>20-30ms to inform  OS about something (e.g: workload has increased) and for the OS to respond.</a:t>
                      </a:r>
                    </a:p>
                  </a:txBody>
                  <a:tcPr marT="91425" marB="91425" marR="91425" marL="91425"/>
                </a:tc>
                <a:tc>
                  <a:txBody>
                    <a:bodyPr>
                      <a:noAutofit/>
                    </a:bodyPr>
                    <a:lstStyle/>
                    <a:p>
                      <a:pPr lvl="0" rtl="0">
                        <a:spcBef>
                          <a:spcPts val="0"/>
                        </a:spcBef>
                        <a:buNone/>
                      </a:pPr>
                      <a:r>
                        <a:rPr lang="en-US"/>
                        <a:t>1ms.</a:t>
                      </a:r>
                    </a:p>
                    <a:p>
                      <a:pPr lvl="0" rtl="0">
                        <a:spcBef>
                          <a:spcPts val="0"/>
                        </a:spcBef>
                        <a:buNone/>
                      </a:pPr>
                      <a:r>
                        <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avelogue">
  <a:themeElements>
    <a:clrScheme name="Travelogue">
      <a:dk1>
        <a:srgbClr val="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99350B"/>
      </a:hlink>
      <a:folHlink>
        <a:srgbClr val="7851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