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
              <a:t>High Instance CPU and OpenMP</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
              <a:t>Christopher Booth 6381890</a:t>
            </a:r>
          </a:p>
          <a:p>
            <a:pPr indent="0" lvl="0" marL="0" rtl="0">
              <a:spcBef>
                <a:spcPts val="0"/>
              </a:spcBef>
              <a:buNone/>
            </a:pPr>
            <a:r>
              <a:rPr lang="en"/>
              <a:t>Chenming Yu 8016274</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Running 3000 tweets</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After running 3000 tweets we collected and processed them all in roughly 3.88 seconds. Despite this speed up we never even broke 1% cpu usage. </a:t>
            </a:r>
          </a:p>
          <a:p>
            <a:pPr indent="0" lvl="0" marL="0">
              <a:spcBef>
                <a:spcPts val="0"/>
              </a:spcBef>
              <a:buNone/>
            </a:pPr>
            <a:r>
              <a:t/>
            </a:r>
            <a:endParaRPr/>
          </a:p>
          <a:p>
            <a:pPr indent="0" lvl="0" marL="0">
              <a:spcBef>
                <a:spcPts val="0"/>
              </a:spcBef>
              <a:buNone/>
            </a:pPr>
            <a:r>
              <a:rPr lang="en"/>
              <a:t>In conclusion this program may be </a:t>
            </a:r>
            <a:r>
              <a:rPr lang="en"/>
              <a:t>embarrassingly</a:t>
            </a:r>
            <a:r>
              <a:rPr lang="en"/>
              <a:t> parallelizable but it doesn’t provide enough cpu intensive processes to merit the use of a 20 CPU cloud computer.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90475"/>
            <a:ext cx="8520600" cy="572700"/>
          </a:xfrm>
          <a:prstGeom prst="rect">
            <a:avLst/>
          </a:prstGeom>
        </p:spPr>
        <p:txBody>
          <a:bodyPr anchorCtr="0" anchor="t" bIns="91425" lIns="91425" rIns="91425" wrap="square" tIns="91425">
            <a:noAutofit/>
          </a:bodyPr>
          <a:lstStyle/>
          <a:p>
            <a:pPr indent="0" lvl="0" marL="0">
              <a:spcBef>
                <a:spcPts val="0"/>
              </a:spcBef>
              <a:buNone/>
            </a:pPr>
            <a:r>
              <a:rPr lang="en"/>
              <a:t>Multiprocessing in Python</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GIL stops multi-threading but using multiple processes works.</a:t>
            </a:r>
          </a:p>
          <a:p>
            <a:pPr indent="0" lvl="0" marL="0" rtl="0">
              <a:spcBef>
                <a:spcPts val="0"/>
              </a:spcBef>
              <a:buNone/>
            </a:pPr>
            <a:r>
              <a:t/>
            </a:r>
            <a:endParaRPr/>
          </a:p>
          <a:p>
            <a:pPr indent="-342900" lvl="0" marL="457200" rtl="0">
              <a:spcBef>
                <a:spcPts val="0"/>
              </a:spcBef>
              <a:buSzPts val="1800"/>
              <a:buChar char="-"/>
            </a:pPr>
            <a:r>
              <a:rPr lang="en"/>
              <a:t>Python can create managed memory that can collect all the data from the processes</a:t>
            </a:r>
          </a:p>
          <a:p>
            <a:pPr indent="0" lvl="0" marL="0" rtl="0">
              <a:spcBef>
                <a:spcPts val="0"/>
              </a:spcBef>
              <a:buNone/>
            </a:pPr>
            <a:r>
              <a:t/>
            </a:r>
            <a:endParaRPr/>
          </a:p>
          <a:p>
            <a:pPr indent="-342900" lvl="0" marL="457200">
              <a:spcBef>
                <a:spcPts val="0"/>
              </a:spcBef>
              <a:buSzPts val="1800"/>
              <a:buChar char="-"/>
            </a:pPr>
            <a:r>
              <a:rPr lang="en"/>
              <a:t>The shared variables work very slowly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idx="1" type="body"/>
          </p:nvPr>
        </p:nvSpPr>
        <p:spPr>
          <a:xfrm>
            <a:off x="311713" y="1195250"/>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We used specialized queries to ensure we were pulling unique tweets with every process, for this reason we did not use a process pool but instead just individually defined each process </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pic>
        <p:nvPicPr>
          <p:cNvPr id="67" name="Shape 67"/>
          <p:cNvPicPr preferRelativeResize="0"/>
          <p:nvPr/>
        </p:nvPicPr>
        <p:blipFill>
          <a:blip r:embed="rId3">
            <a:alphaModFix/>
          </a:blip>
          <a:stretch>
            <a:fillRect/>
          </a:stretch>
        </p:blipFill>
        <p:spPr>
          <a:xfrm>
            <a:off x="176213" y="2239938"/>
            <a:ext cx="8791575" cy="86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Cython and multi-threading </a:t>
            </a:r>
          </a:p>
        </p:txBody>
      </p:sp>
      <p:sp>
        <p:nvSpPr>
          <p:cNvPr id="73" name="Shape 73"/>
          <p:cNvSpPr txBox="1"/>
          <p:nvPr>
            <p:ph idx="1" type="body"/>
          </p:nvPr>
        </p:nvSpPr>
        <p:spPr>
          <a:xfrm>
            <a:off x="311700" y="1243350"/>
            <a:ext cx="8520600" cy="3416400"/>
          </a:xfrm>
          <a:prstGeom prst="rect">
            <a:avLst/>
          </a:prstGeom>
        </p:spPr>
        <p:txBody>
          <a:bodyPr anchorCtr="0" anchor="t" bIns="91425" lIns="91425" rIns="91425" wrap="square" tIns="91425">
            <a:noAutofit/>
          </a:bodyPr>
          <a:lstStyle/>
          <a:p>
            <a:pPr indent="0" lvl="0" marL="0">
              <a:spcBef>
                <a:spcPts val="0"/>
              </a:spcBef>
              <a:buNone/>
            </a:pPr>
            <a:r>
              <a:rPr lang="en"/>
              <a:t>-Cython and Openmp is suited for programs that benefit greatly from python’s simplicity but also need to manage large data sets occasionally.</a:t>
            </a:r>
          </a:p>
          <a:p>
            <a:pPr indent="0" lvl="0" marL="0">
              <a:spcBef>
                <a:spcPts val="0"/>
              </a:spcBef>
              <a:buNone/>
            </a:pPr>
            <a:r>
              <a:rPr lang="en"/>
              <a:t>-Twitter’s API essentially makes a large enough data set impossible.</a:t>
            </a:r>
          </a:p>
          <a:p>
            <a:pPr indent="0" lvl="0" marL="0">
              <a:spcBef>
                <a:spcPts val="0"/>
              </a:spcBef>
              <a:buNone/>
            </a:pPr>
            <a:r>
              <a:rPr lang="en"/>
              <a:t>-add small amounts of overhead to the program that can outweigh its benefit with small datasets.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Using OpenMP through cython is fairly simply because of all the legwork to get it to work allows a simpler implementation. Original OpenMP declarations can also be defined but we decided for our needs that was unnecessary. As shown below we parallelized this simple loop in python essentially by making our code produce the needed C defined variable and then using prange instead of range in the loop.</a:t>
            </a:r>
          </a:p>
        </p:txBody>
      </p:sp>
      <p:pic>
        <p:nvPicPr>
          <p:cNvPr id="79" name="Shape 79"/>
          <p:cNvPicPr preferRelativeResize="0"/>
          <p:nvPr/>
        </p:nvPicPr>
        <p:blipFill>
          <a:blip r:embed="rId3">
            <a:alphaModFix/>
          </a:blip>
          <a:stretch>
            <a:fillRect/>
          </a:stretch>
        </p:blipFill>
        <p:spPr>
          <a:xfrm>
            <a:off x="1807675" y="2988313"/>
            <a:ext cx="5238750" cy="1038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Parallelizing the machine learning of Textblob</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This proved to be an issue in that textblob itself is GIL locked. </a:t>
            </a:r>
          </a:p>
          <a:p>
            <a:pPr indent="0" lvl="0" marL="0" rtl="0">
              <a:spcBef>
                <a:spcPts val="0"/>
              </a:spcBef>
              <a:buNone/>
            </a:pPr>
            <a:r>
              <a:t/>
            </a:r>
            <a:endParaRPr/>
          </a:p>
          <a:p>
            <a:pPr indent="-342900" lvl="0" marL="457200" rtl="0">
              <a:spcBef>
                <a:spcPts val="0"/>
              </a:spcBef>
              <a:buSzPts val="1800"/>
              <a:buChar char="-"/>
            </a:pPr>
            <a:r>
              <a:rPr lang="en"/>
              <a:t>One option was to do text analysis within each process during the multiprocessing part of the program.</a:t>
            </a:r>
          </a:p>
          <a:p>
            <a:pPr indent="0" lvl="0" marL="0" rtl="0">
              <a:spcBef>
                <a:spcPts val="0"/>
              </a:spcBef>
              <a:buNone/>
            </a:pPr>
            <a:r>
              <a:t/>
            </a:r>
            <a:endParaRPr/>
          </a:p>
          <a:p>
            <a:pPr indent="-342900" lvl="0" marL="457200" rtl="0">
              <a:spcBef>
                <a:spcPts val="0"/>
              </a:spcBef>
              <a:buSzPts val="1800"/>
              <a:buChar char="-"/>
            </a:pPr>
            <a:r>
              <a:rPr lang="en"/>
              <a:t>Best option was exploring the use of spaCy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spaCy</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Does natural language processing just like textblob but is programmed in Cython</a:t>
            </a:r>
          </a:p>
          <a:p>
            <a:pPr indent="0" lvl="0" marL="0" rtl="0">
              <a:spcBef>
                <a:spcPts val="0"/>
              </a:spcBef>
              <a:buNone/>
            </a:pPr>
            <a:r>
              <a:t/>
            </a:r>
            <a:endParaRPr/>
          </a:p>
          <a:p>
            <a:pPr indent="-342900" lvl="0" marL="457200" rtl="0">
              <a:spcBef>
                <a:spcPts val="0"/>
              </a:spcBef>
              <a:buSzPts val="1800"/>
              <a:buChar char="-"/>
            </a:pPr>
            <a:r>
              <a:rPr lang="en"/>
              <a:t>spaCy is not GIL looked but does not have a module for sentiment analysis</a:t>
            </a:r>
          </a:p>
          <a:p>
            <a:pPr indent="0" lvl="0" marL="0" rtl="0">
              <a:spcBef>
                <a:spcPts val="0"/>
              </a:spcBef>
              <a:buNone/>
            </a:pPr>
            <a:r>
              <a:t/>
            </a:r>
            <a:endParaRPr/>
          </a:p>
          <a:p>
            <a:pPr indent="-342900" lvl="0" marL="457200">
              <a:spcBef>
                <a:spcPts val="0"/>
              </a:spcBef>
              <a:buSzPts val="1800"/>
              <a:buChar char="-"/>
            </a:pPr>
            <a:r>
              <a:rPr lang="en"/>
              <a:t>Time constraints stop us from exploring the use of keras to design a sentiment analyzer for spaCy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Time Improvements</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Tests run with pulling 200 tweets to avoid API limiting</a:t>
            </a:r>
          </a:p>
          <a:p>
            <a:pPr indent="0" lvl="0" marL="0">
              <a:spcBef>
                <a:spcPts val="0"/>
              </a:spcBef>
              <a:buNone/>
            </a:pPr>
            <a:r>
              <a:rPr lang="en"/>
              <a:t>Parallel:									Serial:</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In parallel the tweets were received much faster but </a:t>
            </a:r>
            <a:r>
              <a:rPr lang="en"/>
              <a:t>processing</a:t>
            </a:r>
            <a:r>
              <a:rPr lang="en"/>
              <a:t> was substantially longer because of the overhead of OpenMP and the tiny dataset</a:t>
            </a:r>
          </a:p>
        </p:txBody>
      </p:sp>
      <p:pic>
        <p:nvPicPr>
          <p:cNvPr id="98" name="Shape 98"/>
          <p:cNvPicPr preferRelativeResize="0"/>
          <p:nvPr/>
        </p:nvPicPr>
        <p:blipFill>
          <a:blip r:embed="rId3">
            <a:alphaModFix/>
          </a:blip>
          <a:stretch>
            <a:fillRect/>
          </a:stretch>
        </p:blipFill>
        <p:spPr>
          <a:xfrm>
            <a:off x="963638" y="2043113"/>
            <a:ext cx="2009775" cy="1123950"/>
          </a:xfrm>
          <a:prstGeom prst="rect">
            <a:avLst/>
          </a:prstGeom>
          <a:noFill/>
          <a:ln>
            <a:noFill/>
          </a:ln>
        </p:spPr>
      </p:pic>
      <p:pic>
        <p:nvPicPr>
          <p:cNvPr id="99" name="Shape 99"/>
          <p:cNvPicPr preferRelativeResize="0"/>
          <p:nvPr/>
        </p:nvPicPr>
        <p:blipFill>
          <a:blip r:embed="rId4">
            <a:alphaModFix/>
          </a:blip>
          <a:stretch>
            <a:fillRect/>
          </a:stretch>
        </p:blipFill>
        <p:spPr>
          <a:xfrm>
            <a:off x="5392450" y="2043113"/>
            <a:ext cx="2914650" cy="1057275"/>
          </a:xfrm>
          <a:prstGeom prst="rect">
            <a:avLst/>
          </a:prstGeom>
          <a:noFill/>
          <a:ln>
            <a:noFill/>
          </a:ln>
        </p:spPr>
      </p:pic>
      <p:pic>
        <p:nvPicPr>
          <p:cNvPr id="100" name="Shape 100"/>
          <p:cNvPicPr preferRelativeResize="0"/>
          <p:nvPr/>
        </p:nvPicPr>
        <p:blipFill>
          <a:blip r:embed="rId5">
            <a:alphaModFix/>
          </a:blip>
          <a:stretch>
            <a:fillRect/>
          </a:stretch>
        </p:blipFill>
        <p:spPr>
          <a:xfrm>
            <a:off x="5392450" y="3100400"/>
            <a:ext cx="1771851" cy="269825"/>
          </a:xfrm>
          <a:prstGeom prst="rect">
            <a:avLst/>
          </a:prstGeom>
          <a:noFill/>
          <a:ln>
            <a:noFill/>
          </a:ln>
        </p:spPr>
      </p:pic>
      <p:pic>
        <p:nvPicPr>
          <p:cNvPr id="101" name="Shape 101"/>
          <p:cNvPicPr preferRelativeResize="0"/>
          <p:nvPr/>
        </p:nvPicPr>
        <p:blipFill>
          <a:blip r:embed="rId6">
            <a:alphaModFix/>
          </a:blip>
          <a:stretch>
            <a:fillRect/>
          </a:stretch>
        </p:blipFill>
        <p:spPr>
          <a:xfrm>
            <a:off x="963651" y="3100400"/>
            <a:ext cx="1643480" cy="26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CPU utilization</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Because the twitter API significantly limits our use of separate processes we never actually reach a high-level of CPU utilization. Twitter’s API returns pages with up to 100 results, and because we are limited to 50 calls per hour which gives us a maximum of 50 processes for calling the API. </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