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5" r:id="rId2"/>
    <p:sldId id="260" r:id="rId3"/>
    <p:sldId id="257" r:id="rId4"/>
    <p:sldId id="262" r:id="rId5"/>
    <p:sldId id="259" r:id="rId6"/>
    <p:sldId id="261" r:id="rId7"/>
    <p:sldId id="263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8" autoAdjust="0"/>
  </p:normalViewPr>
  <p:slideViewPr>
    <p:cSldViewPr>
      <p:cViewPr varScale="1">
        <p:scale>
          <a:sx n="107" d="100"/>
          <a:sy n="107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uzannejmatthews.github.io/2015/06/02/epiphany-overview/" TargetMode="External"/><Relationship Id="rId2" Type="http://schemas.openxmlformats.org/officeDocument/2006/relationships/hyperlink" Target="http://adapteva.com/docs/epiphany_sdk_ref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zannejmatthews.github.io/2015/06/03/epiphany-hello-world/" TargetMode="External"/><Relationship Id="rId4" Type="http://schemas.openxmlformats.org/officeDocument/2006/relationships/hyperlink" Target="https://github.com/adapteva/epiphany-examples/tree/2016.3/apps/hello-worl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Parallella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4800600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Shashi Bhushan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Hello World : Host program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variable </a:t>
            </a:r>
            <a:r>
              <a:rPr lang="en-US" sz="2800" dirty="0" err="1"/>
              <a:t>dev</a:t>
            </a:r>
            <a:r>
              <a:rPr lang="en-US" sz="2800" dirty="0"/>
              <a:t> is of type </a:t>
            </a:r>
            <a:r>
              <a:rPr lang="en-US" sz="2800" dirty="0" err="1"/>
              <a:t>e_epiphany_t</a:t>
            </a:r>
            <a:r>
              <a:rPr lang="en-US" sz="2800" dirty="0"/>
              <a:t> which can store information on the </a:t>
            </a:r>
            <a:r>
              <a:rPr lang="en-US" sz="2800" dirty="0" err="1"/>
              <a:t>e_Core</a:t>
            </a:r>
            <a:r>
              <a:rPr lang="en-US" sz="2800" dirty="0"/>
              <a:t> workgroup</a:t>
            </a:r>
          </a:p>
          <a:p>
            <a:r>
              <a:rPr lang="en-US" sz="2800" dirty="0"/>
              <a:t>The variable </a:t>
            </a:r>
            <a:r>
              <a:rPr lang="en-US" sz="2800" dirty="0" err="1"/>
              <a:t>mbuf</a:t>
            </a:r>
            <a:r>
              <a:rPr lang="en-US" sz="2800" dirty="0"/>
              <a:t> is of type </a:t>
            </a:r>
            <a:r>
              <a:rPr lang="en-US" sz="2800" dirty="0" err="1"/>
              <a:t>e_mem_t</a:t>
            </a:r>
            <a:r>
              <a:rPr lang="en-US" sz="2800" dirty="0"/>
              <a:t> and can be used to keep track of memory on </a:t>
            </a:r>
            <a:r>
              <a:rPr lang="en-US" sz="2800" dirty="0" smtClean="0"/>
              <a:t>eCores</a:t>
            </a:r>
          </a:p>
          <a:p>
            <a:r>
              <a:rPr lang="en-US" sz="2800" dirty="0" err="1" smtClean="0"/>
              <a:t>e_init</a:t>
            </a:r>
            <a:r>
              <a:rPr lang="en-US" sz="2800" dirty="0" smtClean="0"/>
              <a:t> is used to initialize the host library data structures and establish connection to the epiphany platform</a:t>
            </a:r>
          </a:p>
          <a:p>
            <a:r>
              <a:rPr lang="en-US" sz="2800" dirty="0" err="1"/>
              <a:t>e</a:t>
            </a:r>
            <a:r>
              <a:rPr lang="en-US" sz="2800" dirty="0" err="1" smtClean="0"/>
              <a:t>_reset_system</a:t>
            </a:r>
            <a:r>
              <a:rPr lang="en-US" sz="2800" dirty="0" smtClean="0"/>
              <a:t> resets the epiphany system</a:t>
            </a:r>
          </a:p>
          <a:p>
            <a:r>
              <a:rPr lang="en-US" sz="2800" dirty="0" err="1"/>
              <a:t>e_get_platform_info</a:t>
            </a:r>
            <a:r>
              <a:rPr lang="en-US" sz="2800" dirty="0"/>
              <a:t>() gets the information on the epiphany platform, and stores is in the </a:t>
            </a:r>
            <a:r>
              <a:rPr lang="en-US" sz="2800" dirty="0" smtClean="0"/>
              <a:t>platform </a:t>
            </a:r>
            <a:r>
              <a:rPr lang="en-US" sz="2800" dirty="0"/>
              <a:t>variable.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9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Hello World : Host program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we allocate a buffer in the shared memory </a:t>
            </a:r>
          </a:p>
          <a:p>
            <a:r>
              <a:rPr lang="en-US" dirty="0" smtClean="0"/>
              <a:t>This is used for passing messages from eCore to host</a:t>
            </a:r>
          </a:p>
          <a:p>
            <a:r>
              <a:rPr lang="en-US" dirty="0" smtClean="0"/>
              <a:t>Note that the </a:t>
            </a:r>
            <a:r>
              <a:rPr lang="en-US" dirty="0" err="1" smtClean="0"/>
              <a:t>ShmName</a:t>
            </a:r>
            <a:r>
              <a:rPr lang="en-US" dirty="0" smtClean="0"/>
              <a:t> is a constant defined above which is same as one defined in device program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90" y="2286000"/>
            <a:ext cx="47339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Hello World : Host program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 we are starting a loop. The program inside the loop is responsible for the behavior of the application</a:t>
            </a:r>
          </a:p>
          <a:p>
            <a:r>
              <a:rPr lang="en-US" dirty="0" smtClean="0"/>
              <a:t>We use  the rand() function to get a random value for the row and column. For this, we are using the row and column attribute of the platform object </a:t>
            </a:r>
          </a:p>
          <a:p>
            <a:r>
              <a:rPr lang="en-US" dirty="0" smtClean="0"/>
              <a:t>We then use the row and column values to get the core id which is 12 bit number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26" y="2031830"/>
            <a:ext cx="5814873" cy="152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8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Hello World : Host program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E_open</a:t>
            </a:r>
            <a:r>
              <a:rPr lang="en-US" dirty="0" smtClean="0"/>
              <a:t> defines a workgroup of the specified size starting at positions marked by row and column 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e_reset_group</a:t>
            </a:r>
            <a:r>
              <a:rPr lang="en-US" dirty="0"/>
              <a:t>()</a:t>
            </a:r>
            <a:r>
              <a:rPr lang="en-US" dirty="0"/>
              <a:t> function performs a </a:t>
            </a:r>
            <a:r>
              <a:rPr lang="en-US" i="1" dirty="0"/>
              <a:t>soft reset</a:t>
            </a:r>
            <a:r>
              <a:rPr lang="en-US" dirty="0"/>
              <a:t> of the </a:t>
            </a:r>
            <a:r>
              <a:rPr lang="en-US" dirty="0" smtClean="0"/>
              <a:t>group.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876800" cy="235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2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Hello World : Host program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e_load</a:t>
            </a:r>
            <a:r>
              <a:rPr lang="en-US" dirty="0"/>
              <a:t>()</a:t>
            </a:r>
            <a:r>
              <a:rPr lang="en-US" dirty="0"/>
              <a:t> function </a:t>
            </a:r>
            <a:r>
              <a:rPr lang="en-US" dirty="0" smtClean="0"/>
              <a:t>is used to </a:t>
            </a:r>
            <a:r>
              <a:rPr lang="en-US" dirty="0"/>
              <a:t>move the object file onto a workgroup core. The coordinates </a:t>
            </a:r>
            <a:r>
              <a:rPr lang="en-US" dirty="0" smtClean="0"/>
              <a:t>after that are </a:t>
            </a:r>
            <a:r>
              <a:rPr lang="en-US" dirty="0"/>
              <a:t>relative to the </a:t>
            </a:r>
            <a:r>
              <a:rPr lang="en-US" dirty="0" smtClean="0"/>
              <a:t>workgroup</a:t>
            </a:r>
          </a:p>
          <a:p>
            <a:r>
              <a:rPr lang="en-US" dirty="0" smtClean="0"/>
              <a:t> Here they are 0,0 as we are working on a single core. E_TRUE is used to start the function immediately</a:t>
            </a:r>
          </a:p>
          <a:p>
            <a:r>
              <a:rPr lang="en-US" dirty="0" err="1"/>
              <a:t>e_read</a:t>
            </a:r>
            <a:r>
              <a:rPr lang="en-US" dirty="0"/>
              <a:t>()</a:t>
            </a:r>
            <a:r>
              <a:rPr lang="en-US" dirty="0"/>
              <a:t> </a:t>
            </a:r>
            <a:r>
              <a:rPr lang="en-US" dirty="0" smtClean="0"/>
              <a:t>is used to </a:t>
            </a:r>
            <a:r>
              <a:rPr lang="en-US" dirty="0"/>
              <a:t>read from the workgroup’s memory starting at relative row column values with the specified offset, and placing it into the specified </a:t>
            </a:r>
            <a:r>
              <a:rPr lang="en-US" dirty="0" smtClean="0"/>
              <a:t>buffer(</a:t>
            </a:r>
            <a:r>
              <a:rPr lang="en-US" dirty="0" err="1" smtClean="0"/>
              <a:t>buf</a:t>
            </a:r>
            <a:r>
              <a:rPr lang="en-US" dirty="0" smtClean="0"/>
              <a:t>) of size specified(</a:t>
            </a:r>
            <a:r>
              <a:rPr lang="en-US" dirty="0" err="1" smtClean="0"/>
              <a:t>ShmSize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We then use the </a:t>
            </a:r>
            <a:r>
              <a:rPr lang="en-US" dirty="0" err="1" smtClean="0"/>
              <a:t>e_close</a:t>
            </a:r>
            <a:r>
              <a:rPr lang="en-US" dirty="0" smtClean="0"/>
              <a:t> function to close the workgroup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Epiphany SDK Reference manual </a:t>
            </a:r>
            <a:r>
              <a:rPr lang="en-US" u="sng" dirty="0">
                <a:hlinkClick r:id="rId2"/>
              </a:rPr>
              <a:t>http://adapteva.com/docs/epiphany_sdk_ref.pdf</a:t>
            </a:r>
            <a:endParaRPr lang="en-US" dirty="0"/>
          </a:p>
          <a:p>
            <a:r>
              <a:rPr lang="en-US" u="sng" dirty="0">
                <a:hlinkClick r:id="rId3"/>
              </a:rPr>
              <a:t>http://suzannejmatthews.github.io/2015/06/02/epiphany-overview/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github.com/adapteva/epiphany-examples/tree/2016.3/apps/hello-world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http://suzannejmatthews.github.io/2015/06/03/epiphany-hello-world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is a host(ARM chip in Zynq) and a device(Epiphany)</a:t>
            </a:r>
          </a:p>
          <a:p>
            <a:r>
              <a:rPr lang="en-US" sz="2400" dirty="0" smtClean="0"/>
              <a:t>All programs and user files are stored in host(ARM chip)</a:t>
            </a:r>
          </a:p>
          <a:p>
            <a:r>
              <a:rPr lang="en-US" sz="2400" dirty="0" smtClean="0"/>
              <a:t>The host consists of the Linux kernel and the and the epiphany application (including the source and host code)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6001310" cy="22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cont.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always two programs, one for host and one for device</a:t>
            </a:r>
          </a:p>
          <a:p>
            <a:r>
              <a:rPr lang="en-US" sz="2400" dirty="0"/>
              <a:t>An epiphany workgroup is the rectangular collection of adjacent eCores</a:t>
            </a:r>
          </a:p>
          <a:p>
            <a:r>
              <a:rPr lang="en-US" sz="2400" dirty="0"/>
              <a:t>All eCores are referenced using the row and column </a:t>
            </a:r>
            <a:r>
              <a:rPr lang="en-US" sz="2400" dirty="0" smtClean="0"/>
              <a:t>number</a:t>
            </a:r>
          </a:p>
          <a:p>
            <a:r>
              <a:rPr lang="en-US" sz="2400" dirty="0" smtClean="0"/>
              <a:t>Many workgroups can be allocated all of which run separate programs</a:t>
            </a:r>
          </a:p>
          <a:p>
            <a:r>
              <a:rPr lang="en-US" sz="2400" dirty="0" smtClean="0"/>
              <a:t>Always make sure that no two programs are assigned same work group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: Device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As discussed, there are always two programs, a host program and a device program</a:t>
            </a:r>
          </a:p>
          <a:p>
            <a:r>
              <a:rPr lang="en-US" sz="2400" dirty="0"/>
              <a:t>Lets first discuss the device program(</a:t>
            </a:r>
            <a:r>
              <a:rPr lang="en-US" sz="2400" dirty="0" err="1"/>
              <a:t>e_hello_world.c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58" y="1920875"/>
            <a:ext cx="4030283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3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World : Device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inclusion of </a:t>
            </a:r>
            <a:r>
              <a:rPr lang="en-US" dirty="0" err="1" smtClean="0"/>
              <a:t>e_lib.h</a:t>
            </a:r>
            <a:r>
              <a:rPr lang="en-US" dirty="0" smtClean="0"/>
              <a:t> header file which provides various functions for </a:t>
            </a:r>
            <a:r>
              <a:rPr lang="en-US" dirty="0" err="1" smtClean="0"/>
              <a:t>eiphany</a:t>
            </a:r>
            <a:endParaRPr lang="en-US" dirty="0" smtClean="0"/>
          </a:p>
          <a:p>
            <a:r>
              <a:rPr lang="en-US" dirty="0" smtClean="0"/>
              <a:t>In line 45, we use function </a:t>
            </a:r>
            <a:r>
              <a:rPr lang="en-US" dirty="0" err="1" smtClean="0"/>
              <a:t>e_get_core_id</a:t>
            </a:r>
            <a:r>
              <a:rPr lang="en-US" dirty="0"/>
              <a:t> </a:t>
            </a:r>
            <a:r>
              <a:rPr lang="en-US" dirty="0" smtClean="0"/>
              <a:t>which is used to access particular core. It does not contain any parameters</a:t>
            </a:r>
          </a:p>
          <a:p>
            <a:r>
              <a:rPr lang="en-US" dirty="0" smtClean="0"/>
              <a:t>The core id is a 12 bit number where the first </a:t>
            </a:r>
            <a:r>
              <a:rPr lang="en-US" dirty="0"/>
              <a:t>6 bits correspond to the core’s row coordinate and last 6 bits correspond to the core’s column </a:t>
            </a:r>
            <a:r>
              <a:rPr lang="en-US" dirty="0" smtClean="0"/>
              <a:t>coordinates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: Device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line 53, we make the message to be written in shared memory. </a:t>
            </a:r>
            <a:r>
              <a:rPr lang="en-US" dirty="0" err="1"/>
              <a:t>snprintf</a:t>
            </a:r>
            <a:r>
              <a:rPr lang="en-US" dirty="0"/>
              <a:t> is used to direct the output of a print to a buffer</a:t>
            </a:r>
          </a:p>
          <a:p>
            <a:r>
              <a:rPr lang="en-US" dirty="0"/>
              <a:t>In line 55 – 59, we write the message in the shared </a:t>
            </a:r>
            <a:r>
              <a:rPr lang="en-US" dirty="0" smtClean="0"/>
              <a:t>memory if the shared memory has desired space</a:t>
            </a:r>
          </a:p>
          <a:p>
            <a:r>
              <a:rPr lang="en-US" dirty="0" smtClean="0"/>
              <a:t>Otherwise we return FAILURE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World : </a:t>
            </a:r>
            <a:r>
              <a:rPr lang="en-US" dirty="0" smtClean="0"/>
              <a:t>Host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host supervises the work of a device like transferring data to and from the device</a:t>
            </a:r>
          </a:p>
          <a:p>
            <a:r>
              <a:rPr lang="en-US" sz="2400" dirty="0" smtClean="0"/>
              <a:t>The device cannot interact with memory or I/O devices on its own</a:t>
            </a:r>
          </a:p>
          <a:p>
            <a:r>
              <a:rPr lang="en-US" sz="2400" dirty="0" smtClean="0"/>
              <a:t>The epiphany hardware abstraction layer(</a:t>
            </a:r>
            <a:r>
              <a:rPr lang="en-US" sz="2400" dirty="0" err="1" smtClean="0"/>
              <a:t>eHA</a:t>
            </a:r>
            <a:r>
              <a:rPr lang="en-US" sz="2400" dirty="0" err="1"/>
              <a:t>L</a:t>
            </a:r>
            <a:r>
              <a:rPr lang="en-US" sz="2400" dirty="0" smtClean="0"/>
              <a:t>), also called epiphany host library is provided in e-</a:t>
            </a:r>
            <a:r>
              <a:rPr lang="en-US" sz="2400" dirty="0" err="1" smtClean="0"/>
              <a:t>hal.h</a:t>
            </a:r>
            <a:endParaRPr lang="en-US" sz="2400" dirty="0" smtClean="0"/>
          </a:p>
          <a:p>
            <a:r>
              <a:rPr lang="en-US" sz="2400" dirty="0" smtClean="0"/>
              <a:t>The library e-</a:t>
            </a:r>
            <a:r>
              <a:rPr lang="en-US" sz="2400" dirty="0" err="1" smtClean="0"/>
              <a:t>hal.h</a:t>
            </a:r>
            <a:r>
              <a:rPr lang="en-US" sz="2400" dirty="0" smtClean="0"/>
              <a:t> will always be included in the host program</a:t>
            </a:r>
          </a:p>
        </p:txBody>
      </p:sp>
    </p:spTree>
    <p:extLst>
      <p:ext uri="{BB962C8B-B14F-4D97-AF65-F5344CB8AC3E}">
        <p14:creationId xmlns:p14="http://schemas.microsoft.com/office/powerpoint/2010/main" val="33104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Hello World : Host </a:t>
            </a:r>
            <a:r>
              <a:rPr lang="en-US" dirty="0" smtClean="0"/>
              <a:t>program 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038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8" y="1920875"/>
            <a:ext cx="3658983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2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Hello World : Host program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have defined a variable named platform which is of </a:t>
            </a:r>
            <a:r>
              <a:rPr lang="en-US" sz="2400" dirty="0" err="1" smtClean="0"/>
              <a:t>e_platform_t</a:t>
            </a:r>
            <a:r>
              <a:rPr lang="en-US" sz="2400" dirty="0" smtClean="0"/>
              <a:t> type</a:t>
            </a:r>
          </a:p>
          <a:p>
            <a:r>
              <a:rPr lang="en-US" sz="2400" dirty="0" smtClean="0"/>
              <a:t>Whenever we </a:t>
            </a:r>
            <a:r>
              <a:rPr lang="en-US" sz="2400" dirty="0"/>
              <a:t>deploy a job to the epiphany platform, </a:t>
            </a:r>
            <a:r>
              <a:rPr lang="en-US" sz="2400" dirty="0" smtClean="0"/>
              <a:t>we launch </a:t>
            </a:r>
            <a:r>
              <a:rPr lang="en-US" sz="2400" dirty="0"/>
              <a:t>a job to a particular </a:t>
            </a:r>
            <a:r>
              <a:rPr lang="en-US" sz="2400" dirty="0" smtClean="0"/>
              <a:t>Epiphany</a:t>
            </a:r>
            <a:r>
              <a:rPr lang="en-US" sz="2400" dirty="0"/>
              <a:t> </a:t>
            </a:r>
            <a:r>
              <a:rPr lang="en-US" sz="2400" dirty="0" smtClean="0"/>
              <a:t>workgroup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3429000" cy="208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605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Programming Parallella</vt:lpstr>
      <vt:lpstr>Introduction</vt:lpstr>
      <vt:lpstr>Introduction cont.</vt:lpstr>
      <vt:lpstr>Hello World : Device program</vt:lpstr>
      <vt:lpstr>Hello World : Device program</vt:lpstr>
      <vt:lpstr>Hello World : Device program</vt:lpstr>
      <vt:lpstr>Hello World : Host program</vt:lpstr>
      <vt:lpstr>Hello World : Host program cont.</vt:lpstr>
      <vt:lpstr>Hello World : Host program cont.</vt:lpstr>
      <vt:lpstr>Hello World : Host program cont.</vt:lpstr>
      <vt:lpstr>Hello World : Host program cont.</vt:lpstr>
      <vt:lpstr>Hello World : Host program cont.</vt:lpstr>
      <vt:lpstr>Hello World : Host program cont.</vt:lpstr>
      <vt:lpstr>Hello World : Host program cont.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$B$</dc:creator>
  <cp:lastModifiedBy>$BS</cp:lastModifiedBy>
  <cp:revision>19</cp:revision>
  <dcterms:created xsi:type="dcterms:W3CDTF">2006-08-16T00:00:00Z</dcterms:created>
  <dcterms:modified xsi:type="dcterms:W3CDTF">2016-10-14T08:36:58Z</dcterms:modified>
</cp:coreProperties>
</file>