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8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7EE64F9-473C-47D1-B01B-4D46E03D3401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C54DF34-6FD1-4ECB-A2A3-BE2996B5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6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64F9-473C-47D1-B01B-4D46E03D3401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DF34-6FD1-4ECB-A2A3-BE2996B5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3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64F9-473C-47D1-B01B-4D46E03D3401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DF34-6FD1-4ECB-A2A3-BE2996B5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77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64F9-473C-47D1-B01B-4D46E03D3401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DF34-6FD1-4ECB-A2A3-BE2996B518D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2540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64F9-473C-47D1-B01B-4D46E03D3401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DF34-6FD1-4ECB-A2A3-BE2996B5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08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64F9-473C-47D1-B01B-4D46E03D3401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DF34-6FD1-4ECB-A2A3-BE2996B5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23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64F9-473C-47D1-B01B-4D46E03D3401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DF34-6FD1-4ECB-A2A3-BE2996B5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83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64F9-473C-47D1-B01B-4D46E03D3401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DF34-6FD1-4ECB-A2A3-BE2996B5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06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64F9-473C-47D1-B01B-4D46E03D3401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DF34-6FD1-4ECB-A2A3-BE2996B5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2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64F9-473C-47D1-B01B-4D46E03D3401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DF34-6FD1-4ECB-A2A3-BE2996B5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1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64F9-473C-47D1-B01B-4D46E03D3401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DF34-6FD1-4ECB-A2A3-BE2996B5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4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64F9-473C-47D1-B01B-4D46E03D3401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DF34-6FD1-4ECB-A2A3-BE2996B5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64F9-473C-47D1-B01B-4D46E03D3401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DF34-6FD1-4ECB-A2A3-BE2996B5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1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64F9-473C-47D1-B01B-4D46E03D3401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DF34-6FD1-4ECB-A2A3-BE2996B5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2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64F9-473C-47D1-B01B-4D46E03D3401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DF34-6FD1-4ECB-A2A3-BE2996B5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8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64F9-473C-47D1-B01B-4D46E03D3401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DF34-6FD1-4ECB-A2A3-BE2996B5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64F9-473C-47D1-B01B-4D46E03D3401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DF34-6FD1-4ECB-A2A3-BE2996B5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9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E64F9-473C-47D1-B01B-4D46E03D3401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4DF34-6FD1-4ECB-A2A3-BE2996B5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57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uzannejmatthews.github.io/2015/06/09/dot-product/" TargetMode="External"/><Relationship Id="rId2" Type="http://schemas.openxmlformats.org/officeDocument/2006/relationships/hyperlink" Target="https://github.com/adapteva/epiphany-examples/tree/2016.3/apps/dotprodu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zannejmatthews.github.io/2015/06/10/dot-product-revisited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Programming </a:t>
            </a:r>
            <a:r>
              <a:rPr lang="en-US" dirty="0" smtClean="0"/>
              <a:t>Parallella</a:t>
            </a:r>
            <a:br>
              <a:rPr lang="en-US" dirty="0" smtClean="0"/>
            </a:br>
            <a:r>
              <a:rPr lang="en-US" dirty="0" smtClean="0"/>
              <a:t>The Dot Product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3053" y="5712735"/>
            <a:ext cx="2782431" cy="812549"/>
          </a:xfrm>
        </p:spPr>
        <p:txBody>
          <a:bodyPr/>
          <a:lstStyle/>
          <a:p>
            <a:r>
              <a:rPr lang="en-US" dirty="0" smtClean="0"/>
              <a:t>Shashi Bhushan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4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950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Dot product : Device </a:t>
            </a:r>
            <a:r>
              <a:rPr lang="en-US" dirty="0" smtClean="0"/>
              <a:t>program cont.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7149" y="1195057"/>
            <a:ext cx="4869722" cy="532343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198913"/>
            <a:ext cx="4875211" cy="53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9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Dot product : Device program cont.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Note the use of </a:t>
            </a:r>
            <a:r>
              <a:rPr lang="en-CA" dirty="0" err="1" smtClean="0"/>
              <a:t>int</a:t>
            </a:r>
            <a:r>
              <a:rPr lang="en-CA" dirty="0" smtClean="0"/>
              <a:t> types for our variable definitions</a:t>
            </a:r>
          </a:p>
          <a:p>
            <a:r>
              <a:rPr lang="en-CA" dirty="0" smtClean="0"/>
              <a:t>The variable sections represents the size of chunk written to every core immediately before local sop calculation</a:t>
            </a:r>
          </a:p>
          <a:p>
            <a:r>
              <a:rPr lang="en-CA" dirty="0" smtClean="0"/>
              <a:t>We assign </a:t>
            </a:r>
            <a:r>
              <a:rPr lang="en-CA" dirty="0" err="1" smtClean="0"/>
              <a:t>clr</a:t>
            </a:r>
            <a:r>
              <a:rPr lang="en-CA" dirty="0" smtClean="0"/>
              <a:t>=0 and add </a:t>
            </a:r>
            <a:r>
              <a:rPr lang="en-CA" dirty="0" err="1" smtClean="0"/>
              <a:t>printf</a:t>
            </a:r>
            <a:r>
              <a:rPr lang="en-CA" dirty="0" smtClean="0"/>
              <a:t> to reflect the operation being performed</a:t>
            </a:r>
            <a:endParaRPr lang="en-CA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49486"/>
            <a:ext cx="4875213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7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131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Dot product : Device program cont.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1258432"/>
            <a:ext cx="4878389" cy="4532768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First we initialize the epiphany platform and establish the workgroup</a:t>
            </a:r>
            <a:endParaRPr lang="en-CA" dirty="0"/>
          </a:p>
          <a:p>
            <a:r>
              <a:rPr lang="en-CA" dirty="0" smtClean="0"/>
              <a:t>Now we initialize arrays a and b </a:t>
            </a:r>
          </a:p>
          <a:p>
            <a:r>
              <a:rPr lang="en-CA" dirty="0" smtClean="0"/>
              <a:t>Now we write chunks to array a and b to the respective memory banks of each core using </a:t>
            </a:r>
            <a:r>
              <a:rPr lang="en-CA" dirty="0" err="1" smtClean="0"/>
              <a:t>e_write</a:t>
            </a:r>
            <a:endParaRPr lang="en-CA" dirty="0" smtClean="0"/>
          </a:p>
          <a:p>
            <a:r>
              <a:rPr lang="en-CA" dirty="0"/>
              <a:t>&amp;a[(</a:t>
            </a:r>
            <a:r>
              <a:rPr lang="en-CA" dirty="0" err="1"/>
              <a:t>i</a:t>
            </a:r>
            <a:r>
              <a:rPr lang="en-CA" dirty="0"/>
              <a:t>*</a:t>
            </a:r>
            <a:r>
              <a:rPr lang="en-CA" dirty="0" err="1"/>
              <a:t>platform.cols+j</a:t>
            </a:r>
            <a:r>
              <a:rPr lang="en-CA" dirty="0" smtClean="0"/>
              <a:t>) goes from 0 to number of cores</a:t>
            </a:r>
          </a:p>
          <a:p>
            <a:r>
              <a:rPr lang="en-CA" dirty="0" smtClean="0"/>
              <a:t>The sections weighs the counter depending on size of chunk to be written</a:t>
            </a:r>
          </a:p>
          <a:p>
            <a:r>
              <a:rPr lang="en-CA" dirty="0"/>
              <a:t>The sections*</a:t>
            </a:r>
            <a:r>
              <a:rPr lang="en-CA" dirty="0" err="1"/>
              <a:t>sizeof</a:t>
            </a:r>
            <a:r>
              <a:rPr lang="en-CA" dirty="0"/>
              <a:t>(</a:t>
            </a:r>
            <a:r>
              <a:rPr lang="en-CA" dirty="0" err="1"/>
              <a:t>int</a:t>
            </a:r>
            <a:r>
              <a:rPr lang="en-CA" dirty="0" smtClean="0"/>
              <a:t>) decides the number of bytes written to each memory bank</a:t>
            </a:r>
          </a:p>
          <a:p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258432"/>
            <a:ext cx="4875213" cy="453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41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493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Dot product : Device program cont.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3" y="1231271"/>
            <a:ext cx="4878386" cy="4879818"/>
          </a:xfrm>
        </p:spPr>
        <p:txBody>
          <a:bodyPr>
            <a:normAutofit fontScale="85000" lnSpcReduction="10000"/>
          </a:bodyPr>
          <a:lstStyle/>
          <a:p>
            <a:r>
              <a:rPr lang="en-CA" dirty="0" smtClean="0"/>
              <a:t>Now we start the cores to perform local computations</a:t>
            </a:r>
          </a:p>
          <a:p>
            <a:r>
              <a:rPr lang="en-CA" dirty="0" smtClean="0"/>
              <a:t>The while loop cycles through every core continuously</a:t>
            </a:r>
          </a:p>
          <a:p>
            <a:r>
              <a:rPr lang="en-CA" dirty="0" smtClean="0"/>
              <a:t>The value stored at location 0x7000 (local result) is read and stored in done array</a:t>
            </a:r>
            <a:endParaRPr lang="en-CA" dirty="0"/>
          </a:p>
          <a:p>
            <a:r>
              <a:rPr lang="en-CA" dirty="0" smtClean="0"/>
              <a:t>This values is then added to variable all done</a:t>
            </a:r>
          </a:p>
          <a:p>
            <a:r>
              <a:rPr lang="en-CA" dirty="0" smtClean="0"/>
              <a:t>We wait till the results from all the cores are read and exit while loop </a:t>
            </a:r>
            <a:r>
              <a:rPr lang="en-CA" dirty="0" err="1" smtClean="0"/>
              <a:t>afterit</a:t>
            </a:r>
            <a:r>
              <a:rPr lang="en-CA" dirty="0" smtClean="0"/>
              <a:t> is done</a:t>
            </a:r>
          </a:p>
          <a:p>
            <a:r>
              <a:rPr lang="en-CA" dirty="0" smtClean="0"/>
              <a:t>Now we copy all epiphany results to the memory space of host </a:t>
            </a:r>
          </a:p>
          <a:p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8822" y="1231271"/>
            <a:ext cx="4924807" cy="48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9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860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Dot product : Device program cont.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1104523"/>
            <a:ext cx="4878389" cy="4686677"/>
          </a:xfrm>
        </p:spPr>
        <p:txBody>
          <a:bodyPr/>
          <a:lstStyle/>
          <a:p>
            <a:r>
              <a:rPr lang="en-CA" dirty="0" smtClean="0"/>
              <a:t>Here, first we calculate the final result using all local epiphany results and print the same</a:t>
            </a:r>
          </a:p>
          <a:p>
            <a:r>
              <a:rPr lang="en-CA" dirty="0" smtClean="0"/>
              <a:t>Finally, we close the epiphany and exit successfully if the final sum of product value is equal to the value defined above in RESULT variable</a:t>
            </a:r>
          </a:p>
          <a:p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104522"/>
            <a:ext cx="4875213" cy="468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7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github.com/adapteva/epiphany-examples/tree/2016.3/apps/dotproduct</a:t>
            </a:r>
            <a:endParaRPr lang="en-CA" dirty="0" smtClean="0"/>
          </a:p>
          <a:p>
            <a:r>
              <a:rPr lang="en-CA" dirty="0">
                <a:hlinkClick r:id="rId3"/>
              </a:rPr>
              <a:t>https://suzannejmatthews.github.io/2015/06/09/dot-product</a:t>
            </a:r>
            <a:r>
              <a:rPr lang="en-CA" dirty="0" smtClean="0">
                <a:hlinkClick r:id="rId3"/>
              </a:rPr>
              <a:t>/</a:t>
            </a:r>
            <a:endParaRPr lang="en-CA" dirty="0" smtClean="0"/>
          </a:p>
          <a:p>
            <a:r>
              <a:rPr lang="en-CA" dirty="0">
                <a:hlinkClick r:id="rId4"/>
              </a:rPr>
              <a:t>https://</a:t>
            </a:r>
            <a:r>
              <a:rPr lang="en-CA" dirty="0" smtClean="0">
                <a:hlinkClick r:id="rId4"/>
              </a:rPr>
              <a:t>suzannejmatthews.github.io/2015/06/10/dot-product-revisited/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325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dot product of two arrays is the sum of products</a:t>
            </a:r>
          </a:p>
          <a:p>
            <a:r>
              <a:rPr lang="en-US" dirty="0" smtClean="0"/>
              <a:t>To understand, let us consider two arrays </a:t>
            </a:r>
            <a:r>
              <a:rPr lang="en-US" i="1" dirty="0"/>
              <a:t>A=</a:t>
            </a:r>
            <a:r>
              <a:rPr lang="en-US" dirty="0"/>
              <a:t>[1,2,3] and </a:t>
            </a:r>
            <a:r>
              <a:rPr lang="en-US" i="1" dirty="0"/>
              <a:t>B=</a:t>
            </a:r>
            <a:r>
              <a:rPr lang="en-US" dirty="0"/>
              <a:t>[4,5,6</a:t>
            </a:r>
            <a:r>
              <a:rPr lang="en-US" dirty="0" smtClean="0"/>
              <a:t>]	</a:t>
            </a:r>
          </a:p>
          <a:p>
            <a:r>
              <a:rPr lang="en-US" dirty="0"/>
              <a:t>The dot product of these two arrays is 1x4 + 2x5 + 3x6 = 4+10+18 = </a:t>
            </a:r>
            <a:r>
              <a:rPr lang="en-US" dirty="0" smtClean="0"/>
              <a:t>32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188" y="4020344"/>
            <a:ext cx="32766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2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does the parallelization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Let us see how to parallelize the dot product of two arrays of n elements </a:t>
            </a:r>
            <a:r>
              <a:rPr lang="en-US" dirty="0" err="1" smtClean="0"/>
              <a:t>ovet</a:t>
            </a:r>
            <a:r>
              <a:rPr lang="en-US" dirty="0" smtClean="0"/>
              <a:t> c cores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/>
              <a:t>Assign </a:t>
            </a:r>
            <a:r>
              <a:rPr lang="en-US" i="1" dirty="0"/>
              <a:t>n/c</a:t>
            </a:r>
            <a:r>
              <a:rPr lang="en-US" dirty="0"/>
              <a:t> elements of each array to each core.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/>
              <a:t>Each core will then calculate a local sum of products using the </a:t>
            </a:r>
            <a:r>
              <a:rPr lang="en-US" dirty="0" err="1"/>
              <a:t>the</a:t>
            </a:r>
            <a:r>
              <a:rPr lang="en-US" dirty="0"/>
              <a:t> </a:t>
            </a:r>
            <a:r>
              <a:rPr lang="en-US" i="1" dirty="0"/>
              <a:t>n/c</a:t>
            </a:r>
            <a:r>
              <a:rPr lang="en-US" dirty="0"/>
              <a:t> elements assigned to it, and send it to the host.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/>
              <a:t>the host will sum all the local sums together to yield a final sum of products.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5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DOT Product process 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Suppose two arrays A = [4, 1, 3, 6] </a:t>
            </a:r>
            <a:r>
              <a:rPr lang="en-US" dirty="0"/>
              <a:t>and </a:t>
            </a:r>
            <a:r>
              <a:rPr lang="en-US" i="1" dirty="0"/>
              <a:t>B =</a:t>
            </a:r>
            <a:r>
              <a:rPr lang="en-US" dirty="0"/>
              <a:t> </a:t>
            </a:r>
            <a:r>
              <a:rPr lang="en-US" dirty="0" smtClean="0"/>
              <a:t>[7, 5, 8, 2] and we need the dot product over two cores (c=2)</a:t>
            </a:r>
          </a:p>
          <a:p>
            <a:pPr algn="just"/>
            <a:r>
              <a:rPr lang="en-US" dirty="0" smtClean="0"/>
              <a:t>To </a:t>
            </a:r>
            <a:r>
              <a:rPr lang="en-US" dirty="0"/>
              <a:t>parallelize this program on Epiphany, we do the following on the host: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/>
              <a:t>The host initializes the device, and creates workgroup containing two cores.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/>
              <a:t>The host assigns the first two elements of </a:t>
            </a:r>
            <a:r>
              <a:rPr lang="en-US" i="1" dirty="0"/>
              <a:t>A</a:t>
            </a:r>
            <a:r>
              <a:rPr lang="en-US" dirty="0"/>
              <a:t> and </a:t>
            </a:r>
            <a:r>
              <a:rPr lang="en-US" i="1" dirty="0"/>
              <a:t>B</a:t>
            </a:r>
            <a:r>
              <a:rPr lang="en-US" dirty="0"/>
              <a:t> to core 1. Thus, the arrays </a:t>
            </a:r>
            <a:r>
              <a:rPr lang="en-US" dirty="0" smtClean="0"/>
              <a:t>[4,1] </a:t>
            </a:r>
            <a:r>
              <a:rPr lang="en-US" dirty="0"/>
              <a:t>and </a:t>
            </a:r>
            <a:r>
              <a:rPr lang="en-US" dirty="0" smtClean="0"/>
              <a:t>[7,5] </a:t>
            </a:r>
            <a:r>
              <a:rPr lang="en-US" dirty="0"/>
              <a:t>exist on core 1’s local memory.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/>
              <a:t>The host assigns the last two elements of </a:t>
            </a:r>
            <a:r>
              <a:rPr lang="en-US" i="1" dirty="0"/>
              <a:t>A</a:t>
            </a:r>
            <a:r>
              <a:rPr lang="en-US" dirty="0"/>
              <a:t> and </a:t>
            </a:r>
            <a:r>
              <a:rPr lang="en-US" i="1" dirty="0"/>
              <a:t>B</a:t>
            </a:r>
            <a:r>
              <a:rPr lang="en-US" dirty="0"/>
              <a:t> to core 2. Thus, the arrays </a:t>
            </a:r>
            <a:r>
              <a:rPr lang="en-US" dirty="0" smtClean="0"/>
              <a:t>[3,6] </a:t>
            </a:r>
            <a:r>
              <a:rPr lang="en-US" dirty="0"/>
              <a:t>and </a:t>
            </a:r>
            <a:r>
              <a:rPr lang="en-US" dirty="0" smtClean="0"/>
              <a:t>[8,2] </a:t>
            </a:r>
            <a:r>
              <a:rPr lang="en-US" dirty="0"/>
              <a:t>exist on core 2’s local memory.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/>
              <a:t>The host executes the device program on each core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/>
              <a:t>When the device program finishes executing, the host goes through each core and gets the local sums, and adds them together. This final sum is outputted to the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9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DOT Product </a:t>
            </a:r>
            <a:r>
              <a:rPr lang="en-US" dirty="0" smtClean="0"/>
              <a:t>process : </a:t>
            </a:r>
            <a:r>
              <a:rPr lang="en-US" dirty="0"/>
              <a:t>An </a:t>
            </a:r>
            <a:r>
              <a:rPr lang="en-US" dirty="0" smtClean="0"/>
              <a:t>example Cont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following operations are performed by device side on each core: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/>
              <a:t>Each core steps through the portion of </a:t>
            </a:r>
            <a:r>
              <a:rPr lang="en-US" i="1" dirty="0"/>
              <a:t>A</a:t>
            </a:r>
            <a:r>
              <a:rPr lang="en-US" dirty="0"/>
              <a:t> and </a:t>
            </a:r>
            <a:r>
              <a:rPr lang="en-US" i="1" dirty="0"/>
              <a:t>B</a:t>
            </a:r>
            <a:r>
              <a:rPr lang="en-US" dirty="0"/>
              <a:t> assigned to it, and computes the sum of the products. So, core 1 computes </a:t>
            </a:r>
            <a:r>
              <a:rPr lang="en-US" i="1" dirty="0" smtClean="0"/>
              <a:t>4x7 </a:t>
            </a:r>
            <a:r>
              <a:rPr lang="en-US" i="1" dirty="0"/>
              <a:t>+ </a:t>
            </a:r>
            <a:r>
              <a:rPr lang="en-US" i="1" dirty="0" smtClean="0"/>
              <a:t>1x5 </a:t>
            </a:r>
            <a:r>
              <a:rPr lang="en-US" i="1" dirty="0"/>
              <a:t>= </a:t>
            </a:r>
            <a:r>
              <a:rPr lang="en-US" i="1" dirty="0" smtClean="0"/>
              <a:t>28+5 </a:t>
            </a:r>
            <a:r>
              <a:rPr lang="en-US" i="1" dirty="0"/>
              <a:t>= </a:t>
            </a:r>
            <a:r>
              <a:rPr lang="en-US" i="1" dirty="0" smtClean="0"/>
              <a:t>33</a:t>
            </a:r>
            <a:r>
              <a:rPr lang="en-US" dirty="0" smtClean="0"/>
              <a:t>. </a:t>
            </a:r>
            <a:r>
              <a:rPr lang="en-US" dirty="0"/>
              <a:t>Core 2 computes </a:t>
            </a:r>
            <a:r>
              <a:rPr lang="en-US" i="1" dirty="0" smtClean="0"/>
              <a:t>3x8 </a:t>
            </a:r>
            <a:r>
              <a:rPr lang="en-US" i="1" dirty="0"/>
              <a:t>+ </a:t>
            </a:r>
            <a:r>
              <a:rPr lang="en-US" i="1" dirty="0" smtClean="0"/>
              <a:t>6x2 </a:t>
            </a:r>
            <a:r>
              <a:rPr lang="en-US" i="1" dirty="0"/>
              <a:t>= </a:t>
            </a:r>
            <a:r>
              <a:rPr lang="en-US" i="1" dirty="0" smtClean="0"/>
              <a:t>24+12 </a:t>
            </a:r>
            <a:r>
              <a:rPr lang="en-US" i="1" dirty="0"/>
              <a:t>= </a:t>
            </a:r>
            <a:r>
              <a:rPr lang="en-US" i="1" dirty="0" smtClean="0"/>
              <a:t>36</a:t>
            </a:r>
            <a:r>
              <a:rPr lang="en-US" dirty="0" smtClean="0"/>
              <a:t>.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/>
              <a:t>Once each core finishes computing the section of the original arrays assigned to it, it returns its local sum, and exits.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Dot product : Device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 </a:t>
            </a:r>
            <a:r>
              <a:rPr lang="en-US" dirty="0" smtClean="0"/>
              <a:t>discussed before, </a:t>
            </a:r>
            <a:r>
              <a:rPr lang="en-US" dirty="0"/>
              <a:t>there are always two programs, a host program and a device program</a:t>
            </a:r>
          </a:p>
          <a:p>
            <a:r>
              <a:rPr lang="en-US" dirty="0"/>
              <a:t>Lets first discuss the device </a:t>
            </a:r>
            <a:r>
              <a:rPr lang="en-US" dirty="0" smtClean="0"/>
              <a:t>program (</a:t>
            </a:r>
            <a:r>
              <a:rPr lang="en-US" dirty="0" err="1" smtClean="0"/>
              <a:t>e_task.c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5943" y="2249488"/>
            <a:ext cx="4747726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8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Dot product : Device program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inclusion of </a:t>
            </a:r>
            <a:r>
              <a:rPr lang="en-US" dirty="0" err="1"/>
              <a:t>e_lib.h</a:t>
            </a:r>
            <a:r>
              <a:rPr lang="en-US" dirty="0"/>
              <a:t> header file which provides various functions for </a:t>
            </a:r>
            <a:r>
              <a:rPr lang="en-US" dirty="0" smtClean="0"/>
              <a:t>epiphany</a:t>
            </a:r>
            <a:endParaRPr lang="en-US" dirty="0"/>
          </a:p>
          <a:p>
            <a:r>
              <a:rPr lang="en-US" dirty="0" smtClean="0"/>
              <a:t>Here we have also included </a:t>
            </a:r>
            <a:r>
              <a:rPr lang="en-US" dirty="0" err="1" smtClean="0"/>
              <a:t>common.h</a:t>
            </a:r>
            <a:r>
              <a:rPr lang="en-US" dirty="0" smtClean="0"/>
              <a:t> which contains the definitions of N and CORES</a:t>
            </a:r>
          </a:p>
          <a:p>
            <a:r>
              <a:rPr lang="en-US" dirty="0" smtClean="0"/>
              <a:t>Remember, each </a:t>
            </a:r>
            <a:r>
              <a:rPr lang="en-US" dirty="0"/>
              <a:t>e-core has 4 8KB memory banks, located at addresses 0x0000, 0x2000, 0x4000 and </a:t>
            </a:r>
            <a:r>
              <a:rPr lang="en-US" dirty="0" smtClean="0"/>
              <a:t>0x6000</a:t>
            </a:r>
          </a:p>
        </p:txBody>
      </p:sp>
    </p:spTree>
    <p:extLst>
      <p:ext uri="{BB962C8B-B14F-4D97-AF65-F5344CB8AC3E}">
        <p14:creationId xmlns:p14="http://schemas.microsoft.com/office/powerpoint/2010/main" val="353674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Dot product : Device program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We have defined four unsigned integers pointers. The first three are set to three separate memory banks of epiphany core</a:t>
            </a:r>
          </a:p>
          <a:p>
            <a:pPr algn="just"/>
            <a:r>
              <a:rPr lang="en-US" dirty="0" smtClean="0"/>
              <a:t>The fourth pointer lies in the range of fourth memory bank</a:t>
            </a:r>
          </a:p>
          <a:p>
            <a:pPr algn="just"/>
            <a:r>
              <a:rPr lang="en-US" dirty="0" smtClean="0"/>
              <a:t>Only a and b are arrays, but not c. It is an static value which stores the result as seen in for loop</a:t>
            </a:r>
          </a:p>
          <a:p>
            <a:pPr algn="just"/>
            <a:r>
              <a:rPr lang="en-US" dirty="0" smtClean="0"/>
              <a:t>Once the sum is calculated, we set the done flag d to 0x1. The host program sees it and senses that it can now sum all the values and generate the output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999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Dot product : Device program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sum of product of two vectors with elements between 0….N-1 is</a:t>
            </a:r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In this example, we have assumed that N=64. with the above equation, we can calculate the sum of products to be 85334</a:t>
            </a:r>
          </a:p>
          <a:p>
            <a:r>
              <a:rPr lang="en-CA" dirty="0" smtClean="0"/>
              <a:t>The N value and the number of cores to be used are updated in </a:t>
            </a:r>
            <a:r>
              <a:rPr lang="en-CA" dirty="0" err="1" smtClean="0"/>
              <a:t>common.h</a:t>
            </a:r>
            <a:r>
              <a:rPr lang="en-CA" dirty="0" smtClean="0"/>
              <a:t> file</a:t>
            </a:r>
          </a:p>
          <a:p>
            <a:endParaRPr lang="en-CA" dirty="0" smtClean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478" y="2956522"/>
            <a:ext cx="3124200" cy="80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761" y="5490952"/>
            <a:ext cx="2251634" cy="45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07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176</TotalTime>
  <Words>620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Tw Cen MT</vt:lpstr>
      <vt:lpstr>Wingdings</vt:lpstr>
      <vt:lpstr>Circuit</vt:lpstr>
      <vt:lpstr>Programming Parallella The Dot Product</vt:lpstr>
      <vt:lpstr>introduction</vt:lpstr>
      <vt:lpstr>How does the parallelization works?</vt:lpstr>
      <vt:lpstr>DOT Product process : An example</vt:lpstr>
      <vt:lpstr>DOT Product process : An example Cont.</vt:lpstr>
      <vt:lpstr>Dot product : Device program</vt:lpstr>
      <vt:lpstr>Dot product : Device program Cont.</vt:lpstr>
      <vt:lpstr>Dot product : Device program Cont.</vt:lpstr>
      <vt:lpstr>Dot product : Device program</vt:lpstr>
      <vt:lpstr>Dot product : Device program cont.</vt:lpstr>
      <vt:lpstr>Dot product : Device program cont.</vt:lpstr>
      <vt:lpstr>Dot product : Device program cont.</vt:lpstr>
      <vt:lpstr>Dot product : Device program cont.</vt:lpstr>
      <vt:lpstr>Dot product : Device program cont.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Parallella The Dot Product</dc:title>
  <dc:creator>user</dc:creator>
  <cp:lastModifiedBy>Shashi Bhushan</cp:lastModifiedBy>
  <cp:revision>26</cp:revision>
  <dcterms:created xsi:type="dcterms:W3CDTF">2016-10-30T06:45:32Z</dcterms:created>
  <dcterms:modified xsi:type="dcterms:W3CDTF">2016-10-31T22:27:59Z</dcterms:modified>
</cp:coreProperties>
</file>