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CB39BD-32F2-4804-A360-B03962463F7E}">
  <a:tblStyle styleId="{57CB39BD-32F2-4804-A360-B03962463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007050" y="1606075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0" y="962100"/>
            <a:ext cx="9144000" cy="187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PERCEPTUAL HASH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2400"/>
              <a:t>AN AMDAHL’S LAW EXPERIMENT</a:t>
            </a:r>
            <a:r>
              <a:rPr lang="en"/>
              <a:t>)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0" y="4146700"/>
            <a:ext cx="91440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By Jamar Mitchell and Elijah Balogun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Amdahl’s law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47000" y="1230900"/>
            <a:ext cx="7030500" cy="268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Time to execute non parallel code= </a:t>
            </a:r>
            <a:r>
              <a:rPr b="1" lang="en"/>
              <a:t>Tp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Time to execute code with parallel processors = </a:t>
            </a:r>
            <a:r>
              <a:rPr b="1" lang="en"/>
              <a:t>Tp((1-f)+f/n)</a:t>
            </a:r>
            <a:r>
              <a:rPr lang="en"/>
              <a:t> where </a:t>
            </a:r>
            <a:r>
              <a:rPr b="1" lang="en"/>
              <a:t>f </a:t>
            </a:r>
            <a:r>
              <a:rPr lang="en"/>
              <a:t>is the percentage done in parallel and </a:t>
            </a:r>
            <a:r>
              <a:rPr b="1" lang="en"/>
              <a:t>n</a:t>
            </a:r>
            <a:r>
              <a:rPr lang="en"/>
              <a:t> is the number of working threads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n </a:t>
            </a:r>
            <a:r>
              <a:rPr lang="en"/>
              <a:t>in this experiment = 2, therefore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Speed up = </a:t>
            </a:r>
            <a:r>
              <a:rPr b="1" lang="en"/>
              <a:t>Tp/Tp((1-f)+f/2)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Test 1&amp;2 on single RPi`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07050" y="1606075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1615" l="999" r="22112" t="22901"/>
          <a:stretch/>
        </p:blipFill>
        <p:spPr>
          <a:xfrm>
            <a:off x="1056750" y="1175650"/>
            <a:ext cx="7030499" cy="35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Test 1&amp;2 in parallel RPi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07050" y="1606075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66982"/>
          <a:stretch/>
        </p:blipFill>
        <p:spPr>
          <a:xfrm>
            <a:off x="0" y="1606074"/>
            <a:ext cx="9143999" cy="16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Speed up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56750" y="1514700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Experimental speedup = </a:t>
            </a:r>
            <a:r>
              <a:rPr b="1" lang="en"/>
              <a:t>69.370/53.147 = 1.301s (23.14%)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Theoretical speedup = </a:t>
            </a:r>
            <a:r>
              <a:rPr b="1" lang="en"/>
              <a:t>Tp/Tp((1-f)+f/2)= 69.370/34.685=2(50%)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60350" y="1325875"/>
            <a:ext cx="8335800" cy="29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POSSIBLE REASONS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Sample size used was 30 images (small sample size)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graphicFrame>
        <p:nvGraphicFramePr>
          <p:cNvPr id="171" name="Shape 171"/>
          <p:cNvGraphicFramePr/>
          <p:nvPr/>
        </p:nvGraphicFramePr>
        <p:xfrm>
          <a:off x="652300" y="134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{57CB39BD-32F2-4804-A360-B03962463F7E}</a:tableStyleId>
              </a:tblPr>
              <a:tblGrid>
                <a:gridCol w="1873550"/>
                <a:gridCol w="1453250"/>
                <a:gridCol w="2170450"/>
                <a:gridCol w="1996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Single 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Two 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Speed-up(experiment)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speed-up(calculated)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69.370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53.147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23.14%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70350" y="1598750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58700" y="18046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 that takes in input and maps them to strings/numbers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function is called the hash function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mapped result is also known as the message digest.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PERCEPTUAL HASHING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82425" y="1514700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of a Phash function to generate a message digest(fingerprint) of a multimedia file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Unlike the regular cryptographic hashing  that generates drastic changes in output based on a small change in the  input,Phash outputs are similar if the features of the inputs are also similar.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PROJECT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49925" y="815750"/>
            <a:ext cx="7030500" cy="313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Gets</a:t>
            </a:r>
            <a:r>
              <a:rPr lang="en"/>
              <a:t> a list of images and calculates their perceptual hashes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Distorts the images by rotating them and using the phash function to recalculate their hashes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Task of hashing all the images in a list would be carried out by one worker thread(raspberry pi)and the execution time would be measured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same task in then split across two worker threads and the new execution time is measured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TESTS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57025" y="1065700"/>
            <a:ext cx="7030500" cy="316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TEST 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original image is hash using the phash function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Rotates the original image by 1 degree(which is a minimal change) and the hash is recalculated.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hash distance between the original image is then calculated and the distance is expected to be low because the image was slightly altered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Test 1-Code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007050" y="1606075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50924" l="0" r="41728" t="20012"/>
          <a:stretch/>
        </p:blipFill>
        <p:spPr>
          <a:xfrm>
            <a:off x="-152113" y="1300672"/>
            <a:ext cx="9448224" cy="254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8900" y="3980275"/>
            <a:ext cx="506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Ran in 43.327s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TESTS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56950" y="1125725"/>
            <a:ext cx="7030500" cy="323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TEST 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Same as test 1 but the original image is rotated by 90 degrees and the phash is recalculated.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hash distance is expected to give a much higher value as the original image has been altered a lot more than it was in test 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Test 2-Code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007050" y="1606075"/>
            <a:ext cx="70305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41968" l="1496" r="44481" t="19602"/>
          <a:stretch/>
        </p:blipFill>
        <p:spPr>
          <a:xfrm>
            <a:off x="834613" y="1010475"/>
            <a:ext cx="7474775" cy="286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33250" y="4129750"/>
            <a:ext cx="521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Ran in 51.451s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56750" y="402675"/>
            <a:ext cx="70305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Verification of Amdahl’s law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056750" y="17304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 verify Amdahl’s law, the worker thread (raspberry pi) would be doubled to allow the execution  run in parallel.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execution time of the parallel processing is measured and used to calculate speed up as per Amdahl’s law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