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197D-32B9-4FD3-8725-5960302D72AB}" type="datetimeFigureOut">
              <a:rPr lang="es-AR" smtClean="0"/>
              <a:t>16/11/2022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7F36341-77AC-470F-A24B-C12B635094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2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197D-32B9-4FD3-8725-5960302D72AB}" type="datetimeFigureOut">
              <a:rPr lang="es-AR" smtClean="0"/>
              <a:t>16/11/2022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6341-77AC-470F-A24B-C12B635094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334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197D-32B9-4FD3-8725-5960302D72AB}" type="datetimeFigureOut">
              <a:rPr lang="es-AR" smtClean="0"/>
              <a:t>16/11/2022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6341-77AC-470F-A24B-C12B635094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784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197D-32B9-4FD3-8725-5960302D72AB}" type="datetimeFigureOut">
              <a:rPr lang="es-AR" smtClean="0"/>
              <a:t>16/11/2022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6341-77AC-470F-A24B-C12B635094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584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197D-32B9-4FD3-8725-5960302D72AB}" type="datetimeFigureOut">
              <a:rPr lang="es-AR" smtClean="0"/>
              <a:t>16/11/2022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6341-77AC-470F-A24B-C12B635094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292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197D-32B9-4FD3-8725-5960302D72AB}" type="datetimeFigureOut">
              <a:rPr lang="es-AR" smtClean="0"/>
              <a:t>16/11/2022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6341-77AC-470F-A24B-C12B635094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417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197D-32B9-4FD3-8725-5960302D72AB}" type="datetimeFigureOut">
              <a:rPr lang="es-AR" smtClean="0"/>
              <a:t>16/11/2022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6341-77AC-470F-A24B-C12B635094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209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197D-32B9-4FD3-8725-5960302D72AB}" type="datetimeFigureOut">
              <a:rPr lang="es-AR" smtClean="0"/>
              <a:t>16/11/2022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6341-77AC-470F-A24B-C12B635094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9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197D-32B9-4FD3-8725-5960302D72AB}" type="datetimeFigureOut">
              <a:rPr lang="es-AR" smtClean="0"/>
              <a:t>16/11/2022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6341-77AC-470F-A24B-C12B635094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0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197D-32B9-4FD3-8725-5960302D72AB}" type="datetimeFigureOut">
              <a:rPr lang="es-AR" smtClean="0"/>
              <a:t>16/11/2022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6341-77AC-470F-A24B-C12B635094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732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19E197D-32B9-4FD3-8725-5960302D72AB}" type="datetimeFigureOut">
              <a:rPr lang="es-AR" smtClean="0"/>
              <a:t>16/11/2022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6341-77AC-470F-A24B-C12B635094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375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197D-32B9-4FD3-8725-5960302D72AB}" type="datetimeFigureOut">
              <a:rPr lang="es-AR" smtClean="0"/>
              <a:t>16/11/2022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F36341-77AC-470F-A24B-C12B6350948D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775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grupo_9_info_ii/trabajo-practico-integrador-informatica-ii/-/tree/ma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C667C-9237-7F38-8AD7-11F94FB76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2430" y="1092285"/>
            <a:ext cx="8637073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 del trabajo integrador de informática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2D627C-82E9-2247-F5CE-47080EA2B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08" y="5283568"/>
            <a:ext cx="8637072" cy="977621"/>
          </a:xfrm>
        </p:spPr>
        <p:txBody>
          <a:bodyPr/>
          <a:lstStyle/>
          <a:p>
            <a:r>
              <a:rPr lang="es-AR" dirty="0"/>
              <a:t>Por: Carlos Emanuel </a:t>
            </a:r>
            <a:r>
              <a:rPr lang="es-AR" dirty="0" err="1"/>
              <a:t>gomez</a:t>
            </a:r>
            <a:r>
              <a:rPr lang="es-AR" dirty="0"/>
              <a:t> Bonelli.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dirty="0"/>
              <a:t>° año, 2° semestre.</a:t>
            </a:r>
          </a:p>
          <a:p>
            <a:r>
              <a:rPr lang="es-AR" dirty="0"/>
              <a:t>Año de realización: 2022</a:t>
            </a:r>
          </a:p>
        </p:txBody>
      </p:sp>
    </p:spTree>
    <p:extLst>
      <p:ext uri="{BB962C8B-B14F-4D97-AF65-F5344CB8AC3E}">
        <p14:creationId xmlns:p14="http://schemas.microsoft.com/office/powerpoint/2010/main" val="248187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BA9369-170E-688A-638F-DC37C50A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07" y="657657"/>
            <a:ext cx="7288556" cy="6454542"/>
          </a:xfrm>
          <a:prstGeom prst="rect">
            <a:avLst/>
          </a:prstGeom>
          <a:noFill/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A620D7E-5642-2C13-2541-9F00DD20CFBD}"/>
              </a:ext>
            </a:extLst>
          </p:cNvPr>
          <p:cNvCxnSpPr/>
          <p:nvPr/>
        </p:nvCxnSpPr>
        <p:spPr>
          <a:xfrm>
            <a:off x="2387707" y="486234"/>
            <a:ext cx="0" cy="6200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B60C3F3-888E-9AC9-E42A-91C24779EC72}"/>
              </a:ext>
            </a:extLst>
          </p:cNvPr>
          <p:cNvCxnSpPr>
            <a:cxnSpLocks/>
          </p:cNvCxnSpPr>
          <p:nvPr/>
        </p:nvCxnSpPr>
        <p:spPr>
          <a:xfrm>
            <a:off x="9648968" y="477680"/>
            <a:ext cx="0" cy="6200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55DA40FA-DC7B-6540-99D9-7DFE68B20A8D}"/>
              </a:ext>
            </a:extLst>
          </p:cNvPr>
          <p:cNvSpPr txBox="1">
            <a:spLocks/>
          </p:cNvSpPr>
          <p:nvPr/>
        </p:nvSpPr>
        <p:spPr>
          <a:xfrm>
            <a:off x="1246862" y="133039"/>
            <a:ext cx="9291215" cy="10492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>
                <a:solidFill>
                  <a:schemeClr val="bg1"/>
                </a:solidFill>
              </a:rPr>
              <a:t>Diagrama de la clase utilizada:</a:t>
            </a:r>
          </a:p>
        </p:txBody>
      </p:sp>
    </p:spTree>
    <p:extLst>
      <p:ext uri="{BB962C8B-B14F-4D97-AF65-F5344CB8AC3E}">
        <p14:creationId xmlns:p14="http://schemas.microsoft.com/office/powerpoint/2010/main" val="207330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C12B2-A50E-00E4-88B1-24D6D4AC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El código es capaz de: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324A7-5FF8-580F-4B7B-2B3B0E73A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>
            <a:normAutofit/>
          </a:bodyPr>
          <a:lstStyle/>
          <a:p>
            <a:pPr lvl="1"/>
            <a:r>
              <a:rPr lang="es-AR" dirty="0"/>
              <a:t>Procesar los datos del archivo .</a:t>
            </a:r>
            <a:r>
              <a:rPr lang="es-AR" dirty="0" err="1"/>
              <a:t>txt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Almacenar los datos en distintas listas simplemente enlazadas, dependiendo de cada provincia.</a:t>
            </a:r>
          </a:p>
          <a:p>
            <a:pPr lvl="1"/>
            <a:r>
              <a:rPr lang="es-AR" dirty="0"/>
              <a:t>Mostrar el promedio tanto de ciudad como de provincias. Mostrar todos los datos extraídos y almacenados, tanto individualmente por provincias, como todas las provincias juntas.</a:t>
            </a:r>
          </a:p>
          <a:p>
            <a:pPr lvl="1"/>
            <a:r>
              <a:rPr lang="es-AR" dirty="0"/>
              <a:t>Buscar la mejor provincia para plantar pimientos, tanto si la temperatura es cercana a los 23 grados, como si no existe temperatura cercana a los 23 grados.</a:t>
            </a:r>
          </a:p>
          <a:p>
            <a:pPr lvl="1"/>
            <a:r>
              <a:rPr lang="es-AR" dirty="0"/>
              <a:t>Mostrar la ciudad mas cálida y la cuidad más fría de cada provincia.</a:t>
            </a:r>
          </a:p>
          <a:p>
            <a:pPr lvl="1"/>
            <a:r>
              <a:rPr lang="es-AR" dirty="0"/>
              <a:t>Mostar el día mas frio de cada provincia y el día mas cálido de cada ciudad.</a:t>
            </a:r>
          </a:p>
          <a:p>
            <a:pPr lvl="1"/>
            <a:r>
              <a:rPr lang="es-AR" dirty="0"/>
              <a:t>Ignorar datos que no fueron contemplados en las pautas del trabajo.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8597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DF8DA-02D3-DF94-3EAE-03A25B85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5778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Función de determinación para la mejor provincia para la cultivación de pimientos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7997B0-291C-10FA-67B6-E511D04D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340" y="1130053"/>
            <a:ext cx="7331023" cy="57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1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5F42F-5840-70C5-C56A-51AE6A86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26848"/>
            <a:ext cx="9603275" cy="1049235"/>
          </a:xfrm>
        </p:spPr>
        <p:txBody>
          <a:bodyPr/>
          <a:lstStyle/>
          <a:p>
            <a:r>
              <a:rPr lang="es-AR" dirty="0"/>
              <a:t>Si falla la porción de código anterior…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DF8008-ABC2-5DB7-C745-30AA235F2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96894"/>
            <a:ext cx="11995997" cy="415907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31CEB01-FF34-478A-C9B5-CF3FBFD0707F}"/>
              </a:ext>
            </a:extLst>
          </p:cNvPr>
          <p:cNvSpPr txBox="1">
            <a:spLocks/>
          </p:cNvSpPr>
          <p:nvPr/>
        </p:nvSpPr>
        <p:spPr>
          <a:xfrm>
            <a:off x="98000" y="525596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(Explicación del las porciones de código en persona).</a:t>
            </a:r>
          </a:p>
        </p:txBody>
      </p:sp>
    </p:spTree>
    <p:extLst>
      <p:ext uri="{BB962C8B-B14F-4D97-AF65-F5344CB8AC3E}">
        <p14:creationId xmlns:p14="http://schemas.microsoft.com/office/powerpoint/2010/main" val="275940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0DFC-E42E-0219-6807-7E1E0916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17665"/>
            <a:ext cx="9603275" cy="1049235"/>
          </a:xfrm>
        </p:spPr>
        <p:txBody>
          <a:bodyPr/>
          <a:lstStyle/>
          <a:p>
            <a:pPr algn="ctr"/>
            <a:r>
              <a:rPr lang="es-AR" dirty="0"/>
              <a:t>Muestra de la ciudad más cálida de cada provincia: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25F036D-7AF7-7C1F-12E0-1215F3CA5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775" y="1136373"/>
            <a:ext cx="7942450" cy="5721627"/>
          </a:xfrm>
        </p:spPr>
      </p:pic>
    </p:spTree>
    <p:extLst>
      <p:ext uri="{BB962C8B-B14F-4D97-AF65-F5344CB8AC3E}">
        <p14:creationId xmlns:p14="http://schemas.microsoft.com/office/powerpoint/2010/main" val="332636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5AE98-2C9B-C9B6-D6CD-0BD889B8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04519"/>
            <a:ext cx="9603275" cy="1049235"/>
          </a:xfrm>
        </p:spPr>
        <p:txBody>
          <a:bodyPr/>
          <a:lstStyle/>
          <a:p>
            <a:pPr algn="ctr"/>
            <a:r>
              <a:rPr lang="es-AR" dirty="0"/>
              <a:t>El código no es capaz de: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68837-D392-0945-5453-18E9B3E2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108075" cy="3987488"/>
          </a:xfrm>
        </p:spPr>
        <p:txBody>
          <a:bodyPr>
            <a:normAutofit/>
          </a:bodyPr>
          <a:lstStyle/>
          <a:p>
            <a:pPr lvl="1"/>
            <a:r>
              <a:rPr lang="es-AR" sz="2000" dirty="0"/>
              <a:t>Procesar los datos del archivo .</a:t>
            </a:r>
            <a:r>
              <a:rPr lang="es-AR" sz="2000" dirty="0" err="1"/>
              <a:t>txt</a:t>
            </a:r>
            <a:r>
              <a:rPr lang="es-AR" sz="2000" dirty="0"/>
              <a:t>, si en el mismo faltan datos de las pautas del trabajo, ya que de la forma en la que se extraen los datos, no se pueden ignorar campos.</a:t>
            </a:r>
          </a:p>
          <a:p>
            <a:pPr lvl="2"/>
            <a:r>
              <a:rPr lang="es-AR" sz="2000" dirty="0"/>
              <a:t>Soluciones pensadas:</a:t>
            </a:r>
          </a:p>
          <a:p>
            <a:pPr lvl="3"/>
            <a:r>
              <a:rPr lang="es-AR" sz="2000" dirty="0"/>
              <a:t>Recuperar los datos utilizando otra función para poder controlar que tenga todos datos solicitados.</a:t>
            </a:r>
          </a:p>
          <a:p>
            <a:pPr lvl="3"/>
            <a:r>
              <a:rPr lang="es-AR" sz="2000" dirty="0"/>
              <a:t>Corroborar que todo el archivo tenga los datos, y si los tiene copiarlos en otro archivo para un manejo y control más eficiente.</a:t>
            </a:r>
          </a:p>
        </p:txBody>
      </p:sp>
    </p:spTree>
    <p:extLst>
      <p:ext uri="{BB962C8B-B14F-4D97-AF65-F5344CB8AC3E}">
        <p14:creationId xmlns:p14="http://schemas.microsoft.com/office/powerpoint/2010/main" val="358831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1503D-D485-3820-0028-26361E09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7896"/>
            <a:ext cx="12192000" cy="4479234"/>
          </a:xfrm>
        </p:spPr>
        <p:txBody>
          <a:bodyPr>
            <a:normAutofit/>
          </a:bodyPr>
          <a:lstStyle/>
          <a:p>
            <a:r>
              <a:rPr lang="es-AR" dirty="0"/>
              <a:t>Muchas gracias….</a:t>
            </a:r>
            <a:br>
              <a:rPr lang="es-AR" dirty="0"/>
            </a:br>
            <a:br>
              <a:rPr lang="es-AR" dirty="0"/>
            </a:br>
            <a:r>
              <a:rPr lang="es-AR" dirty="0"/>
              <a:t>Carlos Emanuel </a:t>
            </a:r>
            <a:r>
              <a:rPr lang="es-AR" dirty="0" err="1"/>
              <a:t>gomez</a:t>
            </a:r>
            <a:r>
              <a:rPr lang="es-AR" dirty="0"/>
              <a:t> </a:t>
            </a:r>
            <a:r>
              <a:rPr lang="es-AR"/>
              <a:t>Bonelli -  </a:t>
            </a:r>
            <a:r>
              <a:rPr lang="es-AR" dirty="0"/>
              <a:t>cgomez453@alumnos.iua.edu.ar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D5736-692E-86D9-2FF0-FC2EDB45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49" y="5616860"/>
            <a:ext cx="9291215" cy="873242"/>
          </a:xfrm>
        </p:spPr>
        <p:txBody>
          <a:bodyPr/>
          <a:lstStyle/>
          <a:p>
            <a:r>
              <a:rPr lang="es-AR" dirty="0">
                <a:hlinkClick r:id="rId2"/>
              </a:rPr>
              <a:t>Enlace al </a:t>
            </a:r>
            <a:r>
              <a:rPr lang="es-AR" dirty="0" err="1">
                <a:hlinkClick r:id="rId2"/>
              </a:rPr>
              <a:t>GitLab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3456349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í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314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Galería</vt:lpstr>
      <vt:lpstr>Presentación del trabajo integrador de informática 2</vt:lpstr>
      <vt:lpstr>Presentación de PowerPoint</vt:lpstr>
      <vt:lpstr>El código es capaz de:</vt:lpstr>
      <vt:lpstr>Función de determinación para la mejor provincia para la cultivación de pimientos</vt:lpstr>
      <vt:lpstr>Si falla la porción de código anterior…</vt:lpstr>
      <vt:lpstr>Muestra de la ciudad más cálida de cada provincia:</vt:lpstr>
      <vt:lpstr>El código no es capaz de:</vt:lpstr>
      <vt:lpstr>Muchas gracias….  Carlos Emanuel gomez Bonelli -  cgomez453@alumnos.iua.edu.ar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trabajo integrador de informática 2</dc:title>
  <dc:creator>Mio</dc:creator>
  <cp:lastModifiedBy>Carlos Emanuel Gomez Bonelli</cp:lastModifiedBy>
  <cp:revision>3</cp:revision>
  <dcterms:created xsi:type="dcterms:W3CDTF">2022-11-16T14:11:07Z</dcterms:created>
  <dcterms:modified xsi:type="dcterms:W3CDTF">2022-11-17T02:47:24Z</dcterms:modified>
</cp:coreProperties>
</file>