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016680"/>
            <a:ext cx="10076760" cy="15426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360" y="2553840"/>
            <a:ext cx="9071640" cy="16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536000"/>
            <a:ext cx="907164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C2FC7C6-2BA2-41F9-A63B-06936BD02E0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7120" cy="16952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0" y="6108480"/>
            <a:ext cx="10076760" cy="145116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="b"/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EC97FA5-7CAC-4EE9-AB35-EA30BE0F3D76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360" y="2553840"/>
            <a:ext cx="9071640" cy="162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First Oct tutorial</a:t>
            </a:r>
            <a:br/>
            <a:r>
              <a:rPr b="0" lang="en-US" sz="4400" spc="-1" strike="noStrike">
                <a:latin typeface="Arial"/>
              </a:rPr>
              <a:t>Last tutorial before midterm</a:t>
            </a:r>
            <a:br/>
            <a:endParaRPr b="0" lang="en-US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4536000"/>
            <a:ext cx="9071640" cy="115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360" y="2553840"/>
            <a:ext cx="9071640" cy="162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Pop quiz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4536000"/>
            <a:ext cx="9071640" cy="115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What is the tradition for the start of our tutorial?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360" y="2553840"/>
            <a:ext cx="9071640" cy="162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Assignment 2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360" y="2553840"/>
            <a:ext cx="9071640" cy="162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Exercise 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4536000"/>
            <a:ext cx="9071640" cy="115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360" y="2553840"/>
            <a:ext cx="9071640" cy="162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Exercise 3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4536000"/>
            <a:ext cx="9071640" cy="115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360" y="2553840"/>
            <a:ext cx="9071640" cy="162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Q &amp; 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4536000"/>
            <a:ext cx="9071640" cy="115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101052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Good Luck (English)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祝你好运 </a:t>
            </a:r>
            <a:r>
              <a:rPr b="0" lang="en-US" sz="3200" spc="-1" strike="noStrike">
                <a:latin typeface="Arial"/>
              </a:rPr>
              <a:t>(</a:t>
            </a:r>
            <a:r>
              <a:rPr b="0" lang="en-US" sz="3200" spc="-1" strike="noStrike">
                <a:latin typeface="Arial"/>
              </a:rPr>
              <a:t>华语，</a:t>
            </a:r>
            <a:r>
              <a:rPr b="0" lang="en-US" sz="3200" spc="-1" strike="noStrike">
                <a:latin typeface="Arial"/>
              </a:rPr>
              <a:t>Mandarin</a:t>
            </a:r>
            <a:r>
              <a:rPr b="0" lang="en-US" sz="3200" spc="-1" strike="noStrike">
                <a:latin typeface="Arial"/>
              </a:rPr>
              <a:t>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祝你好运 </a:t>
            </a:r>
            <a:r>
              <a:rPr b="0" lang="en-US" sz="3200" spc="-1" strike="noStrike">
                <a:latin typeface="Arial"/>
              </a:rPr>
              <a:t>(</a:t>
            </a:r>
            <a:r>
              <a:rPr b="0" lang="en-US" sz="3200" spc="-1" strike="noStrike">
                <a:latin typeface="Arial"/>
              </a:rPr>
              <a:t>闽南语</a:t>
            </a:r>
            <a:r>
              <a:rPr b="0" lang="en-US" sz="3200" spc="-1" strike="noStrike">
                <a:latin typeface="Arial"/>
              </a:rPr>
              <a:t>, Hokkien)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祝你好運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(</a:t>
            </a:r>
            <a:r>
              <a:rPr b="0" lang="en-US" sz="3200" spc="-1" strike="noStrike">
                <a:latin typeface="Arial"/>
              </a:rPr>
              <a:t>廣東話</a:t>
            </a:r>
            <a:r>
              <a:rPr b="0" lang="en-US" sz="3200" spc="-1" strike="noStrike">
                <a:latin typeface="Arial"/>
              </a:rPr>
              <a:t>, Cantonese)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Semoga Berjaya / Semoga Berhasil (</a:t>
            </a:r>
            <a:r>
              <a:rPr b="0" lang="en-US" sz="3200" spc="-1" strike="noStrike">
                <a:latin typeface="Arial"/>
              </a:rPr>
              <a:t>Bahasa Melayu, Malay / Bahasa Indonesia)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? (</a:t>
            </a:r>
            <a:r>
              <a:rPr b="0" lang="en-US" sz="3200" spc="-1" strike="noStrike">
                <a:latin typeface="Arial"/>
              </a:rPr>
              <a:t>தமிழ்</a:t>
            </a:r>
            <a:r>
              <a:rPr b="0" lang="en-US" sz="3200" spc="-1" strike="noStrike">
                <a:latin typeface="Arial"/>
              </a:rPr>
              <a:t>, Tamil)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? (</a:t>
            </a:r>
            <a:r>
              <a:rPr b="0" lang="en-US" sz="3200" spc="-1" strike="noStrike">
                <a:latin typeface="Arial"/>
              </a:rPr>
              <a:t>हिन्दी</a:t>
            </a:r>
            <a:r>
              <a:rPr b="0" lang="en-US" sz="3200" spc="-1" strike="noStrike">
                <a:latin typeface="Arial"/>
              </a:rPr>
              <a:t>, Hindi)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がんばろう（日本語</a:t>
            </a:r>
            <a:r>
              <a:rPr b="0" lang="en-US" sz="3200" spc="-1" strike="noStrike">
                <a:latin typeface="Arial"/>
              </a:rPr>
              <a:t>, Japanese</a:t>
            </a:r>
            <a:r>
              <a:rPr b="0" lang="en-US" sz="3200" spc="-1" strike="noStrike">
                <a:latin typeface="Arial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2018-10-01T11:06:09Z</dcterms:created>
  <dc:creator/>
  <dc:description/>
  <dc:language>en-US</dc:language>
  <cp:lastModifiedBy/>
  <dcterms:modified xsi:type="dcterms:W3CDTF">2018-10-01T13:40:41Z</dcterms:modified>
  <cp:revision>2</cp:revision>
  <dc:subject/>
  <dc:title>Beehive</dc:title>
</cp:coreProperties>
</file>