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>
        <p:scale>
          <a:sx n="200" d="100"/>
          <a:sy n="200" d="100"/>
        </p:scale>
        <p:origin x="-3882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C12D-136A-4906-9E76-BC45CE79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E97C4-D06B-4354-BFC3-A0D4BA9C3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940F-FFAB-4954-9E79-8FDDFC26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DD1A-4B0B-4772-B606-00F78E82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B1B0-85B4-4156-8322-834E770A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CEF9-9C82-4087-8985-215189FB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CE3D-4EEE-4CC3-9C37-5E95FBE8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7B72-3712-4061-990A-96215AB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DB7E-76B2-407E-8021-19A809EA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9DF6-ED94-4C22-94F6-B4C30F43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F95B9-A8AF-4643-8889-9FBC7301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5B6AD-EBE8-47F2-8381-4790AB37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D373-16CE-4C10-8D7E-551BFD5E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FC71-9B09-41A3-8914-66590B8B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F3A3-4F45-438F-BCA8-CC605CA8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489F-E6F4-4C8F-A24C-1E0075DB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ECFB-F18D-4D73-BACA-D82F54A6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020C-3D6E-4961-A02E-92041AF2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0B57-FCAC-4588-86C7-F41B5211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9D33-6EB1-4D60-AA99-5E18C0F1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238F-B380-44BF-9247-09E3A438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D2F9-D436-4E3B-A01F-2A913F06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9B6E-C9D9-4329-963B-1A0D1B51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537-1B56-4EA6-A130-7CD14212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4DE9-2A2A-4A55-BEF4-2427DE12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138B-01D8-4061-910A-15AE089E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4623-180A-4011-803E-F807AD6CB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65BE-D34A-4D94-87AB-464FB16F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7C94-55B9-4F28-B8BD-0A64BCAE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16E4-858E-408C-850E-CA87FF10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E206-E634-4B0A-B86C-BB9C70F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7EB9-43B4-4664-B3B8-6FF5ECA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E2D5-22F3-4D5D-8FA4-8B700E37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6EFBC-8155-44B3-8509-16BD5359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36E57-AE55-4D4B-910E-3FA21E9E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3D9EF-404B-4CD8-A0C4-C391DD46D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56888-546C-4B40-8345-FB6225F2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216A3-73C3-475B-AFE6-E330DAAA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68E14-2E13-4DE1-87C4-84766BB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6F75-9C09-4A5C-9C02-424556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81F3B-0BEE-4FED-844F-68102065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4D33-B196-4D7E-A8F3-DF3D6C72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DF98-6BA7-4BA5-9B43-4AAB4F2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2B92A-78E9-4726-85DA-6484D272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0DD71-022F-4CAE-98A2-1C515FF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C0C61-2F2D-49F6-AF1E-73AAC675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B7C5-8CB0-4086-AE49-E2914152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F089-F590-42DD-A9C0-0CB77A6B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32B3-377C-41F0-85DA-F6F16FED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A98D-169E-46B6-A3E8-D1E349D6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47CA-E208-4606-8431-779089A2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3438-73F9-4A0A-8A84-2A5B6B77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BFB6-4D78-4297-905F-A6D26826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CEC0F-2169-4703-AF51-502DA5D86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76348-CB2F-4B39-AB04-26D5ABB0B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F530-67D2-490A-A4C6-8F25551B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6431-BFDB-4FC5-ABA9-35CDB761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68EAF-C198-485D-947B-08AC0170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F03FB-CD27-4013-BBB4-4791BF3A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D960-B8B0-4F23-909B-FF69B71B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0A13-1B05-402B-B0F9-B5DDD931F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C98E-7336-4BA4-8405-8D1B0C83885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42A4-358F-41E0-A45A-AA4FCEDCF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17E5-E045-4582-B261-378280BCF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F9AE-1B81-421F-A795-506ED14A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B5D709D-5659-4394-BA3D-C1926D98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9" y="2588418"/>
            <a:ext cx="1704987" cy="155258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9069B5-E943-4AF7-B176-C0B6361DC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06" y="1146563"/>
            <a:ext cx="1800238" cy="1057283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39B75CA-AFBD-4201-81E0-8BAD21772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67" y="2235990"/>
            <a:ext cx="1876439" cy="352428"/>
          </a:xfrm>
          <a:prstGeom prst="rect">
            <a:avLst/>
          </a:prstGeom>
        </p:spPr>
      </p:pic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E3008E9-F3D0-47C0-BB25-AAE868D18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80" y="2588418"/>
            <a:ext cx="1676412" cy="1200159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2AC6F72-D165-4F0C-BE3A-BD87B772D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44" y="2235990"/>
            <a:ext cx="1876439" cy="3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9069B5-E943-4AF7-B176-C0B6361D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26" y="1138943"/>
            <a:ext cx="1800238" cy="1057283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2AC6F72-D165-4F0C-BE3A-BD87B772D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24" y="2243928"/>
            <a:ext cx="1876439" cy="352428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C61A33C-ADFB-47D6-8728-6F06EDF46B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4"/>
          <a:stretch/>
        </p:blipFill>
        <p:spPr>
          <a:xfrm>
            <a:off x="5759774" y="2604298"/>
            <a:ext cx="1701794" cy="118980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679AECC-8058-4F3C-829E-1AAAF9B97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04" y="2282819"/>
            <a:ext cx="1781188" cy="15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9069B5-E943-4AF7-B176-C0B6361D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64" y="1170287"/>
            <a:ext cx="1800238" cy="1057283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2AC6F72-D165-4F0C-BE3A-BD87B772D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74" y="2243928"/>
            <a:ext cx="1876439" cy="352428"/>
          </a:xfrm>
          <a:prstGeom prst="rect">
            <a:avLst/>
          </a:prstGeom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115CAB9-F7E1-424B-B547-E5E4207CD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7" y="2596356"/>
            <a:ext cx="1676412" cy="1400185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56008C0-2C10-4E52-BE25-B97DE888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06" y="2243928"/>
            <a:ext cx="1876439" cy="352428"/>
          </a:xfrm>
          <a:prstGeom prst="rect">
            <a:avLst/>
          </a:prstGeom>
        </p:spPr>
      </p:pic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22657CBA-0121-4937-8695-7771FB8AB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56" y="2600166"/>
            <a:ext cx="1685937" cy="14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9069B5-E943-4AF7-B176-C0B6361D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64" y="1170287"/>
            <a:ext cx="1800238" cy="1057283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2AC6F72-D165-4F0C-BE3A-BD87B772D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74" y="2243928"/>
            <a:ext cx="1876439" cy="352428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56008C0-2C10-4E52-BE25-B97DE888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06" y="2243928"/>
            <a:ext cx="1876439" cy="352428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70EF013-042B-4E19-946E-2BEC829C1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2" y="2596356"/>
            <a:ext cx="1666887" cy="1419235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2009461-A1C2-4594-A4BD-C4A4EF809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1" y="2596355"/>
            <a:ext cx="1704987" cy="14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5</cp:revision>
  <dcterms:created xsi:type="dcterms:W3CDTF">2021-02-04T21:19:39Z</dcterms:created>
  <dcterms:modified xsi:type="dcterms:W3CDTF">2021-02-05T04:35:07Z</dcterms:modified>
</cp:coreProperties>
</file>