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38F-0559-4A5D-A9A2-1AA4FA02E3D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57DD-5300-498F-80F0-1FF85453A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2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38F-0559-4A5D-A9A2-1AA4FA02E3D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57DD-5300-498F-80F0-1FF85453A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38F-0559-4A5D-A9A2-1AA4FA02E3D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57DD-5300-498F-80F0-1FF85453A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5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38F-0559-4A5D-A9A2-1AA4FA02E3D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57DD-5300-498F-80F0-1FF85453A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3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38F-0559-4A5D-A9A2-1AA4FA02E3D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57DD-5300-498F-80F0-1FF85453A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0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38F-0559-4A5D-A9A2-1AA4FA02E3D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57DD-5300-498F-80F0-1FF85453A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38F-0559-4A5D-A9A2-1AA4FA02E3D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57DD-5300-498F-80F0-1FF85453A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38F-0559-4A5D-A9A2-1AA4FA02E3D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57DD-5300-498F-80F0-1FF85453A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38F-0559-4A5D-A9A2-1AA4FA02E3D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57DD-5300-498F-80F0-1FF85453A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38F-0559-4A5D-A9A2-1AA4FA02E3D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57DD-5300-498F-80F0-1FF85453A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38F-0559-4A5D-A9A2-1AA4FA02E3D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57DD-5300-498F-80F0-1FF85453A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838F-0559-4A5D-A9A2-1AA4FA02E3D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57DD-5300-498F-80F0-1FF85453A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50497" y="131916"/>
            <a:ext cx="10107229" cy="11407985"/>
            <a:chOff x="850497" y="131916"/>
            <a:chExt cx="10107229" cy="114079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497" y="131916"/>
              <a:ext cx="10107229" cy="11407985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969477" y="5496449"/>
              <a:ext cx="8742066" cy="218879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06979" y="3026229"/>
              <a:ext cx="3989196" cy="26963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533101" y="3369548"/>
              <a:ext cx="571083" cy="26963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71139" y="3712867"/>
              <a:ext cx="693336" cy="4386105"/>
            </a:xfrm>
            <a:prstGeom prst="roundRect">
              <a:avLst>
                <a:gd name="adj" fmla="val 3623"/>
              </a:avLst>
            </a:prstGeom>
            <a:solidFill>
              <a:srgbClr val="FFFF00">
                <a:alpha val="2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20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3</cp:revision>
  <dcterms:created xsi:type="dcterms:W3CDTF">2020-05-14T00:10:17Z</dcterms:created>
  <dcterms:modified xsi:type="dcterms:W3CDTF">2020-05-14T00:25:41Z</dcterms:modified>
</cp:coreProperties>
</file>