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312" r:id="rId29"/>
    <p:sldId id="271" r:id="rId30"/>
    <p:sldId id="300" r:id="rId31"/>
    <p:sldId id="301" r:id="rId32"/>
    <p:sldId id="273" r:id="rId33"/>
    <p:sldId id="286" r:id="rId34"/>
    <p:sldId id="302" r:id="rId35"/>
    <p:sldId id="303" r:id="rId36"/>
    <p:sldId id="304" r:id="rId37"/>
    <p:sldId id="310" r:id="rId38"/>
    <p:sldId id="309" r:id="rId39"/>
    <p:sldId id="311" r:id="rId40"/>
    <p:sldId id="305" r:id="rId41"/>
    <p:sldId id="274" r:id="rId42"/>
    <p:sldId id="275" r:id="rId43"/>
    <p:sldId id="306" r:id="rId44"/>
    <p:sldId id="307" r:id="rId45"/>
    <p:sldId id="276" r:id="rId46"/>
    <p:sldId id="277" r:id="rId47"/>
    <p:sldId id="278" r:id="rId48"/>
    <p:sldId id="279" r:id="rId49"/>
    <p:sldId id="280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312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686"/>
  </p:normalViewPr>
  <p:slideViewPr>
    <p:cSldViewPr snapToGrid="0">
      <p:cViewPr varScale="1">
        <p:scale>
          <a:sx n="75" d="100"/>
          <a:sy n="75" d="100"/>
        </p:scale>
        <p:origin x="63" y="1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VisualANO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4" y="3029100"/>
            <a:ext cx="453224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3782" y="5235780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61702" y="5167271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35341" y="5228631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in each group!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Test by plotting (</a:t>
            </a:r>
            <a:r>
              <a:rPr lang="en-US" b="1" dirty="0" err="1">
                <a:latin typeface="PT Serif" panose="020A0603040505020204" pitchFamily="18" charset="77"/>
              </a:rPr>
              <a:t>histo</a:t>
            </a:r>
            <a:r>
              <a:rPr lang="en-US" b="1" dirty="0">
                <a:latin typeface="PT Serif" panose="020A0603040505020204" pitchFamily="18" charset="77"/>
              </a:rPr>
              <a:t>, QQ plot</a:t>
            </a:r>
            <a:r>
              <a:rPr lang="en-US" dirty="0">
                <a:latin typeface="PT Serif" panose="020A0603040505020204" pitchFamily="18" charset="77"/>
              </a:rPr>
              <a:t>) or Shapiro-Wilks test (</a:t>
            </a:r>
            <a:r>
              <a:rPr lang="en-US" dirty="0" err="1">
                <a:latin typeface="PT Serif" panose="020A0603040505020204" pitchFamily="18" charset="77"/>
              </a:rPr>
              <a:t>small’ish</a:t>
            </a:r>
            <a:r>
              <a:rPr lang="en-US" dirty="0">
                <a:latin typeface="PT Serif" panose="020A0603040505020204" pitchFamily="18" charset="77"/>
              </a:rPr>
              <a:t> samples)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b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use judgement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84610" y="4385430"/>
            <a:ext cx="411216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46142" y="4388852"/>
            <a:ext cx="336995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02226" y="4381496"/>
            <a:ext cx="372533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648158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1764" y="568483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</a:t>
            </a:r>
            <a:r>
              <a:rPr lang="en-US" err="1">
                <a:latin typeface="Monaco" pitchFamily="2" charset="77"/>
              </a:rPr>
              <a:t>anova</a:t>
            </a:r>
            <a:r>
              <a:rPr lang="en-US">
                <a:latin typeface="Monaco" pitchFamily="2" charset="77"/>
              </a:rPr>
              <a:t>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191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=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.010,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348" y="6352143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https://demonstrations.wolfram.com/VisualANOVA/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11318</TotalTime>
  <Words>4677</Words>
  <Application>Microsoft Office PowerPoint</Application>
  <PresentationFormat>Widescreen</PresentationFormat>
  <Paragraphs>796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Interactive  Applet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211</cp:revision>
  <dcterms:created xsi:type="dcterms:W3CDTF">2015-07-08T09:52:47Z</dcterms:created>
  <dcterms:modified xsi:type="dcterms:W3CDTF">2020-06-03T22:25:18Z</dcterms:modified>
</cp:coreProperties>
</file>