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ypothesis one or two 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54" y="1387929"/>
            <a:ext cx="4835586" cy="4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12</cp:revision>
  <dcterms:created xsi:type="dcterms:W3CDTF">2018-01-25T20:24:12Z</dcterms:created>
  <dcterms:modified xsi:type="dcterms:W3CDTF">2018-02-01T20:11:19Z</dcterms:modified>
</cp:coreProperties>
</file>