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F5DC5-513E-4120-9B4B-154937A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7" y="3057313"/>
            <a:ext cx="4572000" cy="3800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FFF0B-A30B-41B6-8FAE-D4685462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3057313"/>
            <a:ext cx="4572000" cy="38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</cp:revision>
  <dcterms:created xsi:type="dcterms:W3CDTF">2018-01-25T20:24:12Z</dcterms:created>
  <dcterms:modified xsi:type="dcterms:W3CDTF">2018-01-25T21:03:09Z</dcterms:modified>
</cp:coreProperties>
</file>