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B499230-2CF8-9E4E-B9F1-9BD827174B09}"/>
              </a:ext>
            </a:extLst>
          </p:cNvPr>
          <p:cNvSpPr txBox="1">
            <a:spLocks/>
          </p:cNvSpPr>
          <p:nvPr/>
        </p:nvSpPr>
        <p:spPr>
          <a:xfrm>
            <a:off x="1426913" y="1526230"/>
            <a:ext cx="9669068" cy="9190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 of VERY small amount of data (usually lots more)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77, 79, 80, 86, 87, 87, 94,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D1FB1B-D65D-2448-ACF0-2244C4CCF5D1}"/>
              </a:ext>
            </a:extLst>
          </p:cNvPr>
          <p:cNvSpPr/>
          <p:nvPr/>
        </p:nvSpPr>
        <p:spPr>
          <a:xfrm>
            <a:off x="6041811" y="1867073"/>
            <a:ext cx="1143000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1A18FA-4F95-EB4A-BBA3-7B19EE4FAA74}"/>
              </a:ext>
            </a:extLst>
          </p:cNvPr>
          <p:cNvCxnSpPr>
            <a:cxnSpLocks/>
          </p:cNvCxnSpPr>
          <p:nvPr/>
        </p:nvCxnSpPr>
        <p:spPr>
          <a:xfrm flipH="1" flipV="1">
            <a:off x="6603733" y="2590973"/>
            <a:ext cx="9578" cy="46045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8B41F9-7F2F-9542-A137-9ED84530E1DE}"/>
              </a:ext>
            </a:extLst>
          </p:cNvPr>
          <p:cNvSpPr txBox="1"/>
          <p:nvPr/>
        </p:nvSpPr>
        <p:spPr>
          <a:xfrm>
            <a:off x="5692146" y="29870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 = 86.5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0A9A-8CDC-5647-B779-0DF6508E43BC}"/>
              </a:ext>
            </a:extLst>
          </p:cNvPr>
          <p:cNvSpPr/>
          <p:nvPr/>
        </p:nvSpPr>
        <p:spPr>
          <a:xfrm>
            <a:off x="4779713" y="1861250"/>
            <a:ext cx="1143000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7BA741-E0F2-3E49-BC93-940F83F09DAA}"/>
              </a:ext>
            </a:extLst>
          </p:cNvPr>
          <p:cNvSpPr/>
          <p:nvPr/>
        </p:nvSpPr>
        <p:spPr>
          <a:xfrm>
            <a:off x="7256213" y="1857581"/>
            <a:ext cx="1143000" cy="685800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25D70C-C3EE-D44B-8040-08F855710F6D}"/>
              </a:ext>
            </a:extLst>
          </p:cNvPr>
          <p:cNvCxnSpPr/>
          <p:nvPr/>
        </p:nvCxnSpPr>
        <p:spPr>
          <a:xfrm flipV="1">
            <a:off x="7842786" y="2590973"/>
            <a:ext cx="0" cy="6858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640A3A-0EC7-AB47-A712-0DA93D328434}"/>
              </a:ext>
            </a:extLst>
          </p:cNvPr>
          <p:cNvCxnSpPr/>
          <p:nvPr/>
        </p:nvCxnSpPr>
        <p:spPr>
          <a:xfrm flipV="1">
            <a:off x="5351213" y="2590973"/>
            <a:ext cx="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C29AC8-ECF3-7D46-BCB0-356706F78AAF}"/>
              </a:ext>
            </a:extLst>
          </p:cNvPr>
          <p:cNvSpPr txBox="1"/>
          <p:nvPr/>
        </p:nvSpPr>
        <p:spPr>
          <a:xfrm>
            <a:off x="4689012" y="32936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Q1 = 79.5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A39B14-73A4-764F-8EBB-E08ED3639A24}"/>
              </a:ext>
            </a:extLst>
          </p:cNvPr>
          <p:cNvSpPr txBox="1"/>
          <p:nvPr/>
        </p:nvSpPr>
        <p:spPr>
          <a:xfrm>
            <a:off x="7165512" y="32526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Q3 = 90.5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8E38DB-B7F1-AA47-8106-33F6ED4977D5}"/>
              </a:ext>
            </a:extLst>
          </p:cNvPr>
          <p:cNvSpPr/>
          <p:nvPr/>
        </p:nvSpPr>
        <p:spPr>
          <a:xfrm>
            <a:off x="4089115" y="1880858"/>
            <a:ext cx="690598" cy="646585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6BC8F7-97BE-9545-9A28-1D275ABCFAA6}"/>
              </a:ext>
            </a:extLst>
          </p:cNvPr>
          <p:cNvSpPr/>
          <p:nvPr/>
        </p:nvSpPr>
        <p:spPr>
          <a:xfrm>
            <a:off x="8399213" y="1880858"/>
            <a:ext cx="646786" cy="64658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D423AA-ADFB-6C43-9F26-56698A3A9FDC}"/>
              </a:ext>
            </a:extLst>
          </p:cNvPr>
          <p:cNvCxnSpPr/>
          <p:nvPr/>
        </p:nvCxnSpPr>
        <p:spPr>
          <a:xfrm flipV="1">
            <a:off x="4434414" y="2552873"/>
            <a:ext cx="0" cy="3810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621857-7771-2947-AB77-7E90F257F4BA}"/>
              </a:ext>
            </a:extLst>
          </p:cNvPr>
          <p:cNvCxnSpPr/>
          <p:nvPr/>
        </p:nvCxnSpPr>
        <p:spPr>
          <a:xfrm flipV="1">
            <a:off x="8731685" y="2552873"/>
            <a:ext cx="0" cy="3810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294AA6-6EBE-C248-82C4-34AED2F71C05}"/>
              </a:ext>
            </a:extLst>
          </p:cNvPr>
          <p:cNvSpPr txBox="1"/>
          <p:nvPr/>
        </p:nvSpPr>
        <p:spPr>
          <a:xfrm>
            <a:off x="3849761" y="2957379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 = 77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CFE3D9-5667-1140-8738-8F8913604021}"/>
              </a:ext>
            </a:extLst>
          </p:cNvPr>
          <p:cNvSpPr txBox="1"/>
          <p:nvPr/>
        </p:nvSpPr>
        <p:spPr>
          <a:xfrm>
            <a:off x="8123724" y="29300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= 99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5047D-DEE4-E74C-ADBC-D2833B6535AF}"/>
              </a:ext>
            </a:extLst>
          </p:cNvPr>
          <p:cNvSpPr txBox="1"/>
          <p:nvPr/>
        </p:nvSpPr>
        <p:spPr>
          <a:xfrm>
            <a:off x="1018202" y="4204131"/>
            <a:ext cx="104864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Five-number summary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77, 79.5, 86.5, 90.5, 99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IQR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90.5 – 79.5 = 11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SQR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11 / 2 = 5.5</a:t>
            </a:r>
          </a:p>
          <a:p>
            <a:pPr algn="ctr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/>
      <p:bldP spid="39" grpId="0" animBg="1"/>
      <p:bldP spid="39" grpId="1" animBg="1"/>
      <p:bldP spid="40" grpId="0" animBg="1"/>
      <p:bldP spid="40" grpId="1" animBg="1"/>
      <p:bldP spid="43" grpId="0"/>
      <p:bldP spid="44" grpId="0"/>
      <p:bldP spid="45" grpId="0" animBg="1"/>
      <p:bldP spid="46" grpId="0" animBg="1"/>
      <p:bldP spid="49" grpId="0"/>
      <p:bldP spid="50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cp:lastPrinted>2018-01-23T20:35:17Z</cp:lastPrinted>
  <dcterms:created xsi:type="dcterms:W3CDTF">2018-01-23T20:25:56Z</dcterms:created>
  <dcterms:modified xsi:type="dcterms:W3CDTF">2018-01-23T20:36:04Z</dcterms:modified>
</cp:coreProperties>
</file>