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5F6-54F9-462F-82D3-14946829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A5A3-EE65-47B7-982A-C7FCCF12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82A6-F954-4C00-91CC-B02B6ED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7082-A835-40EF-BA13-24875015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0572-3BCD-4F78-83EA-F8DAC468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FF57-5C8D-4427-AEDE-0E5ED7E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605FA-BCE6-4C8A-9BE0-816CA6B3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A9E7-9B54-49CC-B8B7-011F33BA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51C1-6118-4546-87CA-B3D03FCA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C804-E4DC-4DFC-884E-5017F63D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27AA1-8B27-4F9A-8F9D-0ADA7A7C7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2F672-E2D1-4455-819C-A20ECB667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8002-1D09-49C4-B9E2-2EF39B97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2339-75C2-4566-8EF3-247B2B3E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4191-64A2-4ECF-99DD-842B67B8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B246-4CB5-47B9-9AF1-4A53D4BC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B819-659D-46CA-B0D6-30100F4A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23C0-366A-43A8-B8DC-224FAF58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1D19-34AF-4A6E-8F2F-88BBD87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C9F3-3532-4430-BD59-C7BAD44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152B-AFBA-4E6B-90BC-F57D3122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B436-11A2-42B8-BB08-4140A45B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7AF4-E232-426C-9A88-CEFF9C7A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BDE3-763F-45C0-9D5D-089DA137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6523-544A-4014-9587-8ECA56F6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AC39-7C35-4EF7-9A8A-F7068059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697E-C5A2-4FEA-8588-D1A187F2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929A8-80C4-408D-83DB-2480CB0F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F350-F2A3-4C85-A018-6EDF5CB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3794-B8B9-4D12-8934-6E0C9A6A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F43F-CF35-4BC3-96B9-142C8850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E2F2-4265-47A1-8124-35446E11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001CE-1C74-4BEF-B5E0-6155AA46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C586B-3E21-49C2-B70B-257AA40C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9B34B-212A-4BEF-9197-A5D089AB9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38EF0-E4BD-4B79-9A7E-0FF39A4A3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75BD4-21E7-4188-8073-FF4B2280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04E12-CE61-4A31-92AA-5C275B38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07E37-BF43-4FC4-A4BE-DCF14B49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545E-66FF-4BC0-97E0-539EDED4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FF2C-D20C-4A86-BAD5-09C95A1F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C7789-A0B6-49F8-8570-5E292FA5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567B-FE1D-40B9-A539-384A5B4C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B1830-83B3-4447-8A0B-DB577037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3977F-47E1-4F9A-9C93-77B087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38CF-6662-4A7D-8037-FD19F851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3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D83E-BDAD-4D9A-A141-57662A76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AA42-2E83-46C2-B16A-95F725D5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3522-0182-4960-9D2E-3A7F5F8FE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C693-8CA0-427B-B32C-A8101790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8EC6-B378-43BD-BACD-203A4A53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B0FB4-2068-4940-A74F-12041285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E6E-5E70-474A-B2D4-E91E9358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46CF-E992-4AB1-AECE-F626B1D04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80760-C73D-4D36-9738-F1B04DE9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B27F4-39CF-42D9-BF46-4C457DB9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FB4B6-8FB4-4D43-93E4-04FE2D5D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40A3-172E-45EA-9E82-8A6097C1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4204-B888-4ABB-B2EE-6B92C93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DFC4-1799-4FE7-9498-82E1EC80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9B3F-0D5D-4667-B542-5BAFAEAD1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D72A-15A5-4A92-94E0-8E6CD4A5AD1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AD19-5ADF-4D48-BDCA-43B801EB6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7082-BA34-4A6B-9A46-4E08B3272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469E-81EB-4E08-A1BC-06A5416C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4309" y="1752827"/>
            <a:ext cx="4775797" cy="243233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VERY small amount of data </a:t>
            </a:r>
          </a:p>
          <a:p>
            <a:pPr algn="ctr">
              <a:buFont typeface="Tw Cen MT" panose="020B0602020104020603" pitchFamily="34" charset="0"/>
              <a:buNone/>
            </a:pPr>
            <a:r>
              <a:rPr lang="en-US" b="1" dirty="0"/>
              <a:t>77,   79,  80,   86,  87,   87,  94,   99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33510" y="2072263"/>
            <a:ext cx="826761" cy="685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842207" y="2775981"/>
            <a:ext cx="0" cy="114132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8445" y="397406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 = 86.5</a:t>
            </a:r>
          </a:p>
        </p:txBody>
      </p:sp>
      <p:sp>
        <p:nvSpPr>
          <p:cNvPr id="10" name="Oval 9"/>
          <p:cNvSpPr/>
          <p:nvPr/>
        </p:nvSpPr>
        <p:spPr>
          <a:xfrm>
            <a:off x="670911" y="2090181"/>
            <a:ext cx="2169854" cy="6858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6062" y="2080745"/>
            <a:ext cx="2123405" cy="695236"/>
          </a:xfrm>
          <a:prstGeom prst="ellipse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00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004187" y="2775981"/>
            <a:ext cx="0" cy="685800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1737359" y="2792550"/>
            <a:ext cx="0" cy="685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2233" y="343913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Q1 = 79.5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7784" y="348288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Q3 = 90.5</a:t>
            </a:r>
          </a:p>
        </p:txBody>
      </p:sp>
      <p:sp>
        <p:nvSpPr>
          <p:cNvPr id="16" name="Oval 15"/>
          <p:cNvSpPr/>
          <p:nvPr/>
        </p:nvSpPr>
        <p:spPr>
          <a:xfrm>
            <a:off x="762922" y="2059794"/>
            <a:ext cx="551174" cy="6858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48295" y="2068650"/>
            <a:ext cx="551174" cy="685800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1025353" y="2754450"/>
            <a:ext cx="0" cy="3810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4723882" y="2737881"/>
            <a:ext cx="0" cy="3810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8870" y="315446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Min = 77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88386" y="30703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Max = 99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9197" y="4718563"/>
            <a:ext cx="60457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6795937" y="4185163"/>
            <a:ext cx="0" cy="609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5805337" y="4185163"/>
            <a:ext cx="0" cy="6096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7481737" y="4185163"/>
            <a:ext cx="0" cy="60960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5195737" y="4337563"/>
            <a:ext cx="0" cy="30480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8929537" y="4337563"/>
            <a:ext cx="0" cy="3048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5373" y="224877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Five-number summary </a:t>
            </a:r>
            <a:r>
              <a:rPr lang="en-US" dirty="0"/>
              <a:t>= 77, 79.5, 86.5, 90.5, 99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76537" y="570916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Box-Plot </a:t>
            </a:r>
            <a:r>
              <a:rPr lang="en-US" dirty="0"/>
              <a:t>= connect lines plotted above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805337" y="4185163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5805337" y="4794763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7481737" y="4489963"/>
            <a:ext cx="144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5195737" y="4489963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8E368C-86B0-4B91-9615-F72CAA8238CD}"/>
              </a:ext>
            </a:extLst>
          </p:cNvPr>
          <p:cNvSpPr txBox="1"/>
          <p:nvPr/>
        </p:nvSpPr>
        <p:spPr>
          <a:xfrm>
            <a:off x="5895682" y="3423163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SIQR </a:t>
            </a:r>
            <a:r>
              <a:rPr lang="en-US" dirty="0"/>
              <a:t>= 11 / 2 = 5.5</a:t>
            </a:r>
          </a:p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BC4286-E633-4155-92CA-2EE0126AED83}"/>
              </a:ext>
            </a:extLst>
          </p:cNvPr>
          <p:cNvSpPr txBox="1"/>
          <p:nvPr/>
        </p:nvSpPr>
        <p:spPr>
          <a:xfrm>
            <a:off x="5881537" y="27925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IQR </a:t>
            </a:r>
            <a:r>
              <a:rPr lang="en-US" dirty="0"/>
              <a:t>= 90.5 – 79.5 = 11</a:t>
            </a:r>
          </a:p>
        </p:txBody>
      </p:sp>
    </p:spTree>
    <p:extLst>
      <p:ext uri="{BB962C8B-B14F-4D97-AF65-F5344CB8AC3E}">
        <p14:creationId xmlns:p14="http://schemas.microsoft.com/office/powerpoint/2010/main" val="31386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10" grpId="0" animBg="1"/>
      <p:bldP spid="10" grpId="1" animBg="1"/>
      <p:bldP spid="11" grpId="0" animBg="1"/>
      <p:bldP spid="11" grpId="1" animBg="1"/>
      <p:bldP spid="14" grpId="0"/>
      <p:bldP spid="15" grpId="0"/>
      <p:bldP spid="16" grpId="0" animBg="1"/>
      <p:bldP spid="17" grpId="0" animBg="1"/>
      <p:bldP spid="20" grpId="0"/>
      <p:bldP spid="21" grpId="0"/>
      <p:bldP spid="30" grpId="0"/>
      <p:bldP spid="31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</cp:revision>
  <dcterms:created xsi:type="dcterms:W3CDTF">2018-01-25T17:50:28Z</dcterms:created>
  <dcterms:modified xsi:type="dcterms:W3CDTF">2018-01-25T17:59:53Z</dcterms:modified>
</cp:coreProperties>
</file>