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5209-C83D-4736-9EBA-D461B2ABF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963BA-09F6-45D2-8835-29CE1DBF5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491A-72DC-451C-B61F-C43B3494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E90C-56F4-4780-9E9F-64D0600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021E-FAF3-42F9-AD7C-63053D1E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F2A8-607A-4B04-9C40-F1A2CEDB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3205E-7325-4C50-A49C-4E4771EC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1CA3-399E-4B8B-A42D-24C6942B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7253-052A-4F7E-BE31-EF074D93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4AF-2E79-4BB1-A5BD-23773F05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DB7B7-E076-4B0E-9F19-826492D13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56EC7-0695-4329-A8BE-955104610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68AEF-373D-4218-9CD6-179C2B05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34BE6-BB7D-49E0-AC52-32B3FE93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7EDDD-C1CC-48B4-9A59-B7D33AFD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B4EF-E6DD-447C-B0E1-E224F989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8B05-2EEC-475C-807B-28E52517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965C5-61A8-49F1-8D60-4CABF770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CEB5-0D8E-4EF4-8E30-D944838C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5D5F-8AA1-49B6-9689-D662827D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5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7E25-247D-4360-B6F9-98A52023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6743F-30DA-4019-A744-25EA236E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5F6E-9F5D-4E4D-991F-0D318FBF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8A25E-A715-417E-836A-ABED06DC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C3D9D-5A27-4995-A19A-14F52E84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4644-B9D8-4DF3-A66C-AAD9EFD9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2A25-D66D-4191-B835-C1F06715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1FC66-452B-41AF-BCD0-F888D3D12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F165A-2BFC-4E23-BCF7-9A9E1B18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F9DAE-821D-4617-8A7D-E94D6D9E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D3284-C6C5-4DA5-A5CB-40248180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935D-7418-4175-B2AA-5A570ACE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50A8B-4C3F-4421-93C1-C798323D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E30D6-996E-49A4-B9B1-C40AF190C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A04E0-6EE8-4809-9687-E11916F41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0CC9B-CEFF-45A8-9D2C-66716BE1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75D56-E71E-4D72-88E7-FFFCA45C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B9F8B-9E1C-43EF-BD2C-59B59020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21705-731B-4392-AB83-DCCF1DDF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1DB0-B289-4206-A0E0-88183CF2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80B2B-2006-403A-9E6C-958E313C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BB3FD-5B57-4385-9880-9CB8B633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A771E-B398-4205-8E45-6006D2EA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74D9F-7139-4A80-BBAC-9ACDD15C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CAE70-72FB-4B30-BBF4-9DC8860D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514B8-E13B-431A-94A1-8DB5E671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DC5A-68E1-4A45-B2D2-48563731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D7AB-6EE5-4419-9020-B707E6E0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B87ED-7DB9-4DBA-BA0E-C7F1E6E86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6B126-BB48-4F9E-9420-7F6877D9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5B0D-6078-4B63-A839-3745CD2F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ECD71-6494-439E-B2C2-626FB9D7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8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A59F-7ACF-49A6-B084-E170AC5A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202AF-DBF5-4B35-B957-CAEAF2B0E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FECFF-5F7C-4745-8EFD-54076E96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7244A-BDB3-498A-9DE7-BE71C67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C5B32-4BB0-47EC-B126-307FC9EB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04F61-CF2A-4DC0-82A2-45052960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FC781-15D6-4D10-843C-B7938AAE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57896-4C0A-4BA9-9651-8CA87A66A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1290-C2A5-4C46-A764-EFC42E45A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3A32-5E05-4389-A785-EBE13AD2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1622-ABAB-41B0-8A65-AD9207A0A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>
            <a:extLst>
              <a:ext uri="{FF2B5EF4-FFF2-40B4-BE49-F238E27FC236}">
                <a16:creationId xmlns:a16="http://schemas.microsoft.com/office/drawing/2014/main" id="{E5270405-155C-4ECB-83E4-C2753FBF6A66}"/>
              </a:ext>
            </a:extLst>
          </p:cNvPr>
          <p:cNvSpPr txBox="1">
            <a:spLocks noChangeArrowheads="1"/>
          </p:cNvSpPr>
          <p:nvPr/>
        </p:nvSpPr>
        <p:spPr>
          <a:xfrm>
            <a:off x="1256156" y="1180054"/>
            <a:ext cx="8636000" cy="405914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endParaRPr lang="en-US" sz="2000" dirty="0">
              <a:ea typeface="ＭＳ Ｐゴシック" panose="020B0600070205080204" pitchFamily="34" charset="-128"/>
            </a:endParaRPr>
          </a:p>
          <a:p>
            <a:pPr marL="0" indent="0" algn="ctr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pPr marL="0" indent="0" algn="ctr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endParaRPr lang="en-US" sz="2000" dirty="0">
              <a:ea typeface="ＭＳ Ｐゴシック" panose="020B0600070205080204" pitchFamily="34" charset="-128"/>
            </a:endParaRPr>
          </a:p>
          <a:p>
            <a:pPr marL="0" indent="0" algn="ctr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pPr marL="0" indent="0" algn="ctr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endParaRPr lang="en-US" sz="2000" dirty="0">
              <a:ea typeface="ＭＳ Ｐゴシック" panose="020B0600070205080204" pitchFamily="34" charset="-128"/>
            </a:endParaRPr>
          </a:p>
          <a:p>
            <a:pPr marL="0" indent="0" algn="ctr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pPr marL="0" indent="0" algn="ctr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endParaRPr lang="en-US" sz="2000" dirty="0">
              <a:ea typeface="ＭＳ Ｐゴシック" panose="020B0600070205080204" pitchFamily="34" charset="-128"/>
            </a:endParaRPr>
          </a:p>
          <a:p>
            <a:pPr marL="0" indent="0" algn="ctr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sz="2000" dirty="0">
              <a:ea typeface="ＭＳ Ｐゴシック" panose="020B0600070205080204" pitchFamily="34" charset="-128"/>
            </a:endParaRPr>
          </a:p>
        </p:txBody>
      </p:sp>
      <p:pic>
        <p:nvPicPr>
          <p:cNvPr id="30" name="Picture 29" descr="Screen shot 2010-11-04 at 7.17.05 PM.png">
            <a:extLst>
              <a:ext uri="{FF2B5EF4-FFF2-40B4-BE49-F238E27FC236}">
                <a16:creationId xmlns:a16="http://schemas.microsoft.com/office/drawing/2014/main" id="{731B1BF9-17E9-445B-A96B-3312267C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86" y="4165881"/>
            <a:ext cx="4379632" cy="21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D7F6D4F-C572-48F0-BB62-AA60839927C1}"/>
              </a:ext>
            </a:extLst>
          </p:cNvPr>
          <p:cNvSpPr/>
          <p:nvPr/>
        </p:nvSpPr>
        <p:spPr>
          <a:xfrm>
            <a:off x="1071516" y="4362036"/>
            <a:ext cx="1926326" cy="175432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</a:rPr>
              <a:t>IF</a:t>
            </a:r>
            <a:r>
              <a:rPr lang="en-US" u="sng" dirty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individual observations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have the </a:t>
            </a:r>
          </a:p>
          <a:p>
            <a:pPr algn="ctr"/>
            <a:r>
              <a:rPr lang="en-US" b="1" i="1" dirty="0">
                <a:solidFill>
                  <a:srgbClr val="00B05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i="1" dirty="0">
                <a:solidFill>
                  <a:srgbClr val="00B050"/>
                </a:solidFill>
              </a:rPr>
              <a:t>µ,σ) </a:t>
            </a:r>
            <a:r>
              <a:rPr lang="en-US" dirty="0">
                <a:solidFill>
                  <a:srgbClr val="000000"/>
                </a:solidFill>
              </a:rPr>
              <a:t>distribution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1DD782-1F7D-4706-8883-BA8E5CA986CB}"/>
              </a:ext>
            </a:extLst>
          </p:cNvPr>
          <p:cNvSpPr/>
          <p:nvPr/>
        </p:nvSpPr>
        <p:spPr>
          <a:xfrm>
            <a:off x="7525033" y="4333373"/>
            <a:ext cx="1926326" cy="1754326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</a:rPr>
              <a:t>THEN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 the </a:t>
            </a:r>
            <a:r>
              <a:rPr lang="en-US" b="1" dirty="0">
                <a:solidFill>
                  <a:srgbClr val="0070C0"/>
                </a:solidFill>
              </a:rPr>
              <a:t>sample mean </a:t>
            </a:r>
            <a:r>
              <a:rPr lang="en-US" dirty="0">
                <a:solidFill>
                  <a:srgbClr val="000000"/>
                </a:solidFill>
              </a:rPr>
              <a:t>of an SRS of size </a:t>
            </a:r>
            <a:r>
              <a:rPr lang="en-US" i="1" dirty="0">
                <a:solidFill>
                  <a:srgbClr val="000000"/>
                </a:solidFill>
              </a:rPr>
              <a:t>n</a:t>
            </a:r>
            <a:r>
              <a:rPr lang="en-US" dirty="0">
                <a:solidFill>
                  <a:srgbClr val="000000"/>
                </a:solidFill>
              </a:rPr>
              <a:t> has the </a:t>
            </a:r>
            <a:r>
              <a:rPr lang="en-US" b="1" i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i="1" dirty="0">
                <a:solidFill>
                  <a:srgbClr val="0070C0"/>
                </a:solidFill>
              </a:rPr>
              <a:t>µ</a:t>
            </a:r>
            <a:r>
              <a:rPr lang="en-US" b="1" dirty="0">
                <a:solidFill>
                  <a:srgbClr val="0070C0"/>
                </a:solidFill>
              </a:rPr>
              <a:t>, σ/√</a:t>
            </a:r>
            <a:r>
              <a:rPr lang="en-US" b="1" i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distribution</a:t>
            </a:r>
            <a:endParaRPr lang="en-US" dirty="0"/>
          </a:p>
        </p:txBody>
      </p:sp>
      <p:sp>
        <p:nvSpPr>
          <p:cNvPr id="36" name="Rounded Rectangle 2">
            <a:extLst>
              <a:ext uri="{FF2B5EF4-FFF2-40B4-BE49-F238E27FC236}">
                <a16:creationId xmlns:a16="http://schemas.microsoft.com/office/drawing/2014/main" id="{060F0858-8C50-42AD-892F-F1D7C7D6FFF0}"/>
              </a:ext>
            </a:extLst>
          </p:cNvPr>
          <p:cNvSpPr/>
          <p:nvPr/>
        </p:nvSpPr>
        <p:spPr>
          <a:xfrm>
            <a:off x="10165948" y="2426492"/>
            <a:ext cx="1559417" cy="30738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“SE”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Standard error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 for mean = SD divided by square root of the sample size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Tw Cen MT</vt:lpstr>
      <vt:lpstr>Wingdings 2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4</cp:revision>
  <dcterms:created xsi:type="dcterms:W3CDTF">2018-01-25T21:30:45Z</dcterms:created>
  <dcterms:modified xsi:type="dcterms:W3CDTF">2018-01-25T21:49:58Z</dcterms:modified>
</cp:coreProperties>
</file>