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5209-C83D-4736-9EBA-D461B2ABF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963BA-09F6-45D2-8835-29CE1DBF5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491A-72DC-451C-B61F-C43B3494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E90C-56F4-4780-9E9F-64D0600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6021E-FAF3-42F9-AD7C-63053D1E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0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F2A8-607A-4B04-9C40-F1A2CEDB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3205E-7325-4C50-A49C-4E4771EC8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71CA3-399E-4B8B-A42D-24C6942B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E7253-052A-4F7E-BE31-EF074D93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64AF-2E79-4BB1-A5BD-23773F05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DB7B7-E076-4B0E-9F19-826492D13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56EC7-0695-4329-A8BE-955104610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68AEF-373D-4218-9CD6-179C2B05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34BE6-BB7D-49E0-AC52-32B3FE93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7EDDD-C1CC-48B4-9A59-B7D33AFD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1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B4EF-E6DD-447C-B0E1-E224F989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8B05-2EEC-475C-807B-28E525178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965C5-61A8-49F1-8D60-4CABF770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CEB5-0D8E-4EF4-8E30-D944838C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B5D5F-8AA1-49B6-9689-D662827D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5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7E25-247D-4360-B6F9-98A52023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6743F-30DA-4019-A744-25EA236EA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5F6E-9F5D-4E4D-991F-0D318FBF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8A25E-A715-417E-836A-ABED06DC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C3D9D-5A27-4995-A19A-14F52E84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4644-B9D8-4DF3-A66C-AAD9EFD9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2A25-D66D-4191-B835-C1F067152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1FC66-452B-41AF-BCD0-F888D3D12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F165A-2BFC-4E23-BCF7-9A9E1B18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F9DAE-821D-4617-8A7D-E94D6D9E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D3284-C6C5-4DA5-A5CB-40248180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4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935D-7418-4175-B2AA-5A570ACE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50A8B-4C3F-4421-93C1-C798323D2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E30D6-996E-49A4-B9B1-C40AF190C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A04E0-6EE8-4809-9687-E11916F41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0CC9B-CEFF-45A8-9D2C-66716BE1C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75D56-E71E-4D72-88E7-FFFCA45C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B9F8B-9E1C-43EF-BD2C-59B59020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21705-731B-4392-AB83-DCCF1DDF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8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1DB0-B289-4206-A0E0-88183CF2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80B2B-2006-403A-9E6C-958E313C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BB3FD-5B57-4385-9880-9CB8B633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A771E-B398-4205-8E45-6006D2EA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6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74D9F-7139-4A80-BBAC-9ACDD15C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CAE70-72FB-4B30-BBF4-9DC8860D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514B8-E13B-431A-94A1-8DB5E671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DC5A-68E1-4A45-B2D2-48563731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D7AB-6EE5-4419-9020-B707E6E0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B87ED-7DB9-4DBA-BA0E-C7F1E6E86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6B126-BB48-4F9E-9420-7F6877D9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25B0D-6078-4B63-A839-3745CD2F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ECD71-6494-439E-B2C2-626FB9D7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8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A59F-7ACF-49A6-B084-E170AC5A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202AF-DBF5-4B35-B957-CAEAF2B0E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FECFF-5F7C-4745-8EFD-54076E96E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7244A-BDB3-498A-9DE7-BE71C67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C5B32-4BB0-47EC-B126-307FC9EB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04F61-CF2A-4DC0-82A2-45052960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5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FC781-15D6-4D10-843C-B7938AAE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57896-4C0A-4BA9-9651-8CA87A66A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E1290-C2A5-4C46-A764-EFC42E45A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A3A32-5E05-4389-A785-EBE13AD2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51622-ABAB-41B0-8A65-AD9207A0A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3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651A1709-DF07-4BEB-81AF-BBB939CD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/>
              <a:t>Cohen Chap 4 - Standard &amp; Normal</a:t>
            </a:r>
            <a:endParaRPr lang="en-US" dirty="0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26A16ABA-6B34-4335-A2D8-BE65B344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</p:spPr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2C32C4FC-DF24-4AAC-AE8F-6C00C3F6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182" y="3439154"/>
            <a:ext cx="8080375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BDF26C-3B9A-4735-A308-FA4BD90A0B5D}"/>
              </a:ext>
            </a:extLst>
          </p:cNvPr>
          <p:cNvCxnSpPr/>
          <p:nvPr/>
        </p:nvCxnSpPr>
        <p:spPr>
          <a:xfrm flipH="1">
            <a:off x="2053582" y="5104879"/>
            <a:ext cx="17260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4247EF-BAD9-400E-A15E-9CF22403A1C8}"/>
              </a:ext>
            </a:extLst>
          </p:cNvPr>
          <p:cNvCxnSpPr/>
          <p:nvPr/>
        </p:nvCxnSpPr>
        <p:spPr>
          <a:xfrm>
            <a:off x="6470371" y="4741688"/>
            <a:ext cx="475245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D6BD218-AADD-482E-805D-5BE9F6176BA2}"/>
              </a:ext>
            </a:extLst>
          </p:cNvPr>
          <p:cNvSpPr txBox="1"/>
          <p:nvPr/>
        </p:nvSpPr>
        <p:spPr>
          <a:xfrm>
            <a:off x="2188862" y="3687192"/>
            <a:ext cx="2934974" cy="36933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X = Raw data for ALL calls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FE1B1-2640-426A-ADC6-8F5756B0E713}"/>
              </a:ext>
            </a:extLst>
          </p:cNvPr>
          <p:cNvSpPr txBox="1"/>
          <p:nvPr/>
        </p:nvSpPr>
        <p:spPr>
          <a:xfrm>
            <a:off x="7068164" y="3658233"/>
            <a:ext cx="2934974" cy="36933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X-bar = AVERAGE for 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385FCC-9C3F-433D-B2C6-672391D8464C}"/>
              </a:ext>
            </a:extLst>
          </p:cNvPr>
          <p:cNvSpPr txBox="1"/>
          <p:nvPr/>
        </p:nvSpPr>
        <p:spPr>
          <a:xfrm>
            <a:off x="2903073" y="5396006"/>
            <a:ext cx="1753154" cy="369332"/>
          </a:xfrm>
          <a:prstGeom prst="rect">
            <a:avLst/>
          </a:prstGeom>
          <a:ln>
            <a:solidFill>
              <a:srgbClr val="00B0F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Right-skewed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A901FB-2465-4877-A593-794B7758FD56}"/>
              </a:ext>
            </a:extLst>
          </p:cNvPr>
          <p:cNvSpPr txBox="1"/>
          <p:nvPr/>
        </p:nvSpPr>
        <p:spPr>
          <a:xfrm>
            <a:off x="7159747" y="4998043"/>
            <a:ext cx="1753154" cy="369332"/>
          </a:xfrm>
          <a:prstGeom prst="rect">
            <a:avLst/>
          </a:prstGeom>
          <a:ln>
            <a:solidFill>
              <a:srgbClr val="00B0F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More normal</a:t>
            </a:r>
          </a:p>
        </p:txBody>
      </p:sp>
    </p:spTree>
    <p:extLst>
      <p:ext uri="{BB962C8B-B14F-4D97-AF65-F5344CB8AC3E}">
        <p14:creationId xmlns:p14="http://schemas.microsoft.com/office/powerpoint/2010/main" val="243735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3</cp:revision>
  <dcterms:created xsi:type="dcterms:W3CDTF">2018-01-25T21:30:45Z</dcterms:created>
  <dcterms:modified xsi:type="dcterms:W3CDTF">2018-01-25T21:45:29Z</dcterms:modified>
</cp:coreProperties>
</file>