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209-C83D-4736-9EBA-D461B2AB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63BA-09F6-45D2-8835-29CE1DBF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91A-72DC-451C-B61F-C43B349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90C-56F4-4780-9E9F-64D0600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021E-FAF3-42F9-AD7C-63053D1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F2A8-607A-4B04-9C40-F1A2CED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205E-7325-4C50-A49C-4E4771EC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1CA3-399E-4B8B-A42D-24C6942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253-052A-4F7E-BE31-EF074D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4AF-2E79-4BB1-A5BD-23773F0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DB7B7-E076-4B0E-9F19-826492D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6EC7-0695-4329-A8BE-95510461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8AEF-373D-4218-9CD6-179C2B05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BE6-BB7D-49E0-AC52-32B3FE93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EDDD-C1CC-48B4-9A59-B7D33AFD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EF-E6DD-447C-B0E1-E224F989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B05-2EEC-475C-807B-28E5251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65C5-61A8-49F1-8D60-4CABF77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CEB5-0D8E-4EF4-8E30-D94483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5D5F-8AA1-49B6-9689-D662827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E25-247D-4360-B6F9-98A5202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43F-30DA-4019-A744-25EA236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5F6E-9F5D-4E4D-991F-0D318FB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A25E-A715-417E-836A-ABED06DC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3D9D-5A27-4995-A19A-14F52E84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644-B9D8-4DF3-A66C-AAD9EFD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A25-D66D-4191-B835-C1F06715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FC66-452B-41AF-BCD0-F888D3D1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F165A-2BFC-4E23-BCF7-9A9E1B18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DAE-821D-4617-8A7D-E94D6D9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3284-C6C5-4DA5-A5CB-4024818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935D-7418-4175-B2AA-5A570AC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0A8B-4C3F-4421-93C1-C798323D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30D6-996E-49A4-B9B1-C40AF190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4E0-6EE8-4809-9687-E11916F4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CC9B-CEFF-45A8-9D2C-66716BE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5D56-E71E-4D72-88E7-FFFCA45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9F8B-9E1C-43EF-BD2C-59B5902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1705-731B-4392-AB83-DCCF1DDF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DB0-B289-4206-A0E0-88183C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0B2B-2006-403A-9E6C-958E313C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B3FD-5B57-4385-9880-9CB8B63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771E-B398-4205-8E45-6006D2E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4D9F-7139-4A80-BBAC-9ACDD15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CAE70-72FB-4B30-BBF4-9DC8860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14B8-E13B-431A-94A1-8DB5E6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C5A-68E1-4A45-B2D2-4856373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7AB-6EE5-4419-9020-B707E6E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B87ED-7DB9-4DBA-BA0E-C7F1E6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126-BB48-4F9E-9420-7F6877D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5B0D-6078-4B63-A839-3745C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CD71-6494-439E-B2C2-626FB9D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9F-7ACF-49A6-B084-E170AC5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02AF-DBF5-4B35-B957-CAEAF2B0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CFF-5F7C-4745-8EFD-54076E9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44A-BDB3-498A-9DE7-BE71C67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5B32-4BB0-47EC-B126-307FC9EB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4F61-CF2A-4DC0-82A2-4505296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FC781-15D6-4D10-843C-B7938AA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7896-4C0A-4BA9-9651-8CA87A66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290-C2A5-4C46-A764-EFC42E45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3A32-5E05-4389-A785-EBE13AD2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622-ABAB-41B0-8A65-AD9207A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>
            <a:extLst>
              <a:ext uri="{FF2B5EF4-FFF2-40B4-BE49-F238E27FC236}">
                <a16:creationId xmlns:a16="http://schemas.microsoft.com/office/drawing/2014/main" id="{D31B1474-FF69-4075-A59C-2DF6B497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42" y="2333321"/>
            <a:ext cx="5438775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1673A04-2F7F-4DD6-A592-6B73B37C1285}"/>
              </a:ext>
            </a:extLst>
          </p:cNvPr>
          <p:cNvSpPr txBox="1"/>
          <p:nvPr/>
        </p:nvSpPr>
        <p:spPr>
          <a:xfrm>
            <a:off x="893135" y="2506559"/>
            <a:ext cx="2932981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Population Distribution</a:t>
            </a:r>
          </a:p>
          <a:p>
            <a:pPr algn="ctr"/>
            <a:r>
              <a:rPr lang="en-US" dirty="0"/>
              <a:t>(sample size 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773C2F-102A-421A-BF8B-A8483A84C5BE}"/>
              </a:ext>
            </a:extLst>
          </p:cNvPr>
          <p:cNvSpPr txBox="1"/>
          <p:nvPr/>
        </p:nvSpPr>
        <p:spPr>
          <a:xfrm>
            <a:off x="7874190" y="2810476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Sampling Distribution</a:t>
            </a:r>
          </a:p>
          <a:p>
            <a:pPr algn="ctr"/>
            <a:r>
              <a:rPr lang="en-US" dirty="0"/>
              <a:t>for MEAN of a sample size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61069B-492D-4391-9A38-A96EA94CB919}"/>
              </a:ext>
            </a:extLst>
          </p:cNvPr>
          <p:cNvSpPr txBox="1"/>
          <p:nvPr/>
        </p:nvSpPr>
        <p:spPr>
          <a:xfrm>
            <a:off x="714766" y="4772513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Sampling Distribution</a:t>
            </a:r>
          </a:p>
          <a:p>
            <a:pPr algn="ctr"/>
            <a:r>
              <a:rPr lang="en-US" dirty="0"/>
              <a:t>for MEAN of a sample size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DC7DA-4D26-4D96-A9F6-D30A3E433801}"/>
              </a:ext>
            </a:extLst>
          </p:cNvPr>
          <p:cNvSpPr txBox="1"/>
          <p:nvPr/>
        </p:nvSpPr>
        <p:spPr>
          <a:xfrm>
            <a:off x="8300634" y="4984204"/>
            <a:ext cx="3289720" cy="646331"/>
          </a:xfrm>
          <a:prstGeom prst="rect">
            <a:avLst/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Sampling Distribution</a:t>
            </a:r>
          </a:p>
          <a:p>
            <a:pPr algn="ctr"/>
            <a:r>
              <a:rPr lang="en-US" dirty="0"/>
              <a:t>for MEAN of a sample size 10</a:t>
            </a:r>
          </a:p>
        </p:txBody>
      </p:sp>
    </p:spTree>
    <p:extLst>
      <p:ext uri="{BB962C8B-B14F-4D97-AF65-F5344CB8AC3E}">
        <p14:creationId xmlns:p14="http://schemas.microsoft.com/office/powerpoint/2010/main" val="24373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</cp:revision>
  <dcterms:created xsi:type="dcterms:W3CDTF">2018-01-25T21:30:45Z</dcterms:created>
  <dcterms:modified xsi:type="dcterms:W3CDTF">2018-01-25T21:52:16Z</dcterms:modified>
</cp:coreProperties>
</file>