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1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9027-8E3F-F342-923D-FCEF026E640E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C2D-24E3-C640-BD89-2BB4A98A6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86247" y="2286000"/>
            <a:ext cx="3663781" cy="119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latin typeface="Consolas" charset="0"/>
                <a:ea typeface="Consolas" charset="0"/>
                <a:cs typeface="Consolas" charset="0"/>
              </a:rPr>
              <a:t>Heights (inches)</a:t>
            </a:r>
          </a:p>
          <a:p>
            <a:pPr marL="128016" lvl="1"/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Mean = 66.3 inches</a:t>
            </a:r>
          </a:p>
          <a:p>
            <a:pPr marL="128016" lvl="1"/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Median = 66 inches</a:t>
            </a:r>
            <a:endParaRPr lang="en-US" i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Picture 6" descr="The histogram of height appears bell-shaped which indicates a normal distribu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1" y="3808642"/>
            <a:ext cx="4066123" cy="17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he histogram of GPA is nearly bell-shaped but little skewed to the le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44" y="3669319"/>
            <a:ext cx="34766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he histogram of number of tattoos is strongly right skewed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852" y="3669319"/>
            <a:ext cx="3476625" cy="22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250028" y="2241857"/>
            <a:ext cx="3748824" cy="1623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u="sng" dirty="0" smtClean="0">
                <a:latin typeface="Consolas" charset="0"/>
                <a:ea typeface="Consolas" charset="0"/>
                <a:cs typeface="Consolas" charset="0"/>
              </a:rPr>
              <a:t>GPA</a:t>
            </a:r>
          </a:p>
          <a:p>
            <a:pPr marL="128016" lvl="1" indent="0" algn="ctr">
              <a:buNone/>
            </a:pP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Mean = 3.25</a:t>
            </a:r>
          </a:p>
          <a:p>
            <a:pPr marL="128016" lvl="1" indent="0" algn="ctr">
              <a:buNone/>
            </a:pP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Median = 3.3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8852" y="2303362"/>
            <a:ext cx="3681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Consolas" charset="0"/>
                <a:ea typeface="Consolas" charset="0"/>
                <a:cs typeface="Consolas" charset="0"/>
              </a:rPr>
              <a:t>Number of </a:t>
            </a:r>
            <a:r>
              <a:rPr lang="en-US" sz="2400" b="1" u="sng" dirty="0" smtClean="0">
                <a:latin typeface="Consolas" charset="0"/>
                <a:ea typeface="Consolas" charset="0"/>
                <a:cs typeface="Consolas" charset="0"/>
              </a:rPr>
              <a:t>Tattoos</a:t>
            </a:r>
          </a:p>
          <a:p>
            <a:pPr algn="ctr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Mean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= .</a:t>
            </a:r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23</a:t>
            </a:r>
          </a:p>
          <a:p>
            <a:pPr algn="ctr"/>
            <a:r>
              <a:rPr lang="en-US" sz="2000" i="1" dirty="0" smtClean="0">
                <a:latin typeface="Consolas" charset="0"/>
                <a:ea typeface="Consolas" charset="0"/>
                <a:cs typeface="Consolas" charset="0"/>
              </a:rPr>
              <a:t>Median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= 0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Tw Cen MT</vt:lpstr>
      <vt:lpstr>Wingdings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</cp:revision>
  <dcterms:created xsi:type="dcterms:W3CDTF">2018-01-24T06:52:32Z</dcterms:created>
  <dcterms:modified xsi:type="dcterms:W3CDTF">2018-01-24T06:54:33Z</dcterms:modified>
</cp:coreProperties>
</file>