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37D9-D604-B740-ADC5-5FFDB91414A6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5E9A-5A9F-704F-ADF5-C7D886EC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9738" y="491320"/>
            <a:ext cx="3985146" cy="1596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Study Design</a:t>
            </a:r>
            <a:endParaRPr lang="en-US" sz="2800" b="1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20872" y="2156346"/>
            <a:ext cx="1883391" cy="161043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60359" y="2156346"/>
            <a:ext cx="1869742" cy="16104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5732" y="3946478"/>
            <a:ext cx="3985146" cy="1596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Observational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7045" y="3946477"/>
            <a:ext cx="3985146" cy="1596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Experimental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2781" y="2471635"/>
            <a:ext cx="2554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Researcher assigns groups (often randomly)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66381" y="2333135"/>
            <a:ext cx="2522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Participant chooses group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(usually not randomly)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5732" y="5633113"/>
            <a:ext cx="39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E.g., Participants choose to exercise or not exercise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7045" y="5588756"/>
            <a:ext cx="398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E.g., Researcher randomly assigns participants to exercise or non-exercise group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8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</cp:revision>
  <dcterms:created xsi:type="dcterms:W3CDTF">2017-12-30T08:38:12Z</dcterms:created>
  <dcterms:modified xsi:type="dcterms:W3CDTF">2017-12-30T08:45:23Z</dcterms:modified>
</cp:coreProperties>
</file>