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8E22-6CB4-4E73-8A45-EC85B794B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B0E78-8A4E-4E96-9582-29D552827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8BA34-086D-49B5-9827-8368D751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8AE6-4BF2-42A5-843A-2B120CDC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2BAD-FC97-4F7F-8DB0-2D051EFB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B1BC-F389-48E2-BC3A-A7B47663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81035-2389-4B75-BE6E-392261FD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AB8F7-07F8-48EF-9FBC-7B123DCF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023A9-560B-4476-864A-0D765F9E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811E-B6B3-4BC2-AC57-A9BF81E0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7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9900E-C940-4C0E-9012-18BF09397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AA106-3924-495A-94F4-03E355E71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E0BB-9E4C-4D0A-9C49-381BC10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2410F-7A5D-43FB-9A18-A839D40C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1B7D-652B-428A-8A02-6CF7E932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8744-4B35-4054-B4E3-A5AB354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6D1C-CD2E-40D9-B4FE-6BBAAB34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5EA31-537C-4753-BC4E-E6E72D19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49943-B0BF-4088-8651-E18888F1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B9FCB-B198-4691-8BCB-0A616FC7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2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7132-C1E0-4246-A70E-AD75ADDD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3AC2-9C78-42D3-BAF6-33345D54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83C6-BD08-4FEF-9214-7216AD33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ECE55-A0C6-41A7-A3CA-FBC462B5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37D7-5E16-428D-8AF7-7FC6DBB6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FD0C-28A6-47EA-A12B-11BA8ADC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11BB-ED37-4038-AE6B-056DEADCB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78471-3894-4D14-B5DE-B087E2D99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ED50A-43CF-4BA6-8C83-2B2E9BEA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62484-48E6-4940-953C-C40E35A9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26B9-10D3-42DC-B14A-4940FC25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88AA-5B85-495A-A238-F95B0791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20C75-5DFF-4A83-B0AB-13FE903B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35652-9F2F-4A78-AC03-D4A4D1096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7C4B3-2E41-4DDA-BABA-EBE9B8D99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EC481-D175-4112-8297-3BC1142C8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A701F-E257-413E-BDCE-0386D68A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8EA20-0C9F-42C2-8482-2EDE4161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4E2C4-8AA3-4A57-ABED-71FF4128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2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B2EE-5FDB-4036-8E13-8D0CFC5C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32F1E-CBEF-4C78-94CA-6646D3C0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B027A-BC52-446F-B1AA-23C7CAB1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F059A-F56D-472F-9B22-1A1B2F15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82E70-4E36-4059-B1D9-542083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81732-FB08-4AD7-83B1-8A1D2F81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8E01F-28BE-4E1C-BAD2-09976AC1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20B1-5A5E-4697-A4EF-651FFCEE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95B0-934B-428B-A788-519AD334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01C59-DFBA-4DE2-82AB-E5D31CB83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FCD1D-5DC0-4941-B8BB-FD51F275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F4CBD-7EEE-45FB-8889-C58FA080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494E4-10CF-4EDC-AA06-466C0080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2AFE-1C04-468F-B988-C6483944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E8202-9C02-4416-890A-B3DCF7FA7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58948-81CF-448E-BF4E-F83FF6FC9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48EF4-49BA-49D2-B405-B63CAD03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F3AE2-E155-492C-AB67-FF22B1A5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4A86D-8F5D-4B68-A5D1-37E36AE6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4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3E104-1C87-4534-9D2B-6F1AC5F0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BE4C7-C6EC-4709-B37D-8276455A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673C-97A7-45D2-8BC7-A0E41AEBB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94B2-5F3E-40EE-9952-A1742838D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6D29-AB75-4F36-A503-F9AFC0650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old tobacco ads healt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1" y="350640"/>
            <a:ext cx="3831772" cy="490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moking heal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4730184"/>
            <a:ext cx="3233056" cy="18747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40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7</cp:revision>
  <dcterms:created xsi:type="dcterms:W3CDTF">2018-01-25T20:24:12Z</dcterms:created>
  <dcterms:modified xsi:type="dcterms:W3CDTF">2018-02-01T06:15:43Z</dcterms:modified>
</cp:coreProperties>
</file>