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5209-C83D-4736-9EBA-D461B2AB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63BA-09F6-45D2-8835-29CE1DBF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491A-72DC-451C-B61F-C43B3494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E90C-56F4-4780-9E9F-64D0600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021E-FAF3-42F9-AD7C-63053D1E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F2A8-607A-4B04-9C40-F1A2CED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3205E-7325-4C50-A49C-4E4771EC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1CA3-399E-4B8B-A42D-24C6942B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7253-052A-4F7E-BE31-EF074D93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4AF-2E79-4BB1-A5BD-23773F0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DB7B7-E076-4B0E-9F19-826492D1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6EC7-0695-4329-A8BE-95510461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8AEF-373D-4218-9CD6-179C2B05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4BE6-BB7D-49E0-AC52-32B3FE93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EDDD-C1CC-48B4-9A59-B7D33AFD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B4EF-E6DD-447C-B0E1-E224F989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8B05-2EEC-475C-807B-28E52517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65C5-61A8-49F1-8D60-4CABF77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CEB5-0D8E-4EF4-8E30-D94483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5D5F-8AA1-49B6-9689-D662827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7E25-247D-4360-B6F9-98A5202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743F-30DA-4019-A744-25EA236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5F6E-9F5D-4E4D-991F-0D318FB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A25E-A715-417E-836A-ABED06DC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3D9D-5A27-4995-A19A-14F52E84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4644-B9D8-4DF3-A66C-AAD9EFD9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A25-D66D-4191-B835-C1F067152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FC66-452B-41AF-BCD0-F888D3D12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F165A-2BFC-4E23-BCF7-9A9E1B18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F9DAE-821D-4617-8A7D-E94D6D9E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3284-C6C5-4DA5-A5CB-40248180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935D-7418-4175-B2AA-5A570AC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50A8B-4C3F-4421-93C1-C798323D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30D6-996E-49A4-B9B1-C40AF190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A04E0-6EE8-4809-9687-E11916F41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CC9B-CEFF-45A8-9D2C-66716BE1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75D56-E71E-4D72-88E7-FFFCA45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B9F8B-9E1C-43EF-BD2C-59B5902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1705-731B-4392-AB83-DCCF1DDF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DB0-B289-4206-A0E0-88183CF2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0B2B-2006-403A-9E6C-958E313C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BB3FD-5B57-4385-9880-9CB8B633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A771E-B398-4205-8E45-6006D2E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74D9F-7139-4A80-BBAC-9ACDD15C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CAE70-72FB-4B30-BBF4-9DC8860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514B8-E13B-431A-94A1-8DB5E6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DC5A-68E1-4A45-B2D2-48563731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D7AB-6EE5-4419-9020-B707E6E0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B87ED-7DB9-4DBA-BA0E-C7F1E6E86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B126-BB48-4F9E-9420-7F6877D9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5B0D-6078-4B63-A839-3745CD2F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ECD71-6494-439E-B2C2-626FB9D7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9F-7ACF-49A6-B084-E170AC5A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02AF-DBF5-4B35-B957-CAEAF2B0E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ECFF-5F7C-4745-8EFD-54076E9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44A-BDB3-498A-9DE7-BE71C67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5B32-4BB0-47EC-B126-307FC9EB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4F61-CF2A-4DC0-82A2-4505296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FC781-15D6-4D10-843C-B7938AAE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7896-4C0A-4BA9-9651-8CA87A66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1290-C2A5-4C46-A764-EFC42E45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DDB6-65BB-499C-B0FB-6B4D9C57AEA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3A32-5E05-4389-A785-EBE13AD2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622-ABAB-41B0-8A65-AD9207A0A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5D1D-148D-4854-80F0-A517E89B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A8DC090B-2280-4439-AD93-96C5F57D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871" y="3516924"/>
            <a:ext cx="8509285" cy="30219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“</a:t>
            </a:r>
            <a:r>
              <a:rPr lang="en-US" sz="2000" b="1" u="sng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Population Distribution</a:t>
            </a: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” </a:t>
            </a:r>
            <a:r>
              <a:rPr lang="en-US" sz="2000" b="1" dirty="0">
                <a:solidFill>
                  <a:srgbClr val="FF0000"/>
                </a:solidFill>
                <a:latin typeface="+mn-lt"/>
                <a:ea typeface="+mn-ea"/>
                <a:cs typeface="Arial"/>
              </a:rPr>
              <a:t>(raw data)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lt1"/>
              </a:solidFill>
              <a:latin typeface="+mn-lt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Shows ALL values for all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lt1"/>
                </a:solidFill>
                <a:latin typeface="+mn-lt"/>
                <a:ea typeface="+mn-ea"/>
                <a:cs typeface="Arial"/>
              </a:rPr>
              <a:t>Individuals in the population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10D670-E4A3-47F5-9F16-EF28E7D1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299" y="3692670"/>
            <a:ext cx="4560723" cy="26704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blurRad="38100" dist="30000" dir="5400000" rotWithShape="0">
              <a:srgbClr val="808080">
                <a:alpha val="45000"/>
              </a:srgbClr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cs typeface="Arial"/>
              </a:rPr>
              <a:t>“</a:t>
            </a:r>
            <a:r>
              <a:rPr lang="en-US" sz="2000" b="1" u="sng" dirty="0">
                <a:latin typeface="+mn-lt"/>
                <a:ea typeface="+mn-ea"/>
                <a:cs typeface="Arial"/>
              </a:rPr>
              <a:t>Sampling Distribution</a:t>
            </a:r>
            <a:r>
              <a:rPr lang="en-US" sz="2000" b="1" dirty="0">
                <a:latin typeface="+mn-lt"/>
                <a:ea typeface="+mn-ea"/>
                <a:cs typeface="Arial"/>
              </a:rPr>
              <a:t>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atin typeface="+mn-lt"/>
              <a:ea typeface="+mn-ea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cs typeface="Arial"/>
              </a:rPr>
              <a:t>Shows  all values taken by the statistic,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ea typeface="+mn-ea"/>
                <a:cs typeface="Arial"/>
              </a:rPr>
              <a:t>in all possible samples of the same size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u="sng" dirty="0"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3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</cp:revision>
  <dcterms:created xsi:type="dcterms:W3CDTF">2018-01-25T21:30:45Z</dcterms:created>
  <dcterms:modified xsi:type="dcterms:W3CDTF">2018-01-25T21:34:34Z</dcterms:modified>
</cp:coreProperties>
</file>