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6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5737-FDC2-CF4D-B41E-48421F9FA2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AA42-421A-6F4F-888E-B1B0EBE6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12022"/>
              </p:ext>
            </p:extLst>
          </p:nvPr>
        </p:nvGraphicFramePr>
        <p:xfrm>
          <a:off x="893442" y="2958245"/>
          <a:ext cx="10504965" cy="32780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1655"/>
                <a:gridCol w="3501655"/>
                <a:gridCol w="3501655"/>
              </a:tblGrid>
              <a:tr h="7330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If you</a:t>
                      </a: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_____ the </a:t>
                      </a: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same CONSTANT </a:t>
                      </a: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number onto </a:t>
                      </a: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every </a:t>
                      </a: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score...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MEAN</a:t>
                      </a:r>
                      <a:endParaRPr lang="en-US" sz="320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  <a:endParaRPr lang="en-US" sz="320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10562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ADD 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(or subtract) 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ADD 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(or subtract)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SAME amount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unchanged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10562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MULTIPLY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(or divide)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MULTIPLY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(or divide)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by the SAME amount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MULTIPLY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(or divide)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by the SAME amount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6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</cp:revision>
  <dcterms:created xsi:type="dcterms:W3CDTF">2018-01-23T07:47:39Z</dcterms:created>
  <dcterms:modified xsi:type="dcterms:W3CDTF">2018-01-23T07:50:19Z</dcterms:modified>
</cp:coreProperties>
</file>