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-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624972"/>
            <a:ext cx="69342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 descr="Screen shot 2010-11-10 at 2.3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2" y="2730768"/>
            <a:ext cx="4732883" cy="382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17</cp:revision>
  <dcterms:created xsi:type="dcterms:W3CDTF">2018-01-25T20:24:12Z</dcterms:created>
  <dcterms:modified xsi:type="dcterms:W3CDTF">2018-02-06T22:02:14Z</dcterms:modified>
</cp:coreProperties>
</file>