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66" y="2885569"/>
            <a:ext cx="2613991" cy="321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12" y="2885569"/>
            <a:ext cx="2643578" cy="321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16</cp:revision>
  <dcterms:created xsi:type="dcterms:W3CDTF">2018-01-25T20:24:12Z</dcterms:created>
  <dcterms:modified xsi:type="dcterms:W3CDTF">2018-02-06T21:58:57Z</dcterms:modified>
</cp:coreProperties>
</file>