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7343-BAA1-453B-8820-E3A6E945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E2F36-1E66-4284-9926-673DD6243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BAEA-D7BA-4EFC-923D-A5E77D77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AEF1-E1B6-408B-9E4E-66EA07D6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EDE9-5047-4761-A4FE-24B88F28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06B5-2989-48CA-AE3B-5D53C522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18AE5-EC53-43DD-8197-CC4029EF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A9F7-D4ED-4932-AD10-37904CFB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19AF-942D-44AD-AC20-FB9A03DE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8A1DC-ADBA-43BF-9BC0-85FF068B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87BCD-1C30-4EBA-B9DF-B6A15A425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39561-56BA-4D10-8458-F1AE924F8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BD0B-1783-47AB-8BA2-8AC5989F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6FB7-CE34-47C1-B6D7-EC3EADA3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C243-F2D6-4F4B-B4A3-75B1E56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E9F3-A710-4AED-BB12-B592C4F4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1DC0-1703-497C-831B-D4D72925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4D90-FA23-4E6D-ACF0-CB646BA2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B11A-3E30-4C5E-AEBC-F38B19E5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1601-5FD3-48B4-AE4D-89ECEA49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6CFA-BECC-4D82-8457-9D5E853C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98AFA-05A5-4041-A27E-CE009747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750F-6690-4D27-9424-F8A85A44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116E-030D-4F53-94E2-0D000551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74B7-CC8B-4341-8C42-63015A29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1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0949-8737-47E3-A60E-2068FA0D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A814-B584-41DA-B2C2-9381B0A20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D13C0-D6FD-48D9-B059-4051261F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8A53-492E-4C2B-BD05-8F864AB7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E85A2-F771-4D1C-864A-E415489A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A26E-66EC-4E28-8CC2-18B1A65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75DC-177B-4D59-B95A-FB166A69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F1038-B0AE-45F7-8A3F-5754763D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30140-5394-47F2-B708-0C2E64B0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E1F31-E8C0-440A-850C-66F2CEB25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7AF83-6E79-4930-989F-C63B51D1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77653-88BB-47EC-A114-E860E22A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1E018-70C1-4194-8F06-09432564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CE561-3283-4770-945D-D9E85654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8BB2-C57F-4FED-879A-FB512327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50F07-9828-45E0-BC8C-18DEF470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BED23-D74B-47D5-B349-6276CE3D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13F9-17DE-475A-8C35-ABB16FD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185BC-1FE8-4093-AE9E-39165CE5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FB667-3941-43D1-8929-320389C4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B8EA6-26E9-4501-9A59-AD176E5A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DEAE-552E-4931-8F99-3940058E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2617-6CF3-4CE5-8C5C-E0C545F8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52072-ECBF-4507-A932-92662685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BB4BB-5F15-411E-8360-D8FC6060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32741-6449-484C-837C-4F8337A7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239AD-487F-4858-9A30-D04B4F04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68F8-6C30-41E3-B968-968AC318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15E83-DD02-4B2E-8693-60A10F270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8299-78EE-4B3C-9CA0-2B5F0F3A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FCF2-3567-408C-8D80-2E85BD75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1DFA8-5C54-4049-89ED-AAF667BE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203C2-D814-4BB0-B4D2-71EDC651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F6F5A-69F0-4179-BD89-A7338D62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0D35-84D8-4A5B-8A05-2EAD83D4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A4A9-6928-4789-AD83-263A4AC31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1F7A-E525-49BA-BB64-53DD1E0DF8C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28F6-C907-4BC0-A8F4-7B7F5333A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4677-AEE1-4D62-9E1F-6E14EC2DE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3318A-A8E9-4502-80EC-20626CE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4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0FD817-DBCC-4836-AA4B-40C4ACA3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725103"/>
            <a:ext cx="5212080" cy="4626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3F91C-ED32-40A5-9D27-06955DE8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47" y="669303"/>
            <a:ext cx="5212080" cy="590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6D850-1DCF-4147-BADB-30CB1C4D8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34" b="56734"/>
          <a:stretch/>
        </p:blipFill>
        <p:spPr>
          <a:xfrm>
            <a:off x="6393147" y="219029"/>
            <a:ext cx="5212080" cy="4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2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</cp:revision>
  <dcterms:created xsi:type="dcterms:W3CDTF">2018-01-25T20:38:15Z</dcterms:created>
  <dcterms:modified xsi:type="dcterms:W3CDTF">2018-01-25T20:43:48Z</dcterms:modified>
</cp:coreProperties>
</file>