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69804" y="3532277"/>
                <a:ext cx="2668211" cy="1245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1. Null/Alt Hypotheses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b="0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algn="ctr"/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04" y="3532277"/>
                <a:ext cx="2668211" cy="1245982"/>
              </a:xfrm>
              <a:prstGeom prst="rect">
                <a:avLst/>
              </a:prstGeom>
              <a:blipFill>
                <a:blip r:embed="rId2"/>
                <a:stretch>
                  <a:fillRect l="-685" t="-2439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4356" y="4720924"/>
            <a:ext cx="37785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2. Choose Test Stat, </a:t>
            </a:r>
            <a:r>
              <a:rPr lang="el-G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# tails</a:t>
            </a:r>
            <a:endParaRPr lang="en-US" b="0" dirty="0"/>
          </a:p>
          <a:p>
            <a:pPr algn="ctr"/>
            <a:r>
              <a:rPr lang="en-US" dirty="0">
                <a:solidFill>
                  <a:srgbClr val="FFC000"/>
                </a:solidFill>
              </a:rPr>
              <a:t>CLT: mean of repeated SRS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 normally dist.</a:t>
            </a:r>
          </a:p>
          <a:p>
            <a:pPr algn="ctr"/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C000"/>
                </a:solidFill>
              </a:rPr>
              <a:t>So use the z-stat</a:t>
            </a:r>
          </a:p>
          <a:p>
            <a:pPr algn="ctr"/>
            <a:r>
              <a:rPr lang="el-G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.05 &amp; 2 tails (default)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7F7F5"/>
              </a:clrFrom>
              <a:clrTo>
                <a:srgbClr val="F7F7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3184" r="32392" b="69353"/>
          <a:stretch/>
        </p:blipFill>
        <p:spPr>
          <a:xfrm>
            <a:off x="8076813" y="3779228"/>
            <a:ext cx="2963342" cy="22469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7F7F5"/>
              </a:clrFrom>
              <a:clrTo>
                <a:srgbClr val="F7F7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4229" r="36224" b="38308"/>
          <a:stretch/>
        </p:blipFill>
        <p:spPr>
          <a:xfrm>
            <a:off x="4803615" y="3779228"/>
            <a:ext cx="2963342" cy="22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19</cp:revision>
  <dcterms:created xsi:type="dcterms:W3CDTF">2018-01-25T20:24:12Z</dcterms:created>
  <dcterms:modified xsi:type="dcterms:W3CDTF">2018-02-01T22:22:24Z</dcterms:modified>
</cp:coreProperties>
</file>