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C9E8-1434-4A17-9E4F-58DC838D9AF0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6F3C-58D5-48AF-A391-0C4CFBD5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2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C9E8-1434-4A17-9E4F-58DC838D9AF0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6F3C-58D5-48AF-A391-0C4CFBD5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8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C9E8-1434-4A17-9E4F-58DC838D9AF0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6F3C-58D5-48AF-A391-0C4CFBD5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6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C9E8-1434-4A17-9E4F-58DC838D9AF0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6F3C-58D5-48AF-A391-0C4CFBD5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4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C9E8-1434-4A17-9E4F-58DC838D9AF0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6F3C-58D5-48AF-A391-0C4CFBD5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3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C9E8-1434-4A17-9E4F-58DC838D9AF0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6F3C-58D5-48AF-A391-0C4CFBD5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8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C9E8-1434-4A17-9E4F-58DC838D9AF0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6F3C-58D5-48AF-A391-0C4CFBD5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9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C9E8-1434-4A17-9E4F-58DC838D9AF0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6F3C-58D5-48AF-A391-0C4CFBD5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6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C9E8-1434-4A17-9E4F-58DC838D9AF0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6F3C-58D5-48AF-A391-0C4CFBD5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4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C9E8-1434-4A17-9E4F-58DC838D9AF0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6F3C-58D5-48AF-A391-0C4CFBD5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C9E8-1434-4A17-9E4F-58DC838D9AF0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E6F3C-58D5-48AF-A391-0C4CFBD5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6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3C9E8-1434-4A17-9E4F-58DC838D9AF0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E6F3C-58D5-48AF-A391-0C4CFBD5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789" y="1295182"/>
            <a:ext cx="9052560" cy="35143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>
                <a:lumMod val="75000"/>
              </a:schemeClr>
            </a:solidFill>
            <a:miter lim="800000"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6999316" y="2686603"/>
            <a:ext cx="914400" cy="2561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10102" y="2011680"/>
            <a:ext cx="3266901" cy="523702"/>
          </a:xfrm>
          <a:prstGeom prst="rect">
            <a:avLst/>
          </a:prstGeom>
          <a:solidFill>
            <a:srgbClr val="FF0000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1. Click “download R”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3707" y="3884815"/>
            <a:ext cx="5465617" cy="2549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rgbClr val="FF0000"/>
                </a:solidFill>
              </a:rPr>
              <a:t>Note: new versions are released a few times a year</a:t>
            </a:r>
            <a:endParaRPr lang="en-US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972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Utah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1</cp:revision>
  <dcterms:created xsi:type="dcterms:W3CDTF">2021-08-26T22:56:28Z</dcterms:created>
  <dcterms:modified xsi:type="dcterms:W3CDTF">2021-08-26T22:56:48Z</dcterms:modified>
</cp:coreProperties>
</file>