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2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8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4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8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9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4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6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C9E8-1434-4A17-9E4F-58DC838D9AF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71AEF-35C4-FC05-4CFF-AA4B932F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52" y="1199153"/>
            <a:ext cx="9258300" cy="3800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ounded Rectangle 4"/>
          <p:cNvSpPr/>
          <p:nvPr/>
        </p:nvSpPr>
        <p:spPr>
          <a:xfrm>
            <a:off x="6999316" y="2686603"/>
            <a:ext cx="914400" cy="2561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0102" y="2011680"/>
            <a:ext cx="3266901" cy="523702"/>
          </a:xfrm>
          <a:prstGeom prst="rect">
            <a:avLst/>
          </a:prstGeom>
          <a:solidFill>
            <a:srgbClr val="FF0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1. Click “download R”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3707" y="3884815"/>
            <a:ext cx="5465617" cy="254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FF0000"/>
                </a:solidFill>
              </a:rPr>
              <a:t>Note: new versions are released a few times a year</a:t>
            </a:r>
          </a:p>
        </p:txBody>
      </p:sp>
    </p:spTree>
    <p:extLst>
      <p:ext uri="{BB962C8B-B14F-4D97-AF65-F5344CB8AC3E}">
        <p14:creationId xmlns:p14="http://schemas.microsoft.com/office/powerpoint/2010/main" val="105797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6D35D29-6BEB-8C25-9ACB-47267EEF0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66" y="2238374"/>
            <a:ext cx="6194792" cy="3882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0E464881-2BC6-E85F-778D-774910A32A8C}"/>
              </a:ext>
            </a:extLst>
          </p:cNvPr>
          <p:cNvSpPr/>
          <p:nvPr/>
        </p:nvSpPr>
        <p:spPr>
          <a:xfrm>
            <a:off x="1614851" y="4091524"/>
            <a:ext cx="851336" cy="1947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92EB3035-C2FD-10C6-D9F8-8D4461C00689}"/>
              </a:ext>
            </a:extLst>
          </p:cNvPr>
          <p:cNvSpPr/>
          <p:nvPr/>
        </p:nvSpPr>
        <p:spPr>
          <a:xfrm>
            <a:off x="4619652" y="2238374"/>
            <a:ext cx="942947" cy="178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EE77D8-E0CE-E1B3-290A-31ACFB08587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524215" y="2416453"/>
            <a:ext cx="2566911" cy="17368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761EF3-0F71-488C-5DEB-92D70D74C2E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523720" y="2416453"/>
            <a:ext cx="2567406" cy="30893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E45B416-C809-60F7-18B9-406D387E7E3A}"/>
              </a:ext>
            </a:extLst>
          </p:cNvPr>
          <p:cNvSpPr/>
          <p:nvPr/>
        </p:nvSpPr>
        <p:spPr>
          <a:xfrm>
            <a:off x="5801892" y="3419019"/>
            <a:ext cx="1665393" cy="506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Depends on your operating 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DC9A4-724C-3E5A-8902-F34D1A4C559C}"/>
              </a:ext>
            </a:extLst>
          </p:cNvPr>
          <p:cNvSpPr/>
          <p:nvPr/>
        </p:nvSpPr>
        <p:spPr>
          <a:xfrm>
            <a:off x="3994387" y="5443728"/>
            <a:ext cx="2958863" cy="2426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C1A05F-E156-B1C4-880C-04797D5FCD81}"/>
              </a:ext>
            </a:extLst>
          </p:cNvPr>
          <p:cNvSpPr/>
          <p:nvPr/>
        </p:nvSpPr>
        <p:spPr>
          <a:xfrm>
            <a:off x="4013437" y="4043553"/>
            <a:ext cx="2553392" cy="2426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8418F495-09BD-114E-7925-56C952289EA0}"/>
              </a:ext>
            </a:extLst>
          </p:cNvPr>
          <p:cNvSpPr/>
          <p:nvPr/>
        </p:nvSpPr>
        <p:spPr>
          <a:xfrm>
            <a:off x="1599466" y="5462778"/>
            <a:ext cx="851336" cy="1947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ABEC24E3-9E28-741C-F757-1C0FA66A8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26" y="969515"/>
            <a:ext cx="6199632" cy="11359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51442CA2-3492-4CBA-950D-3293EB3A31AE}"/>
              </a:ext>
            </a:extLst>
          </p:cNvPr>
          <p:cNvSpPr/>
          <p:nvPr/>
        </p:nvSpPr>
        <p:spPr>
          <a:xfrm>
            <a:off x="4858945" y="969515"/>
            <a:ext cx="1237055" cy="2020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4">
            <a:extLst>
              <a:ext uri="{FF2B5EF4-FFF2-40B4-BE49-F238E27FC236}">
                <a16:creationId xmlns:a16="http://schemas.microsoft.com/office/drawing/2014/main" id="{CA0697C8-9410-CA15-EF47-D39A41602E57}"/>
              </a:ext>
            </a:extLst>
          </p:cNvPr>
          <p:cNvSpPr/>
          <p:nvPr/>
        </p:nvSpPr>
        <p:spPr>
          <a:xfrm>
            <a:off x="1594626" y="1455384"/>
            <a:ext cx="424674" cy="1829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40672-EE5B-9E0B-185D-51F548039CA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052741" y="1070545"/>
            <a:ext cx="2806204" cy="4923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40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477341-E433-9742-BE44-C89BEC33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509712"/>
            <a:ext cx="9753600" cy="504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tar: 32 Points 4">
            <a:extLst>
              <a:ext uri="{FF2B5EF4-FFF2-40B4-BE49-F238E27FC236}">
                <a16:creationId xmlns:a16="http://schemas.microsoft.com/office/drawing/2014/main" id="{BCC6CD0C-54F2-70A7-B4AE-47142018BBB4}"/>
              </a:ext>
            </a:extLst>
          </p:cNvPr>
          <p:cNvSpPr/>
          <p:nvPr/>
        </p:nvSpPr>
        <p:spPr>
          <a:xfrm>
            <a:off x="8877300" y="1281111"/>
            <a:ext cx="2162175" cy="962025"/>
          </a:xfrm>
          <a:prstGeom prst="star32">
            <a:avLst>
              <a:gd name="adj" fmla="val 4146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7CD1D-9BAC-275A-349E-D16CBFA929E6}"/>
              </a:ext>
            </a:extLst>
          </p:cNvPr>
          <p:cNvSpPr/>
          <p:nvPr/>
        </p:nvSpPr>
        <p:spPr>
          <a:xfrm>
            <a:off x="6524625" y="1578767"/>
            <a:ext cx="2162175" cy="366713"/>
          </a:xfrm>
          <a:prstGeom prst="rect">
            <a:avLst/>
          </a:prstGeom>
          <a:solidFill>
            <a:srgbClr val="FF0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1. Click button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CC400E-42E2-04EB-2C7B-83F1DAFD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243136"/>
            <a:ext cx="4876800" cy="334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2D0790-C307-E8F3-43F7-30075751F298}"/>
              </a:ext>
            </a:extLst>
          </p:cNvPr>
          <p:cNvSpPr/>
          <p:nvPr/>
        </p:nvSpPr>
        <p:spPr>
          <a:xfrm>
            <a:off x="6153150" y="4724399"/>
            <a:ext cx="2162175" cy="366713"/>
          </a:xfrm>
          <a:prstGeom prst="rect">
            <a:avLst/>
          </a:prstGeom>
          <a:solidFill>
            <a:srgbClr val="FF0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2. Click button</a:t>
            </a:r>
          </a:p>
        </p:txBody>
      </p:sp>
      <p:sp>
        <p:nvSpPr>
          <p:cNvPr id="10" name="Star: 32 Points 9">
            <a:extLst>
              <a:ext uri="{FF2B5EF4-FFF2-40B4-BE49-F238E27FC236}">
                <a16:creationId xmlns:a16="http://schemas.microsoft.com/office/drawing/2014/main" id="{715BB371-1D9A-E276-96C2-7DFEB5371005}"/>
              </a:ext>
            </a:extLst>
          </p:cNvPr>
          <p:cNvSpPr/>
          <p:nvPr/>
        </p:nvSpPr>
        <p:spPr>
          <a:xfrm>
            <a:off x="3562350" y="4724399"/>
            <a:ext cx="2162175" cy="962025"/>
          </a:xfrm>
          <a:prstGeom prst="star32">
            <a:avLst>
              <a:gd name="adj" fmla="val 4146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EAA116-96A2-053A-6159-98E21FC8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285750"/>
            <a:ext cx="4543425" cy="6286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tar: 32 Points 3">
            <a:extLst>
              <a:ext uri="{FF2B5EF4-FFF2-40B4-BE49-F238E27FC236}">
                <a16:creationId xmlns:a16="http://schemas.microsoft.com/office/drawing/2014/main" id="{554CE4CC-2B1D-1A56-2412-893F0A92D3E8}"/>
              </a:ext>
            </a:extLst>
          </p:cNvPr>
          <p:cNvSpPr/>
          <p:nvPr/>
        </p:nvSpPr>
        <p:spPr>
          <a:xfrm>
            <a:off x="3600450" y="5033961"/>
            <a:ext cx="3705225" cy="962025"/>
          </a:xfrm>
          <a:prstGeom prst="star32">
            <a:avLst>
              <a:gd name="adj" fmla="val 4146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94AE6-1102-B32C-1C4A-35FB0962181D}"/>
              </a:ext>
            </a:extLst>
          </p:cNvPr>
          <p:cNvSpPr/>
          <p:nvPr/>
        </p:nvSpPr>
        <p:spPr>
          <a:xfrm>
            <a:off x="6095999" y="4581524"/>
            <a:ext cx="2162175" cy="366713"/>
          </a:xfrm>
          <a:prstGeom prst="rect">
            <a:avLst/>
          </a:prstGeom>
          <a:solidFill>
            <a:srgbClr val="FF0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3. Click button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A113E-7C23-84F6-54D4-62FAE81EC714}"/>
              </a:ext>
            </a:extLst>
          </p:cNvPr>
          <p:cNvSpPr/>
          <p:nvPr/>
        </p:nvSpPr>
        <p:spPr>
          <a:xfrm>
            <a:off x="5849089" y="2455065"/>
            <a:ext cx="1665393" cy="3667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We already did this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1DA54-E95E-2D02-93EF-D8035FA20977}"/>
              </a:ext>
            </a:extLst>
          </p:cNvPr>
          <p:cNvSpPr/>
          <p:nvPr/>
        </p:nvSpPr>
        <p:spPr>
          <a:xfrm>
            <a:off x="4827163" y="3519485"/>
            <a:ext cx="2537671" cy="485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Automatically know which computer type you have</a:t>
            </a:r>
          </a:p>
        </p:txBody>
      </p:sp>
    </p:spTree>
    <p:extLst>
      <p:ext uri="{BB962C8B-B14F-4D97-AF65-F5344CB8AC3E}">
        <p14:creationId xmlns:p14="http://schemas.microsoft.com/office/powerpoint/2010/main" val="48567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3</cp:revision>
  <dcterms:created xsi:type="dcterms:W3CDTF">2021-08-26T22:56:28Z</dcterms:created>
  <dcterms:modified xsi:type="dcterms:W3CDTF">2023-01-11T22:28:30Z</dcterms:modified>
</cp:coreProperties>
</file>