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75" r:id="rId2"/>
    <p:sldId id="256" r:id="rId3"/>
    <p:sldId id="257" r:id="rId4"/>
    <p:sldId id="269" r:id="rId5"/>
    <p:sldId id="273" r:id="rId6"/>
    <p:sldId id="268" r:id="rId7"/>
    <p:sldId id="272" r:id="rId8"/>
    <p:sldId id="271" r:id="rId9"/>
    <p:sldId id="270" r:id="rId10"/>
    <p:sldId id="274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o.org/in-action/integrated-crop-managemen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I-08/8th-Sem-PSCS_343-AI-Driven-Crop-Disease-Prediction-and-Management-Syste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243B56-3EEA-7FA3-42D2-741D0621D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59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9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A726-C993-3C58-2459-DE20ABEE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CB860-82A6-69FF-68E6-72DBDA9FE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http://www.fao.org/in-action/integrated-crop-management</a:t>
            </a:r>
            <a:endParaRPr lang="en-US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4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b="1" i="0" u="none" strike="noStrike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 Crop Disease Prediction and Management System</a:t>
            </a:r>
            <a:endParaRPr sz="4000" dirty="0">
              <a:solidFill>
                <a:schemeClr val="bg2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CEI 08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355867093"/>
              </p:ext>
            </p:extLst>
          </p:nvPr>
        </p:nvGraphicFramePr>
        <p:xfrm>
          <a:off x="264399" y="2721840"/>
          <a:ext cx="5951398" cy="100587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39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1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6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600" u="none" strike="noStrike" cap="none" dirty="0"/>
                        <a:t>20211CEI0152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YARRAGUDI AKSHATH KUMAR REDDY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20211CEI0137</a:t>
                      </a: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PASALURU ABHINAY KUMAR</a:t>
                      </a:r>
                      <a:endParaRPr sz="16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Sudha P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PIP4004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CEI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Gopal </a:t>
            </a:r>
            <a:r>
              <a:rPr lang="en-IN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Krishna Shyam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Sudha P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Agriculture and Rural Development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Software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AI-driven system that analyzes crop images and environmental data to predict potential disease outbreaks. This system will provide farmers with actionable insights and treatment recommendations to mitigate risks. Expected Solution: A web-based application </a:t>
            </a:r>
            <a:r>
              <a:rPr lang="en-US" sz="23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CropCare</a:t>
            </a: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utilizes machine learning algorithms to identify crop diseases and suggest preventive measures and treatments based on real-time data.</a:t>
            </a:r>
            <a:r>
              <a:rPr lang="en-US" sz="1800" dirty="0"/>
              <a:t>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  <a:r>
              <a:rPr lang="en-US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Crop diseases can devastate yields, leading to significant financial losses for farmers. Early detection and timely intervention are crucial for effective management.</a:t>
            </a:r>
            <a:r>
              <a:rPr lang="en-US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050" dirty="0"/>
              <a:t> </a:t>
            </a:r>
            <a:endParaRPr lang="en-US" sz="1400" dirty="0"/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Difficulty Level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Simple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9B4B-5F95-0EFE-813C-A2625EB1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10264-7C63-B794-5A74-6789DEF6F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</a:t>
            </a:r>
          </a:p>
          <a:p>
            <a:pPr marL="76200" indent="0">
              <a:buNone/>
            </a:pPr>
            <a:endParaRPr lang="en-IN" dirty="0"/>
          </a:p>
          <a:p>
            <a:pPr marL="76200" indent="0">
              <a:buNone/>
            </a:pPr>
            <a:r>
              <a:rPr lang="en-IN" dirty="0">
                <a:hlinkClick r:id="rId2"/>
              </a:rPr>
              <a:t>https://github.com/CEI-08/8th-Sem-PSCS_343-AI-Driven-Crop-Disease-Prediction-and-Management-System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53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Technology Stack Components</a:t>
            </a: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	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Disease Detection (using images of crops)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Deep Learning Frameworks:</a:t>
            </a:r>
          </a:p>
          <a:p>
            <a:pPr marL="1524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TensorFlow : For building Convolutional Neural Networks (CNNs) to classify and detect plant diseases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Pre-trained Models:</a:t>
            </a:r>
          </a:p>
          <a:p>
            <a:pPr marL="1524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EfficientNet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: These models can be fine-tuned for plant disease  detection using transfer learning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	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Image Dataset: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Use datasets like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PlantVillage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for training and validation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	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Cloud Services:</a:t>
            </a: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Google Cloud AI Platform : For scalable training and deployment</a:t>
            </a: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1186426" y="1211826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2.Crop Recommendations (based on soil, weather, etc.)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Machine Learning Algorithms: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Gradient Boosting Machines: For crop prediction based on historical data.	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•	  </a:t>
            </a: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Deep Learning: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LSTMs for time series forecasting (e.g., predicting weather patterns or seasonal variations)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Sources: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Weather APIs like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OpenWeatherMap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Soil APIs, and government agricultural data.</a:t>
            </a: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•   </a:t>
            </a: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 Engineering: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Use geospatial data for location-specific crop recommendations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152400" indent="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Fertilizer Suggestions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Recommender Systems: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marL="152400" indent="0" algn="ctr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Build a collaborative filtering model using TensorFlow Recommenders to suggest fertilizers based on soil health, crop type, and weather.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    Soil Health Prediction: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Use Support Vector Machines (SVMs) to predict soil quality based on input data.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    IoT Integration: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Use sensors (Raspberry Pi) for real-time soil health monitoring.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76ECC489-0A72-714C-7509-857B030F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971026"/>
            <a:ext cx="10668000" cy="460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532</Words>
  <Application>Microsoft Office PowerPoint</Application>
  <PresentationFormat>Widescreen</PresentationFormat>
  <Paragraphs>68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</vt:lpstr>
      <vt:lpstr>Times New Roman</vt:lpstr>
      <vt:lpstr>Verdana</vt:lpstr>
      <vt:lpstr>Wingdings</vt:lpstr>
      <vt:lpstr>Bioinformatics</vt:lpstr>
      <vt:lpstr>PowerPoint Presentation</vt:lpstr>
      <vt:lpstr>AI-Driven Crop Disease Prediction and Management System</vt:lpstr>
      <vt:lpstr>Content</vt:lpstr>
      <vt:lpstr>Problem Statement Number: 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Akshath Kumar Reddy</cp:lastModifiedBy>
  <cp:revision>37</cp:revision>
  <dcterms:modified xsi:type="dcterms:W3CDTF">2025-01-29T04:02:56Z</dcterms:modified>
</cp:coreProperties>
</file>