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73" r:id="rId5"/>
    <p:sldId id="268" r:id="rId6"/>
    <p:sldId id="272" r:id="rId7"/>
    <p:sldId id="271" r:id="rId8"/>
    <p:sldId id="270" r:id="rId9"/>
    <p:sldId id="27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I-08/8th-Sem-PSCS_343-crop-disease-prediction-and-management-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o.org/in-action/integrated-crop-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prediction and management system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Number:08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383324080"/>
              </p:ext>
            </p:extLst>
          </p:nvPr>
        </p:nvGraphicFramePr>
        <p:xfrm>
          <a:off x="197505" y="2721840"/>
          <a:ext cx="6504953" cy="20117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0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u="none" strike="noStrike" cap="none" dirty="0"/>
                        <a:t>20211CEI0152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YARRAGUDI AKSHATH KUMAR REDDY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20211CEI0137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PASALURU ABHINAY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Sudha P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CEI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Sudha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Sudha P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Software	Agriculture,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FoodTech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&amp; Rural Development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Crop diseases(Crop Care Web app) can devastate yields, leading to significant financial losses for farmers. Early detection and timely intervention are crucial for effective management. Description: Develop an AI-driven system that analyzes crop images and environmental data to predict potential disease outbreaks. This system will provide farmers with actionable insights and treatment recommendations to mitigate risks. Expected Solution: A mobile and web-based application that utilizes machine learning algorithms to identify crop diseases and suggest preventive measures and treatments based on real-time data.</a:t>
            </a:r>
            <a:endParaRPr lang="en-US" sz="1800" b="0" i="0" dirty="0">
              <a:solidFill>
                <a:srgbClr val="1313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B4B-5F95-0EFE-813C-A2625EB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264-7C63-B794-5A74-6789DEF6F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https://github.com/CEI-08/8th-Sem-PSCS_343-crop-disease-prediction-and-management-system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	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Disease Detection (using images of crops)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 Frameworks: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TensorFlow : For building Convolutional Neural Networks (CNNs) to classify and detect plant diseases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Pre-trained Models: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EfficientNet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These models can be fine-tuned for plant disease  detection using transfer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Image Dataset: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datasets like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PlantVillage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training and validation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Cloud Services: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Google Cloud AI Platform : For scalable training and deployment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186426" y="121182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2.Crop Recommendations (based on soil, weather, etc.)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Algorithms: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Gradient Boosting Machines: For crop prediction based on historical data.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	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LSTMs for time series forecasting (e.g., predicting weather patterns or seasonal variations)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Sources: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Weather APIs like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Soil APIs, and government agricultural data.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Use geospatial data for location-specific crop recommendations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Fertilizer Suggestions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Recommender Systems: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Build a collaborative filtering model using TensorFlow Recommenders to suggest fertilizers based on soil health, crop type, and weather.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Soil Health Prediction: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Use Support Vector Machines (SVMs) to predict soil quality based on input data.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IoT Integration: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Use sensors (Raspberry Pi) for real-time soil health monitoring.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6BBA5-528E-9DC3-AF8A-E28850D1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43000"/>
            <a:ext cx="1066799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726-C993-3C58-2459-DE20ABEE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B860-82A6-69FF-68E6-72DBDA9FE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http://www.fao.org/in-action/integrated-crop-management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405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538</Words>
  <Application>Microsoft Office PowerPoint</Application>
  <PresentationFormat>Widescreen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Times New Roman</vt:lpstr>
      <vt:lpstr>Verdana</vt:lpstr>
      <vt:lpstr>Wingdings</vt:lpstr>
      <vt:lpstr>Bioinformatics</vt:lpstr>
      <vt:lpstr>Crop disease prediction and management system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Akshath Kumar Reddy</cp:lastModifiedBy>
  <cp:revision>37</cp:revision>
  <dcterms:modified xsi:type="dcterms:W3CDTF">2025-02-19T15:21:38Z</dcterms:modified>
</cp:coreProperties>
</file>