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78" r:id="rId4"/>
    <p:sldId id="279" r:id="rId5"/>
    <p:sldId id="28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17365D"/>
              </a:buClr>
              <a:buSzPts val="2800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Identification of Different Medicinal Plants/Raw materials through Image Processing Using Machine Learning Algorithms</a:t>
            </a:r>
            <a:endParaRPr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1961040"/>
            <a:ext cx="3884563" cy="40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CEI-09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Joe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Arun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- SCSE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476518" y="4533900"/>
            <a:ext cx="11517977" cy="148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Gopal Krishna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Sudha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/ Mr.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Zia Ur Rahman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27141"/>
              </p:ext>
            </p:extLst>
          </p:nvPr>
        </p:nvGraphicFramePr>
        <p:xfrm>
          <a:off x="592428" y="2341773"/>
          <a:ext cx="5653826" cy="205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343">
                <a:tc>
                  <a:txBody>
                    <a:bodyPr/>
                    <a:lstStyle/>
                    <a:p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GURANAVAR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VINUSHA RUDRAPPA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20211CEI0129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34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 K 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20211CEI0131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POORNIMA C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BALAGONDAR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20211CEI0135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MANCHIKANTI ASHRITA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20211CEI0154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images of endangered animals from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balanced representation for training and validation.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MakeSense.ai to label images and create bounding boxes for each animal class.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Environment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required libraries and dependencies (e.g., YOLO frameworks, Python libraries).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Configuration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YAML file specifying dataset paths, number of classes, and class names for YOLO training.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(continued)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12800" y="893258"/>
            <a:ext cx="10668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YOLO Models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YOLOv5n, YOLOv8n, and YOLOv11 models using: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number of epochs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resolution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Training Progress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metrics like accuracy, precision, and recall during training to identify the best-performing model.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Inference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trained models to detect animals in new images, generating bounding boxes and labels.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models using test images and calculate metrics like precision, recall, average precision (AP), and mean average precision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11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disease_prediction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title = 'leaf - Detection'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request.method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'POST':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'file' not in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request.files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redirect(request.url)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file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request.files.get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('file')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file: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('leaf.html', title=title)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try: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prediction =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predict_image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prediction = Markup(str(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leaf_dic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[prediction]))</a:t>
            </a:r>
          </a:p>
          <a:p>
            <a:pPr marL="0" indent="0"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return </a:t>
            </a:r>
            <a:r>
              <a:rPr lang="en-IN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('leaf-result.html', prediction=prediction, title=title)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7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</a:t>
            </a:r>
            <a:r>
              <a:rPr lang="en-US" dirty="0" err="1"/>
              <a:t>ctnd</a:t>
            </a:r>
            <a:r>
              <a:rPr lang="en-US" dirty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48" y="949818"/>
            <a:ext cx="10668000" cy="49529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pass</a:t>
            </a: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('leaf.html', title=title)</a:t>
            </a:r>
          </a:p>
          <a:p>
            <a:pPr marL="0" indent="0"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('/fertilizer')</a:t>
            </a: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fertilizer_recommendation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title = 'leaf - identified'</a:t>
            </a:r>
          </a:p>
          <a:p>
            <a:pPr marL="0" indent="0"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('fertilizer.html', title=title)</a:t>
            </a:r>
          </a:p>
          <a:p>
            <a:pPr marL="0" indent="0">
              <a:buNone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('/crop-recommend')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crop_recommend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title = 'leaf - Crop Recommendation'</a:t>
            </a: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render_template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('crop.html', title=title)</a:t>
            </a:r>
          </a:p>
        </p:txBody>
      </p:sp>
    </p:spTree>
    <p:extLst>
      <p:ext uri="{BB962C8B-B14F-4D97-AF65-F5344CB8AC3E}">
        <p14:creationId xmlns:p14="http://schemas.microsoft.com/office/powerpoint/2010/main" val="253156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278</TotalTime>
  <Words>508</Words>
  <Application>Microsoft Office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Identification of Different Medicinal Plants/Raw materials through Image Processing Using Machine Learning Algorithms</vt:lpstr>
      <vt:lpstr>Algorithm:</vt:lpstr>
      <vt:lpstr>Algorithm (continued)</vt:lpstr>
      <vt:lpstr>Code:</vt:lpstr>
      <vt:lpstr>Code (ctnd..)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ashritamanchikanti@gmail.com</cp:lastModifiedBy>
  <cp:revision>39</cp:revision>
  <dcterms:created xsi:type="dcterms:W3CDTF">2023-03-16T03:26:27Z</dcterms:created>
  <dcterms:modified xsi:type="dcterms:W3CDTF">2025-05-26T14:24:32Z</dcterms:modified>
</cp:coreProperties>
</file>