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78" r:id="rId4"/>
    <p:sldId id="279" r:id="rId5"/>
    <p:sldId id="280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xmlns="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xmlns="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rgbClr val="17365D"/>
              </a:buClr>
              <a:buSzPts val="2800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Identification of Different Medicinal Plants/Raw materials through Image Processing Using Machine Learning Algorithms</a:t>
            </a:r>
            <a:endParaRPr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1961040"/>
            <a:ext cx="3884563" cy="408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CEI-09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Joe </a:t>
            </a:r>
            <a:r>
              <a:rPr lang="en-GB" sz="1700" b="1" i="0" u="none" strike="noStrike" cap="none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Arun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 - SCSE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PIP4001 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476518" y="4533900"/>
            <a:ext cx="11517977" cy="1480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Gopal Krishna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Shyam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Sudha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</a:t>
            </a:r>
            <a:endParaRPr lang="en-US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/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Md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Zia Ur Rahman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227141"/>
              </p:ext>
            </p:extLst>
          </p:nvPr>
        </p:nvGraphicFramePr>
        <p:xfrm>
          <a:off x="592428" y="2341773"/>
          <a:ext cx="5653826" cy="205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6913"/>
                <a:gridCol w="2826913"/>
              </a:tblGrid>
              <a:tr h="247343">
                <a:tc>
                  <a:txBody>
                    <a:bodyPr/>
                    <a:lstStyle/>
                    <a:p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u="none" strike="noStrike" cap="none" dirty="0" smtClean="0">
                          <a:solidFill>
                            <a:srgbClr val="17365D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5040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GURANAVAR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VINUSHA RUDRAPPA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20211CEI0129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247343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ABHISHEK K 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20211CEI0131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2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POORNIMA C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BALAGONDAR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20211CEI0135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43285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MANCHIKANTI ASHRITA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20211CEI0154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Collection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images of endangered animals from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ensure balanced representation for training and validation.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Annotation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MakeSense.ai to label images and create bounding boxes for each animal class.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Environment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required libraries and dependencies (e.g., YOLO frameworks, Python libraries).</a:t>
            </a:r>
          </a:p>
          <a:p>
            <a:pPr>
              <a:spcBef>
                <a:spcPct val="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Configuration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YAML file specifying dataset paths, number of classes, and class names for YOLO training.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Algorithm (continued)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12800" y="893258"/>
            <a:ext cx="106680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YOLO Models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Train YOLOv5n, YOLOv8n, and YOLOv11 models using: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number of epochs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resolution</a:t>
            </a:r>
          </a:p>
          <a:p>
            <a:pPr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Training Progress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Track metrics like accuracy, precision, and recall during training to identify the best-performing model.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Inference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trained models to detect animals in new images, generating bounding boxes and labels.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models using test images and calculate metrics like precision, recall, average precision (AP), and mean average precision 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51139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 and Directory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yaml_content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"""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train:  /content/Plants/Plants/images/train # path to training images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 /content/Plants/Plants/images/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path to validation images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nc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7  # number of classes</a:t>
            </a:r>
          </a:p>
          <a:p>
            <a:pPr marL="400050" lvl="1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['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Trigonella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Foenum-graecum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(Fenugreek)','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Ocimum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Tenuiflorum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Tulsi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)','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Mangifera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(Mango)','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Syzygium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Cumini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Jamun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)','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Punica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Granatum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(Pomegranate)','Piper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Betle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(Betel)','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Nyctanthes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Arbor-tristis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Parijata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)']  # list of class names</a:t>
            </a:r>
          </a:p>
          <a:p>
            <a:pPr marL="0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"""</a:t>
            </a:r>
          </a:p>
          <a:p>
            <a:pPr marL="0" indent="0">
              <a:buNone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dirty="0" smtClean="0"/>
              <a:t>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train.run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400050" lvl="1" indent="0">
              <a:buNone/>
            </a:pP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data='/content/yolov5/data/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Plants.yaml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epochs=100,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img_size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=640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574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(</a:t>
            </a:r>
            <a:r>
              <a:rPr lang="en-US" dirty="0" err="1" smtClean="0"/>
              <a:t>ctnd</a:t>
            </a:r>
            <a:r>
              <a:rPr lang="en-US" dirty="0" smtClean="0"/>
              <a:t>..)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648" y="949818"/>
            <a:ext cx="10668000" cy="49529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and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Metrics: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= data['metrics/mAP_0.5'].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= data['metrics/precision'].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= data['metrics/recall'].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(float)</a:t>
            </a:r>
          </a:p>
          <a:p>
            <a:pPr marL="400050" lvl="1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accuracy, marker='o',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='b', label='Accuracy (mAP_0.5)')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precision, marker='x',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='g', label='Precision')</a:t>
            </a:r>
          </a:p>
          <a:p>
            <a:pPr marL="400050" lvl="1" indent="0">
              <a:buNone/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plt.plot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(epochs, recall, marker='s',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='r', label='Recall')</a:t>
            </a:r>
          </a:p>
          <a:p>
            <a:pPr marL="400050" lvl="1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 (Detection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run(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weights='/content/yolov5/runs/train/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/weights/best.pt',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source='/content/Mango.jpg',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conf_thres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=0.25,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iou_thres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=0.45,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data='/content/yolov5/data/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Plants.yaml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project='/content/yolov5/runs/detect',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name='New',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exist_ok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=True</a:t>
            </a:r>
          </a:p>
          <a:p>
            <a:pPr marL="400050" lvl="1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00050" lvl="1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562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272</TotalTime>
  <Words>324</Words>
  <Application>Microsoft Office PowerPoint</Application>
  <PresentationFormat>Widescreen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Bookman Old Style</vt:lpstr>
      <vt:lpstr>Calibri</vt:lpstr>
      <vt:lpstr>Cambria</vt:lpstr>
      <vt:lpstr>Times New Roman</vt:lpstr>
      <vt:lpstr>Verdana</vt:lpstr>
      <vt:lpstr>Bioinformatics</vt:lpstr>
      <vt:lpstr>Identification of Different Medicinal Plants/Raw materials through Image Processing Using Machine Learning Algorithms</vt:lpstr>
      <vt:lpstr>Algorithm:</vt:lpstr>
      <vt:lpstr>Algorithm (continued)</vt:lpstr>
      <vt:lpstr>Code:</vt:lpstr>
      <vt:lpstr>Code (ctnd..)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Vinusha Guranavar</cp:lastModifiedBy>
  <cp:revision>38</cp:revision>
  <dcterms:created xsi:type="dcterms:W3CDTF">2023-03-16T03:26:27Z</dcterms:created>
  <dcterms:modified xsi:type="dcterms:W3CDTF">2025-05-17T09:07:10Z</dcterms:modified>
</cp:coreProperties>
</file>