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2" r:id="rId5"/>
    <p:sldId id="263" r:id="rId6"/>
    <p:sldId id="267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B9A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4D2-23BA-C762-92BB-83721DB9D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3D35E-14FE-7DA3-E9CB-85208AA19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7B66-64C8-61EA-450A-4B906B45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A1975-8CC8-E2A9-5506-78DAB1C2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EC43-6C57-D138-E7C6-E20C0E7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490A-F3C6-ABF9-D7B3-A2AA7B5C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0DDE4-4D6B-6E9E-443C-1FE0DCB6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5D55-81EC-989C-0E23-4AE44C7E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E7A9C-241B-8C0C-F4E5-0862CB63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DEC1-C469-B8A5-7381-697F9165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D2A58-03FF-8690-EE47-90488CC6F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5711F-0FD5-06BE-B794-8CCC564B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EFDE-1EFA-45D5-A0D9-55531830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9459-A9C6-BA50-215B-46106C60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E96E-6E23-C860-18D0-42FD8DFB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EC4D-15E9-3121-4C8D-F97FDDCD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60F6-E76A-EDC0-384D-43C3B6DC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CE1B-1A45-43A4-F3D8-418A5A41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B1B8-0736-B1E2-17D2-A59ABADD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3AA6-A539-DA84-78C1-09F52C78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DD9E-83A8-CEDD-5719-D6E5C711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333C0-16D3-2A39-6D8E-9FD46B2D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8151-DD2B-9791-7926-204E5B4B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147B-3F2F-CE8F-406E-0F0172C2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55CA-14E8-C004-63A5-8CA51063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CAAE-7622-9CF4-BE03-3B4BCF84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1CAB-8329-8177-CBEB-6A5138F05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ACA23-0E41-E1F8-79BD-4A5DDB39A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3CA7D-E852-916C-FCBC-CEA55EC4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6AE48-4B5B-F7D3-467D-56DF3F07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A79D6-37E3-1616-BC1D-400CA6EB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E5EC-0953-4F21-0754-8622A522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7D1DC-9BA5-DEFC-C264-6FAAA974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2F03F-EC7E-F846-7613-CFD58AFF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F1328-F880-D134-C105-DDC38CC84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8A186-4A9B-3AF1-2CF4-AF37DA73E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8F0F1-EB2B-FA5F-894D-73939360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0B0A8-B8D2-142F-9E9B-8D5A6E78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48BAA-A493-3C4C-86B0-5A7BAB69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8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CF77-4F9C-2D6A-7C4E-AE380BBA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517A3-45AF-5600-5E04-2D52A20D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7F2BD-F8D9-B1F1-2A61-09C7EF42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E8142-0E0B-6F36-1A0C-A5B6F7FA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F9CFE-3DBF-B55B-5301-42BBB8BE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480BD-DBAA-C076-C613-39418891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9400A-048E-CDE3-A234-57F3D16C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60B2-5507-55EC-545E-286B1734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0CC5-EC7F-FB2A-04CA-138DEB21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488B-479D-5019-9577-68399833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DA7C-4ECC-110E-F060-2F2A739C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60958-DD3F-DE65-B342-D6F444E0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6F902-53B3-87AF-AE77-D04426EC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6110-C997-03BA-C393-772A925A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50CFB-F246-EFCF-A216-A9B05664A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96A52-AAE6-5EE7-30ED-7083A3DC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6F436-D040-40B8-C0A5-7ECB4D27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0251-42FF-1E4A-9EC5-78583AD8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C629-D94C-A916-E88A-D1A87698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9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D7E13-A9D9-65C6-740B-9CE78F16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10E46-FEFE-04C9-D24F-EA00FBF41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07B0A-3CCE-4E77-225E-BBF94818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4DF4-9B01-4540-B86C-A1925022840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D71A-17CD-79A8-0D65-1336FB1B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AB2B-1FE2-19F2-FDF0-FAE00D24A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C093-F95C-4441-9981-7861F807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5D147-D379-4FAA-00C9-50BC69A2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71999-278D-87CD-F3AA-74361FCD2EE8}"/>
              </a:ext>
            </a:extLst>
          </p:cNvPr>
          <p:cNvGrpSpPr/>
          <p:nvPr/>
        </p:nvGrpSpPr>
        <p:grpSpPr>
          <a:xfrm>
            <a:off x="5553688" y="1938526"/>
            <a:ext cx="621437" cy="1756301"/>
            <a:chOff x="11570563" y="4102961"/>
            <a:chExt cx="621437" cy="1756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D0B348-7EFF-0E2D-1F6A-356E53E03C99}"/>
                </a:ext>
              </a:extLst>
            </p:cNvPr>
            <p:cNvSpPr/>
            <p:nvPr/>
          </p:nvSpPr>
          <p:spPr>
            <a:xfrm rot="5400000">
              <a:off x="11517297" y="4156227"/>
              <a:ext cx="727969" cy="621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0F57ED-365C-E5EA-05FE-770B71265872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1881281" y="4830930"/>
              <a:ext cx="0" cy="1028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83A68A-A29E-98E3-1890-E46762F6BD86}"/>
              </a:ext>
            </a:extLst>
          </p:cNvPr>
          <p:cNvGrpSpPr/>
          <p:nvPr/>
        </p:nvGrpSpPr>
        <p:grpSpPr>
          <a:xfrm rot="8202560">
            <a:off x="5014145" y="4002505"/>
            <a:ext cx="1156100" cy="463860"/>
            <a:chOff x="6322381" y="3117540"/>
            <a:chExt cx="1156100" cy="46386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F6700B-EFF7-3A89-56D9-B3A3E6506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47A626-DFE9-3AC1-3713-419CA1BA9A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EB3CBD-D98C-7408-84E1-B94AA48448E6}"/>
              </a:ext>
            </a:extLst>
          </p:cNvPr>
          <p:cNvGrpSpPr/>
          <p:nvPr/>
        </p:nvGrpSpPr>
        <p:grpSpPr>
          <a:xfrm rot="13397440" flipH="1">
            <a:off x="5563493" y="4002506"/>
            <a:ext cx="1156100" cy="463860"/>
            <a:chOff x="6322381" y="3117540"/>
            <a:chExt cx="1156100" cy="46386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9B16B4-29D0-791F-AFB0-85584A5DA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C9DBAB-077A-2610-D567-DAC25AAA75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ACD06-6259-6A6E-D18D-5F4A0068E2CC}"/>
              </a:ext>
            </a:extLst>
          </p:cNvPr>
          <p:cNvSpPr/>
          <p:nvPr/>
        </p:nvSpPr>
        <p:spPr>
          <a:xfrm rot="6502668">
            <a:off x="5506069" y="3765160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1CA28A-8F93-C04D-6809-057BA40CD464}"/>
              </a:ext>
            </a:extLst>
          </p:cNvPr>
          <p:cNvSpPr/>
          <p:nvPr/>
        </p:nvSpPr>
        <p:spPr>
          <a:xfrm rot="4298857">
            <a:off x="5679979" y="3780178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2E0960-97B8-298A-A8AF-D3CA2C20359D}"/>
              </a:ext>
            </a:extLst>
          </p:cNvPr>
          <p:cNvCxnSpPr>
            <a:cxnSpLocks/>
          </p:cNvCxnSpPr>
          <p:nvPr/>
        </p:nvCxnSpPr>
        <p:spPr>
          <a:xfrm flipH="1">
            <a:off x="5156027" y="2938050"/>
            <a:ext cx="701517" cy="595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85331B-88DD-BC6B-BF4F-BC489EAE219C}"/>
              </a:ext>
            </a:extLst>
          </p:cNvPr>
          <p:cNvCxnSpPr>
            <a:cxnSpLocks/>
          </p:cNvCxnSpPr>
          <p:nvPr/>
        </p:nvCxnSpPr>
        <p:spPr>
          <a:xfrm>
            <a:off x="5859831" y="2938050"/>
            <a:ext cx="491476" cy="745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0E225E-FD28-9E08-0E6D-CB860EC41BD8}"/>
              </a:ext>
            </a:extLst>
          </p:cNvPr>
          <p:cNvCxnSpPr>
            <a:cxnSpLocks/>
          </p:cNvCxnSpPr>
          <p:nvPr/>
        </p:nvCxnSpPr>
        <p:spPr>
          <a:xfrm flipV="1">
            <a:off x="6351307" y="2652429"/>
            <a:ext cx="395722" cy="3676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408E4A9-A341-9BF9-52B1-353DDD506790}"/>
              </a:ext>
            </a:extLst>
          </p:cNvPr>
          <p:cNvGrpSpPr/>
          <p:nvPr/>
        </p:nvGrpSpPr>
        <p:grpSpPr>
          <a:xfrm flipH="1">
            <a:off x="6540454" y="3052737"/>
            <a:ext cx="351370" cy="1158990"/>
            <a:chOff x="7117324" y="2585828"/>
            <a:chExt cx="413489" cy="13057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2F28ED-9FED-202E-A207-2D0639AC04E5}"/>
                </a:ext>
              </a:extLst>
            </p:cNvPr>
            <p:cNvSpPr/>
            <p:nvPr/>
          </p:nvSpPr>
          <p:spPr>
            <a:xfrm>
              <a:off x="7117324" y="3516266"/>
              <a:ext cx="413489" cy="3753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5989BD-CC21-D089-F6B8-8C2D03548D55}"/>
                </a:ext>
              </a:extLst>
            </p:cNvPr>
            <p:cNvSpPr/>
            <p:nvPr/>
          </p:nvSpPr>
          <p:spPr>
            <a:xfrm>
              <a:off x="7193788" y="3583692"/>
              <a:ext cx="259075" cy="2529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1D22D9-B9E7-F836-6863-F55F08C8594E}"/>
                </a:ext>
              </a:extLst>
            </p:cNvPr>
            <p:cNvSpPr/>
            <p:nvPr/>
          </p:nvSpPr>
          <p:spPr>
            <a:xfrm>
              <a:off x="7230220" y="2585828"/>
              <a:ext cx="192837" cy="942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3B92AC-7965-C6F4-F80B-FF8B055CD921}"/>
                </a:ext>
              </a:extLst>
            </p:cNvPr>
            <p:cNvSpPr/>
            <p:nvPr/>
          </p:nvSpPr>
          <p:spPr>
            <a:xfrm>
              <a:off x="7240281" y="3429000"/>
              <a:ext cx="173105" cy="154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70BB8C-2871-3B30-38AD-19373E71DF91}"/>
                </a:ext>
              </a:extLst>
            </p:cNvPr>
            <p:cNvSpPr/>
            <p:nvPr/>
          </p:nvSpPr>
          <p:spPr>
            <a:xfrm>
              <a:off x="7290202" y="2846624"/>
              <a:ext cx="66173" cy="74263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98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B43F-B23A-40C9-C5BF-24FB2EFF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887700-F02C-5DCF-7174-6D8F9024C448}"/>
              </a:ext>
            </a:extLst>
          </p:cNvPr>
          <p:cNvGrpSpPr/>
          <p:nvPr/>
        </p:nvGrpSpPr>
        <p:grpSpPr>
          <a:xfrm>
            <a:off x="1436871" y="2925392"/>
            <a:ext cx="8868806" cy="301842"/>
            <a:chOff x="0" y="6551719"/>
            <a:chExt cx="12091400" cy="306282"/>
          </a:xfrm>
        </p:grpSpPr>
        <p:sp>
          <p:nvSpPr>
            <p:cNvPr id="2" name="Moon 1">
              <a:extLst>
                <a:ext uri="{FF2B5EF4-FFF2-40B4-BE49-F238E27FC236}">
                  <a16:creationId xmlns:a16="http://schemas.microsoft.com/office/drawing/2014/main" id="{04CD4BA9-414C-1CC2-85A4-0C12A7B8CA23}"/>
                </a:ext>
              </a:extLst>
            </p:cNvPr>
            <p:cNvSpPr/>
            <p:nvPr/>
          </p:nvSpPr>
          <p:spPr>
            <a:xfrm rot="16200000">
              <a:off x="854476" y="5697244"/>
              <a:ext cx="306280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408FF7F1-B419-0109-2260-CBB755780031}"/>
                </a:ext>
              </a:extLst>
            </p:cNvPr>
            <p:cNvSpPr/>
            <p:nvPr/>
          </p:nvSpPr>
          <p:spPr>
            <a:xfrm rot="16200000">
              <a:off x="2869709" y="5697245"/>
              <a:ext cx="306280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Moon 3">
              <a:extLst>
                <a:ext uri="{FF2B5EF4-FFF2-40B4-BE49-F238E27FC236}">
                  <a16:creationId xmlns:a16="http://schemas.microsoft.com/office/drawing/2014/main" id="{05CE025B-02BE-3E05-C2FA-C5B304498BB3}"/>
                </a:ext>
              </a:extLst>
            </p:cNvPr>
            <p:cNvSpPr/>
            <p:nvPr/>
          </p:nvSpPr>
          <p:spPr>
            <a:xfrm rot="16200000">
              <a:off x="4884942" y="5697244"/>
              <a:ext cx="306280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4B171557-8447-9148-1A85-79B4129BC741}"/>
                </a:ext>
              </a:extLst>
            </p:cNvPr>
            <p:cNvSpPr/>
            <p:nvPr/>
          </p:nvSpPr>
          <p:spPr>
            <a:xfrm rot="16200000">
              <a:off x="6900177" y="5697245"/>
              <a:ext cx="306280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4205A591-A5CC-B01B-FA42-E1D7388934D0}"/>
                </a:ext>
              </a:extLst>
            </p:cNvPr>
            <p:cNvSpPr/>
            <p:nvPr/>
          </p:nvSpPr>
          <p:spPr>
            <a:xfrm rot="16200000">
              <a:off x="8915413" y="5697244"/>
              <a:ext cx="306282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08C9ABAC-C83F-6891-A9C9-75976CA2DE0D}"/>
                </a:ext>
              </a:extLst>
            </p:cNvPr>
            <p:cNvSpPr/>
            <p:nvPr/>
          </p:nvSpPr>
          <p:spPr>
            <a:xfrm rot="16200000">
              <a:off x="10930644" y="5697244"/>
              <a:ext cx="306282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09DFF7-8E4E-0C52-473A-E09BAB4A827F}"/>
              </a:ext>
            </a:extLst>
          </p:cNvPr>
          <p:cNvGrpSpPr/>
          <p:nvPr/>
        </p:nvGrpSpPr>
        <p:grpSpPr>
          <a:xfrm>
            <a:off x="5553688" y="1938526"/>
            <a:ext cx="621437" cy="1756301"/>
            <a:chOff x="11570563" y="4102961"/>
            <a:chExt cx="621437" cy="1756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FA8BE-A73B-1B5A-6E56-B11CD44752A7}"/>
                </a:ext>
              </a:extLst>
            </p:cNvPr>
            <p:cNvSpPr/>
            <p:nvPr/>
          </p:nvSpPr>
          <p:spPr>
            <a:xfrm rot="5400000">
              <a:off x="11517297" y="4156227"/>
              <a:ext cx="727969" cy="621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3859AA-C035-7C8F-CBF9-EDFC91EFA96C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1881281" y="4830930"/>
              <a:ext cx="0" cy="1028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58191C-C074-A598-1BD5-845032FF464C}"/>
              </a:ext>
            </a:extLst>
          </p:cNvPr>
          <p:cNvGrpSpPr/>
          <p:nvPr/>
        </p:nvGrpSpPr>
        <p:grpSpPr>
          <a:xfrm rot="8202560">
            <a:off x="5014145" y="4002505"/>
            <a:ext cx="1156100" cy="463860"/>
            <a:chOff x="6322381" y="3117540"/>
            <a:chExt cx="1156100" cy="46386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E1F35-6F33-1B68-4026-826E6EF5E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4A0A6B-34A0-DB35-C96F-B4D5947046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A477C-5C26-896F-7127-3E33737C0D06}"/>
              </a:ext>
            </a:extLst>
          </p:cNvPr>
          <p:cNvGrpSpPr/>
          <p:nvPr/>
        </p:nvGrpSpPr>
        <p:grpSpPr>
          <a:xfrm rot="13397440" flipH="1">
            <a:off x="5563493" y="4002506"/>
            <a:ext cx="1156100" cy="463860"/>
            <a:chOff x="6322381" y="3117540"/>
            <a:chExt cx="1156100" cy="46386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3276B4-03F6-3420-0E21-6C9903BFE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A75217-A130-2571-7070-023C61BD4F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FEE3D-4764-A506-BFEB-64E1F1204C93}"/>
              </a:ext>
            </a:extLst>
          </p:cNvPr>
          <p:cNvSpPr/>
          <p:nvPr/>
        </p:nvSpPr>
        <p:spPr>
          <a:xfrm rot="6502668">
            <a:off x="5506069" y="3765160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5DF1C9-2E31-401F-FFE3-E89505C0189D}"/>
              </a:ext>
            </a:extLst>
          </p:cNvPr>
          <p:cNvSpPr/>
          <p:nvPr/>
        </p:nvSpPr>
        <p:spPr>
          <a:xfrm rot="4298857">
            <a:off x="5679979" y="3780178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CD5F265-180E-E42B-AB07-711700AE5E3D}"/>
              </a:ext>
            </a:extLst>
          </p:cNvPr>
          <p:cNvSpPr/>
          <p:nvPr/>
        </p:nvSpPr>
        <p:spPr>
          <a:xfrm>
            <a:off x="5063186" y="2962005"/>
            <a:ext cx="1616176" cy="380438"/>
          </a:xfrm>
          <a:prstGeom prst="flowChartTerminator">
            <a:avLst/>
          </a:prstGeom>
          <a:solidFill>
            <a:srgbClr val="B9A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891BD6-4FBB-CC13-06E8-65EA9B8C60A4}"/>
              </a:ext>
            </a:extLst>
          </p:cNvPr>
          <p:cNvGrpSpPr/>
          <p:nvPr/>
        </p:nvGrpSpPr>
        <p:grpSpPr>
          <a:xfrm>
            <a:off x="5363743" y="2935302"/>
            <a:ext cx="491476" cy="274024"/>
            <a:chOff x="5354865" y="2935302"/>
            <a:chExt cx="491476" cy="27402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84277E-2064-9BCB-7BF0-F369B0CBB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4865" y="2935302"/>
              <a:ext cx="491476" cy="745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4A9CDD8-3535-CF8B-BD43-4D366FECC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4865" y="3017166"/>
              <a:ext cx="396581" cy="192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452D67-5D8E-9B9C-0C67-268418F35261}"/>
              </a:ext>
            </a:extLst>
          </p:cNvPr>
          <p:cNvGrpSpPr/>
          <p:nvPr/>
        </p:nvGrpSpPr>
        <p:grpSpPr>
          <a:xfrm flipH="1">
            <a:off x="5859831" y="2938050"/>
            <a:ext cx="491476" cy="274024"/>
            <a:chOff x="5354865" y="2935302"/>
            <a:chExt cx="491476" cy="27402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473690-4D41-6FA7-5AAF-A2DB18464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4865" y="2935302"/>
              <a:ext cx="491476" cy="745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AA828-E4E4-C364-6F60-B06CCE182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4865" y="3017166"/>
              <a:ext cx="396581" cy="192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216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A6158-D2D5-B2B4-FCAD-AB6FDA851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933638-F941-E096-96C3-AC71FAED4A91}"/>
              </a:ext>
            </a:extLst>
          </p:cNvPr>
          <p:cNvGrpSpPr/>
          <p:nvPr/>
        </p:nvGrpSpPr>
        <p:grpSpPr>
          <a:xfrm>
            <a:off x="5553688" y="1938526"/>
            <a:ext cx="621437" cy="1756301"/>
            <a:chOff x="11570563" y="4102961"/>
            <a:chExt cx="621437" cy="1756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698DE1-0AFF-A238-F41C-45EAE20F5C40}"/>
                </a:ext>
              </a:extLst>
            </p:cNvPr>
            <p:cNvSpPr/>
            <p:nvPr/>
          </p:nvSpPr>
          <p:spPr>
            <a:xfrm rot="5400000">
              <a:off x="11517297" y="4156227"/>
              <a:ext cx="727969" cy="621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39252C-DF54-4ED4-6BD9-2B2A02E464A9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1881281" y="4830930"/>
              <a:ext cx="0" cy="1028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D9DCC-301B-4079-0715-B2BBFE6D998A}"/>
              </a:ext>
            </a:extLst>
          </p:cNvPr>
          <p:cNvGrpSpPr/>
          <p:nvPr/>
        </p:nvGrpSpPr>
        <p:grpSpPr>
          <a:xfrm rot="8202560">
            <a:off x="5014145" y="4002505"/>
            <a:ext cx="1156100" cy="463860"/>
            <a:chOff x="6322381" y="3117540"/>
            <a:chExt cx="1156100" cy="46386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BABA5E-0BFE-7CC5-7763-D7E6FDCF6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3CD920-ADC3-5B66-990F-20D6DDC17B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1641DC-5B86-3878-E1EA-79D71BA58768}"/>
              </a:ext>
            </a:extLst>
          </p:cNvPr>
          <p:cNvGrpSpPr/>
          <p:nvPr/>
        </p:nvGrpSpPr>
        <p:grpSpPr>
          <a:xfrm rot="13397440" flipH="1">
            <a:off x="5563493" y="4002506"/>
            <a:ext cx="1156100" cy="463860"/>
            <a:chOff x="6322381" y="3117540"/>
            <a:chExt cx="1156100" cy="46386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3D154C-47F1-7D14-CDB1-225AC530D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21999D-58CF-20BF-CD78-F6C685E1F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F5F135C-3ECC-01AE-AE39-038BC3393E71}"/>
              </a:ext>
            </a:extLst>
          </p:cNvPr>
          <p:cNvSpPr/>
          <p:nvPr/>
        </p:nvSpPr>
        <p:spPr>
          <a:xfrm rot="6502668">
            <a:off x="5506069" y="3765160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358E7-931F-A594-49C9-A98614B53A74}"/>
              </a:ext>
            </a:extLst>
          </p:cNvPr>
          <p:cNvSpPr/>
          <p:nvPr/>
        </p:nvSpPr>
        <p:spPr>
          <a:xfrm rot="4298857">
            <a:off x="5679979" y="3780178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4D175-6A41-07EB-9A27-344A2D488EE1}"/>
              </a:ext>
            </a:extLst>
          </p:cNvPr>
          <p:cNvCxnSpPr>
            <a:cxnSpLocks/>
          </p:cNvCxnSpPr>
          <p:nvPr/>
        </p:nvCxnSpPr>
        <p:spPr>
          <a:xfrm flipH="1">
            <a:off x="5156027" y="2938050"/>
            <a:ext cx="701517" cy="595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234BD4-5936-41A0-D670-41794410E6EE}"/>
              </a:ext>
            </a:extLst>
          </p:cNvPr>
          <p:cNvCxnSpPr>
            <a:cxnSpLocks/>
          </p:cNvCxnSpPr>
          <p:nvPr/>
        </p:nvCxnSpPr>
        <p:spPr>
          <a:xfrm>
            <a:off x="5859831" y="2938050"/>
            <a:ext cx="491476" cy="745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7501A2-8E50-0C6D-5C18-21A0EE214283}"/>
              </a:ext>
            </a:extLst>
          </p:cNvPr>
          <p:cNvCxnSpPr>
            <a:cxnSpLocks/>
          </p:cNvCxnSpPr>
          <p:nvPr/>
        </p:nvCxnSpPr>
        <p:spPr>
          <a:xfrm flipV="1">
            <a:off x="6351307" y="2652429"/>
            <a:ext cx="395722" cy="3676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ardrop 9">
            <a:extLst>
              <a:ext uri="{FF2B5EF4-FFF2-40B4-BE49-F238E27FC236}">
                <a16:creationId xmlns:a16="http://schemas.microsoft.com/office/drawing/2014/main" id="{2B997A31-4578-F167-C11D-CAAF4422A435}"/>
              </a:ext>
            </a:extLst>
          </p:cNvPr>
          <p:cNvSpPr/>
          <p:nvPr/>
        </p:nvSpPr>
        <p:spPr>
          <a:xfrm rot="18895602">
            <a:off x="5673474" y="2082181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4B1C095A-32F7-CCC2-3D68-16213E03CA0B}"/>
              </a:ext>
            </a:extLst>
          </p:cNvPr>
          <p:cNvSpPr/>
          <p:nvPr/>
        </p:nvSpPr>
        <p:spPr>
          <a:xfrm rot="18895602">
            <a:off x="6116795" y="4163943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ABE4DECD-8C5D-7453-6429-59941613274C}"/>
              </a:ext>
            </a:extLst>
          </p:cNvPr>
          <p:cNvSpPr/>
          <p:nvPr/>
        </p:nvSpPr>
        <p:spPr>
          <a:xfrm rot="18895602">
            <a:off x="5586040" y="41605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A12BDBB5-58E7-2BB7-5404-119D070BB01A}"/>
              </a:ext>
            </a:extLst>
          </p:cNvPr>
          <p:cNvSpPr/>
          <p:nvPr/>
        </p:nvSpPr>
        <p:spPr>
          <a:xfrm rot="18895602">
            <a:off x="5631906" y="43129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FFC41B40-FACA-ED41-07EF-57F43CA14384}"/>
              </a:ext>
            </a:extLst>
          </p:cNvPr>
          <p:cNvSpPr/>
          <p:nvPr/>
        </p:nvSpPr>
        <p:spPr>
          <a:xfrm rot="18895602">
            <a:off x="6331341" y="3082347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5F731592-4A20-C127-D9FF-86F422AB5DE7}"/>
              </a:ext>
            </a:extLst>
          </p:cNvPr>
          <p:cNvSpPr/>
          <p:nvPr/>
        </p:nvSpPr>
        <p:spPr>
          <a:xfrm rot="18895602">
            <a:off x="5214234" y="35987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65264675-7464-AB91-C8A4-F471E321569A}"/>
              </a:ext>
            </a:extLst>
          </p:cNvPr>
          <p:cNvSpPr/>
          <p:nvPr/>
        </p:nvSpPr>
        <p:spPr>
          <a:xfrm rot="18895602">
            <a:off x="5968835" y="26843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41AB44F8-E4FB-F517-9AE1-5F9D25BEAC55}"/>
              </a:ext>
            </a:extLst>
          </p:cNvPr>
          <p:cNvSpPr/>
          <p:nvPr/>
        </p:nvSpPr>
        <p:spPr>
          <a:xfrm rot="18895602">
            <a:off x="6076289" y="447339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363CD-E4E7-72AE-BC40-8AA35CAAA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BD85851-A043-6CB1-C1FA-D6B0D2CE289E}"/>
              </a:ext>
            </a:extLst>
          </p:cNvPr>
          <p:cNvGrpSpPr/>
          <p:nvPr/>
        </p:nvGrpSpPr>
        <p:grpSpPr>
          <a:xfrm>
            <a:off x="2228490" y="451880"/>
            <a:ext cx="5548343" cy="4485407"/>
            <a:chOff x="2699009" y="451880"/>
            <a:chExt cx="5548343" cy="448540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7CCE97-76AA-3E40-AFA3-3FF1EF077C1C}"/>
                </a:ext>
              </a:extLst>
            </p:cNvPr>
            <p:cNvSpPr/>
            <p:nvPr/>
          </p:nvSpPr>
          <p:spPr>
            <a:xfrm>
              <a:off x="2774079" y="4561189"/>
              <a:ext cx="5358567" cy="3760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9F970D-0AB5-2BDA-1AF2-30FD1A57F9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5473181" y="1370827"/>
              <a:ext cx="18518" cy="34119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8C27FBF-64ED-2D2F-0D6B-57AA6BFFEA9B}"/>
                </a:ext>
              </a:extLst>
            </p:cNvPr>
            <p:cNvGrpSpPr/>
            <p:nvPr/>
          </p:nvGrpSpPr>
          <p:grpSpPr>
            <a:xfrm>
              <a:off x="2699009" y="697389"/>
              <a:ext cx="5548343" cy="2060968"/>
              <a:chOff x="2699009" y="697389"/>
              <a:chExt cx="5548343" cy="206096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F8DAD-FD3D-9D3C-4934-6A2995B7E774}"/>
                  </a:ext>
                </a:extLst>
              </p:cNvPr>
              <p:cNvGrpSpPr/>
              <p:nvPr/>
            </p:nvGrpSpPr>
            <p:grpSpPr>
              <a:xfrm>
                <a:off x="2813079" y="1370827"/>
                <a:ext cx="5320208" cy="301842"/>
                <a:chOff x="2563163" y="1164669"/>
                <a:chExt cx="2910018" cy="301842"/>
              </a:xfrm>
            </p:grpSpPr>
            <p:sp>
              <p:nvSpPr>
                <p:cNvPr id="6" name="Moon 5">
                  <a:extLst>
                    <a:ext uri="{FF2B5EF4-FFF2-40B4-BE49-F238E27FC236}">
                      <a16:creationId xmlns:a16="http://schemas.microsoft.com/office/drawing/2014/main" id="{C04E5752-CA44-84BB-F2EE-8F1869FA61A2}"/>
                    </a:ext>
                  </a:extLst>
                </p:cNvPr>
                <p:cNvSpPr/>
                <p:nvPr/>
              </p:nvSpPr>
              <p:spPr>
                <a:xfrm rot="5400000">
                  <a:off x="4837259" y="830586"/>
                  <a:ext cx="301840" cy="970005"/>
                </a:xfrm>
                <a:prstGeom prst="moon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" name="Moon 6">
                  <a:extLst>
                    <a:ext uri="{FF2B5EF4-FFF2-40B4-BE49-F238E27FC236}">
                      <a16:creationId xmlns:a16="http://schemas.microsoft.com/office/drawing/2014/main" id="{DD9F1AFB-A030-830B-7F55-4F55D23375F3}"/>
                    </a:ext>
                  </a:extLst>
                </p:cNvPr>
                <p:cNvSpPr/>
                <p:nvPr/>
              </p:nvSpPr>
              <p:spPr>
                <a:xfrm rot="5400000">
                  <a:off x="3867250" y="830587"/>
                  <a:ext cx="301842" cy="970005"/>
                </a:xfrm>
                <a:prstGeom prst="moon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8" name="Moon 7">
                  <a:extLst>
                    <a:ext uri="{FF2B5EF4-FFF2-40B4-BE49-F238E27FC236}">
                      <a16:creationId xmlns:a16="http://schemas.microsoft.com/office/drawing/2014/main" id="{A257837B-1D93-59F1-AB91-46EA8620AEFB}"/>
                    </a:ext>
                  </a:extLst>
                </p:cNvPr>
                <p:cNvSpPr/>
                <p:nvPr/>
              </p:nvSpPr>
              <p:spPr>
                <a:xfrm rot="5400000">
                  <a:off x="2897245" y="830587"/>
                  <a:ext cx="301842" cy="970005"/>
                </a:xfrm>
                <a:prstGeom prst="moon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20C45954-08A6-1EA9-3C47-C4039D5BE05D}"/>
                  </a:ext>
                </a:extLst>
              </p:cNvPr>
              <p:cNvSpPr/>
              <p:nvPr/>
            </p:nvSpPr>
            <p:spPr>
              <a:xfrm>
                <a:off x="2699009" y="697389"/>
                <a:ext cx="5434279" cy="1848832"/>
              </a:xfrm>
              <a:prstGeom prst="arc">
                <a:avLst>
                  <a:gd name="adj1" fmla="val 164198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350C2493-1D40-033D-551A-9DBB2EDC225C}"/>
                  </a:ext>
                </a:extLst>
              </p:cNvPr>
              <p:cNvSpPr/>
              <p:nvPr/>
            </p:nvSpPr>
            <p:spPr>
              <a:xfrm flipH="1">
                <a:off x="2813073" y="697389"/>
                <a:ext cx="5434279" cy="1848832"/>
              </a:xfrm>
              <a:prstGeom prst="arc">
                <a:avLst>
                  <a:gd name="adj1" fmla="val 1641985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47C36CFA-A05B-E707-1317-27AFBB547D03}"/>
                  </a:ext>
                </a:extLst>
              </p:cNvPr>
              <p:cNvSpPr/>
              <p:nvPr/>
            </p:nvSpPr>
            <p:spPr>
              <a:xfrm>
                <a:off x="4682637" y="705745"/>
                <a:ext cx="1678516" cy="2052612"/>
              </a:xfrm>
              <a:prstGeom prst="arc">
                <a:avLst>
                  <a:gd name="adj1" fmla="val 16200000"/>
                  <a:gd name="adj2" fmla="val 2123078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3F3EA4CB-EE7C-D278-021E-FB4A260F7806}"/>
                  </a:ext>
                </a:extLst>
              </p:cNvPr>
              <p:cNvSpPr/>
              <p:nvPr/>
            </p:nvSpPr>
            <p:spPr>
              <a:xfrm flipH="1">
                <a:off x="4577266" y="705744"/>
                <a:ext cx="1782615" cy="2036746"/>
              </a:xfrm>
              <a:prstGeom prst="arc">
                <a:avLst>
                  <a:gd name="adj1" fmla="val 16200000"/>
                  <a:gd name="adj2" fmla="val 2123078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8F728F-961C-D674-4BE2-2060D6784379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81" y="451880"/>
              <a:ext cx="0" cy="2708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FAB482-A914-4A0C-C311-FAEC16EA8AEB}"/>
              </a:ext>
            </a:extLst>
          </p:cNvPr>
          <p:cNvGrpSpPr/>
          <p:nvPr/>
        </p:nvGrpSpPr>
        <p:grpSpPr>
          <a:xfrm>
            <a:off x="5553688" y="1938526"/>
            <a:ext cx="621437" cy="1756301"/>
            <a:chOff x="11570563" y="4102961"/>
            <a:chExt cx="621437" cy="1756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EF69BE-2C3F-5CFC-7608-F854DC68FD61}"/>
                </a:ext>
              </a:extLst>
            </p:cNvPr>
            <p:cNvSpPr/>
            <p:nvPr/>
          </p:nvSpPr>
          <p:spPr>
            <a:xfrm rot="5400000">
              <a:off x="11517297" y="4156227"/>
              <a:ext cx="727969" cy="621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70C4D9-4B36-915F-5E77-8EE56AC53B57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1881281" y="4830930"/>
              <a:ext cx="0" cy="1028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B736D1-D24D-A3E1-0A30-B38500197896}"/>
              </a:ext>
            </a:extLst>
          </p:cNvPr>
          <p:cNvGrpSpPr/>
          <p:nvPr/>
        </p:nvGrpSpPr>
        <p:grpSpPr>
          <a:xfrm rot="8202560">
            <a:off x="5014145" y="4002505"/>
            <a:ext cx="1156100" cy="463860"/>
            <a:chOff x="6322381" y="3117540"/>
            <a:chExt cx="1156100" cy="46386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E20761-5915-0620-9713-2E5599FD7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943A71-B618-F01D-37EA-4A50EEF0D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1CABE7-EB55-E023-2D3D-E75B8DE9C893}"/>
              </a:ext>
            </a:extLst>
          </p:cNvPr>
          <p:cNvGrpSpPr/>
          <p:nvPr/>
        </p:nvGrpSpPr>
        <p:grpSpPr>
          <a:xfrm rot="13397440" flipH="1">
            <a:off x="5563493" y="4002506"/>
            <a:ext cx="1156100" cy="463860"/>
            <a:chOff x="6322381" y="3117540"/>
            <a:chExt cx="1156100" cy="46386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37BF6D-5417-2480-602A-1F9D23C37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4FFBD7-E51E-C0BF-F3DD-554FE68B1A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1493C4E-FEDE-04D4-2C09-5B9FFE46C152}"/>
              </a:ext>
            </a:extLst>
          </p:cNvPr>
          <p:cNvSpPr/>
          <p:nvPr/>
        </p:nvSpPr>
        <p:spPr>
          <a:xfrm rot="6502668">
            <a:off x="5506069" y="3765160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B74DE-5431-90F6-5445-5484443E4D4E}"/>
              </a:ext>
            </a:extLst>
          </p:cNvPr>
          <p:cNvSpPr/>
          <p:nvPr/>
        </p:nvSpPr>
        <p:spPr>
          <a:xfrm rot="4298857">
            <a:off x="5679979" y="3780178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8E14CC-4A06-6DD4-8B51-E797960FEAD9}"/>
              </a:ext>
            </a:extLst>
          </p:cNvPr>
          <p:cNvCxnSpPr>
            <a:cxnSpLocks/>
          </p:cNvCxnSpPr>
          <p:nvPr/>
        </p:nvCxnSpPr>
        <p:spPr>
          <a:xfrm flipH="1">
            <a:off x="5156027" y="2938050"/>
            <a:ext cx="701517" cy="595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2E7E8F-ED0B-7C80-013E-F762956110DE}"/>
              </a:ext>
            </a:extLst>
          </p:cNvPr>
          <p:cNvCxnSpPr>
            <a:cxnSpLocks/>
          </p:cNvCxnSpPr>
          <p:nvPr/>
        </p:nvCxnSpPr>
        <p:spPr>
          <a:xfrm>
            <a:off x="5859831" y="2938050"/>
            <a:ext cx="491476" cy="745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1BBD24-2205-86BA-8199-A4CDD0359AE2}"/>
              </a:ext>
            </a:extLst>
          </p:cNvPr>
          <p:cNvCxnSpPr>
            <a:cxnSpLocks/>
          </p:cNvCxnSpPr>
          <p:nvPr/>
        </p:nvCxnSpPr>
        <p:spPr>
          <a:xfrm flipV="1">
            <a:off x="6351307" y="2652429"/>
            <a:ext cx="395722" cy="3676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ardrop 9">
            <a:extLst>
              <a:ext uri="{FF2B5EF4-FFF2-40B4-BE49-F238E27FC236}">
                <a16:creationId xmlns:a16="http://schemas.microsoft.com/office/drawing/2014/main" id="{45D13875-345A-5977-682F-599DF6B5E469}"/>
              </a:ext>
            </a:extLst>
          </p:cNvPr>
          <p:cNvSpPr/>
          <p:nvPr/>
        </p:nvSpPr>
        <p:spPr>
          <a:xfrm rot="18895602">
            <a:off x="5673474" y="2082181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559C3CFB-CA68-931E-69CF-34D5B37F40A5}"/>
              </a:ext>
            </a:extLst>
          </p:cNvPr>
          <p:cNvSpPr/>
          <p:nvPr/>
        </p:nvSpPr>
        <p:spPr>
          <a:xfrm rot="18895602">
            <a:off x="6116795" y="4163943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2F0B533C-94C4-1325-4774-87E9EFF644E1}"/>
              </a:ext>
            </a:extLst>
          </p:cNvPr>
          <p:cNvSpPr/>
          <p:nvPr/>
        </p:nvSpPr>
        <p:spPr>
          <a:xfrm rot="18895602">
            <a:off x="5586040" y="41605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B3ECD840-A58E-5DF2-57CF-B88E6B84D3C5}"/>
              </a:ext>
            </a:extLst>
          </p:cNvPr>
          <p:cNvSpPr/>
          <p:nvPr/>
        </p:nvSpPr>
        <p:spPr>
          <a:xfrm rot="18895602">
            <a:off x="5631906" y="43129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9458EC13-859D-F820-43A2-AC31B077253B}"/>
              </a:ext>
            </a:extLst>
          </p:cNvPr>
          <p:cNvSpPr/>
          <p:nvPr/>
        </p:nvSpPr>
        <p:spPr>
          <a:xfrm rot="18895602">
            <a:off x="6331341" y="3082347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4B030C19-39F1-5485-BE84-5578F346B985}"/>
              </a:ext>
            </a:extLst>
          </p:cNvPr>
          <p:cNvSpPr/>
          <p:nvPr/>
        </p:nvSpPr>
        <p:spPr>
          <a:xfrm rot="18895602">
            <a:off x="5214234" y="35987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BBBFA6DD-7263-5364-69D2-0855A2869B2E}"/>
              </a:ext>
            </a:extLst>
          </p:cNvPr>
          <p:cNvSpPr/>
          <p:nvPr/>
        </p:nvSpPr>
        <p:spPr>
          <a:xfrm rot="18895602">
            <a:off x="5968835" y="26843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CA7D0923-CF5A-CEE5-9EAA-071C4C9B9C7F}"/>
              </a:ext>
            </a:extLst>
          </p:cNvPr>
          <p:cNvSpPr/>
          <p:nvPr/>
        </p:nvSpPr>
        <p:spPr>
          <a:xfrm rot="18895602">
            <a:off x="6076289" y="447339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33810-A08F-36E0-60A3-E88553443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16CC2A93-4850-041B-577A-7DBBBFD965CD}"/>
              </a:ext>
            </a:extLst>
          </p:cNvPr>
          <p:cNvGrpSpPr/>
          <p:nvPr/>
        </p:nvGrpSpPr>
        <p:grpSpPr>
          <a:xfrm>
            <a:off x="2228490" y="451880"/>
            <a:ext cx="5548343" cy="4485407"/>
            <a:chOff x="2699009" y="451880"/>
            <a:chExt cx="5548343" cy="448540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438759F-847E-EBD7-8ACF-25B7EBE535B8}"/>
                </a:ext>
              </a:extLst>
            </p:cNvPr>
            <p:cNvSpPr/>
            <p:nvPr/>
          </p:nvSpPr>
          <p:spPr>
            <a:xfrm>
              <a:off x="2774079" y="4561189"/>
              <a:ext cx="5358567" cy="3760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472383-8F67-64C5-B5FE-EACA2AF2B2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5473181" y="1370827"/>
              <a:ext cx="18518" cy="34119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0D33623-90B6-C96E-AF66-EAE04504ACF2}"/>
                </a:ext>
              </a:extLst>
            </p:cNvPr>
            <p:cNvGrpSpPr/>
            <p:nvPr/>
          </p:nvGrpSpPr>
          <p:grpSpPr>
            <a:xfrm>
              <a:off x="2699009" y="697389"/>
              <a:ext cx="5548343" cy="2060968"/>
              <a:chOff x="2699009" y="697389"/>
              <a:chExt cx="5548343" cy="206096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41DE5E8-AEBA-A7B7-3D5E-DF097BD66B57}"/>
                  </a:ext>
                </a:extLst>
              </p:cNvPr>
              <p:cNvGrpSpPr/>
              <p:nvPr/>
            </p:nvGrpSpPr>
            <p:grpSpPr>
              <a:xfrm>
                <a:off x="2813079" y="1370827"/>
                <a:ext cx="5320208" cy="301842"/>
                <a:chOff x="2563163" y="1164669"/>
                <a:chExt cx="2910018" cy="301842"/>
              </a:xfrm>
            </p:grpSpPr>
            <p:sp>
              <p:nvSpPr>
                <p:cNvPr id="6" name="Moon 5">
                  <a:extLst>
                    <a:ext uri="{FF2B5EF4-FFF2-40B4-BE49-F238E27FC236}">
                      <a16:creationId xmlns:a16="http://schemas.microsoft.com/office/drawing/2014/main" id="{D36FEBC3-0B8D-CCAA-287A-32B66F990A04}"/>
                    </a:ext>
                  </a:extLst>
                </p:cNvPr>
                <p:cNvSpPr/>
                <p:nvPr/>
              </p:nvSpPr>
              <p:spPr>
                <a:xfrm rot="5400000">
                  <a:off x="4837259" y="830586"/>
                  <a:ext cx="301840" cy="970005"/>
                </a:xfrm>
                <a:prstGeom prst="moon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" name="Moon 6">
                  <a:extLst>
                    <a:ext uri="{FF2B5EF4-FFF2-40B4-BE49-F238E27FC236}">
                      <a16:creationId xmlns:a16="http://schemas.microsoft.com/office/drawing/2014/main" id="{2837A5A6-AD23-A8CF-596C-4BDC9D70A9EE}"/>
                    </a:ext>
                  </a:extLst>
                </p:cNvPr>
                <p:cNvSpPr/>
                <p:nvPr/>
              </p:nvSpPr>
              <p:spPr>
                <a:xfrm rot="5400000">
                  <a:off x="3867250" y="830587"/>
                  <a:ext cx="301842" cy="970005"/>
                </a:xfrm>
                <a:prstGeom prst="moon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8" name="Moon 7">
                  <a:extLst>
                    <a:ext uri="{FF2B5EF4-FFF2-40B4-BE49-F238E27FC236}">
                      <a16:creationId xmlns:a16="http://schemas.microsoft.com/office/drawing/2014/main" id="{2AA17BC8-6195-1EF0-BE25-B50BA6AE8EA2}"/>
                    </a:ext>
                  </a:extLst>
                </p:cNvPr>
                <p:cNvSpPr/>
                <p:nvPr/>
              </p:nvSpPr>
              <p:spPr>
                <a:xfrm rot="5400000">
                  <a:off x="2897245" y="830587"/>
                  <a:ext cx="301842" cy="970005"/>
                </a:xfrm>
                <a:prstGeom prst="moon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F659ECB6-892A-9E7A-4D4E-7A95C5EBFC3B}"/>
                  </a:ext>
                </a:extLst>
              </p:cNvPr>
              <p:cNvSpPr/>
              <p:nvPr/>
            </p:nvSpPr>
            <p:spPr>
              <a:xfrm>
                <a:off x="2699009" y="697389"/>
                <a:ext cx="5434279" cy="1848832"/>
              </a:xfrm>
              <a:prstGeom prst="arc">
                <a:avLst>
                  <a:gd name="adj1" fmla="val 16419857"/>
                  <a:gd name="adj2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20D130CA-CE6B-D32E-1BD8-8608B00727BF}"/>
                  </a:ext>
                </a:extLst>
              </p:cNvPr>
              <p:cNvSpPr/>
              <p:nvPr/>
            </p:nvSpPr>
            <p:spPr>
              <a:xfrm flipH="1">
                <a:off x="2813073" y="697389"/>
                <a:ext cx="5434279" cy="1848832"/>
              </a:xfrm>
              <a:prstGeom prst="arc">
                <a:avLst>
                  <a:gd name="adj1" fmla="val 16419857"/>
                  <a:gd name="adj2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4565DD6B-B9C4-CC6C-DF68-FF01A135DC03}"/>
                  </a:ext>
                </a:extLst>
              </p:cNvPr>
              <p:cNvSpPr/>
              <p:nvPr/>
            </p:nvSpPr>
            <p:spPr>
              <a:xfrm>
                <a:off x="4682637" y="705745"/>
                <a:ext cx="1678516" cy="2052612"/>
              </a:xfrm>
              <a:prstGeom prst="arc">
                <a:avLst>
                  <a:gd name="adj1" fmla="val 16200000"/>
                  <a:gd name="adj2" fmla="val 212307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9D4CE999-9E54-F4A2-8B84-2AD27B76EB87}"/>
                  </a:ext>
                </a:extLst>
              </p:cNvPr>
              <p:cNvSpPr/>
              <p:nvPr/>
            </p:nvSpPr>
            <p:spPr>
              <a:xfrm flipH="1">
                <a:off x="4577266" y="705744"/>
                <a:ext cx="1782615" cy="2036746"/>
              </a:xfrm>
              <a:prstGeom prst="arc">
                <a:avLst>
                  <a:gd name="adj1" fmla="val 16200000"/>
                  <a:gd name="adj2" fmla="val 212307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CACBF6-6F4F-88DA-6809-80EEDC678B1F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81" y="451880"/>
              <a:ext cx="0" cy="2708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AA2F9-3149-D492-CFBC-49D59332BD6D}"/>
              </a:ext>
            </a:extLst>
          </p:cNvPr>
          <p:cNvGrpSpPr/>
          <p:nvPr/>
        </p:nvGrpSpPr>
        <p:grpSpPr>
          <a:xfrm>
            <a:off x="5553688" y="1938526"/>
            <a:ext cx="621437" cy="1756301"/>
            <a:chOff x="11570563" y="4102961"/>
            <a:chExt cx="621437" cy="1756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77F6EC-F65F-A39F-D877-51F6DA81FD20}"/>
                </a:ext>
              </a:extLst>
            </p:cNvPr>
            <p:cNvSpPr/>
            <p:nvPr/>
          </p:nvSpPr>
          <p:spPr>
            <a:xfrm rot="5400000">
              <a:off x="11517297" y="4156227"/>
              <a:ext cx="727969" cy="621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120CFC9-38ED-4BFE-CECE-0BDC937F04A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1881281" y="4830930"/>
              <a:ext cx="0" cy="1028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A52BC6-EBEB-16ED-0806-E3C5FFC28101}"/>
              </a:ext>
            </a:extLst>
          </p:cNvPr>
          <p:cNvGrpSpPr/>
          <p:nvPr/>
        </p:nvGrpSpPr>
        <p:grpSpPr>
          <a:xfrm rot="8202560">
            <a:off x="5014145" y="4002505"/>
            <a:ext cx="1156100" cy="463860"/>
            <a:chOff x="6322381" y="3117540"/>
            <a:chExt cx="1156100" cy="46386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43C1C2C-1FAE-5EE4-AD97-F9625A80B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303C8A-BE5E-EC52-5B59-6778849A5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352A36-0643-1C78-408C-1A1A2FCEAFF7}"/>
              </a:ext>
            </a:extLst>
          </p:cNvPr>
          <p:cNvGrpSpPr/>
          <p:nvPr/>
        </p:nvGrpSpPr>
        <p:grpSpPr>
          <a:xfrm rot="13397440" flipH="1">
            <a:off x="5563493" y="4002506"/>
            <a:ext cx="1156100" cy="463860"/>
            <a:chOff x="6322381" y="3117540"/>
            <a:chExt cx="1156100" cy="46386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771CCF-AFE3-C860-1E9B-7C796C262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1ADE44D-FE6A-9EA4-420E-D459625B2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A0BBD-810F-9ECA-A191-6F3DABB3036E}"/>
              </a:ext>
            </a:extLst>
          </p:cNvPr>
          <p:cNvSpPr/>
          <p:nvPr/>
        </p:nvSpPr>
        <p:spPr>
          <a:xfrm rot="6502668">
            <a:off x="5506069" y="3765160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731F1E-369C-3C43-DBCE-1676513452E9}"/>
              </a:ext>
            </a:extLst>
          </p:cNvPr>
          <p:cNvSpPr/>
          <p:nvPr/>
        </p:nvSpPr>
        <p:spPr>
          <a:xfrm rot="4298857">
            <a:off x="5679979" y="3780178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C458FB-CC89-89C3-0A10-333659EF830D}"/>
              </a:ext>
            </a:extLst>
          </p:cNvPr>
          <p:cNvCxnSpPr>
            <a:cxnSpLocks/>
          </p:cNvCxnSpPr>
          <p:nvPr/>
        </p:nvCxnSpPr>
        <p:spPr>
          <a:xfrm flipH="1">
            <a:off x="5156027" y="2938050"/>
            <a:ext cx="701517" cy="595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2FB41-F5C1-2A80-54AF-922F6E7FC502}"/>
              </a:ext>
            </a:extLst>
          </p:cNvPr>
          <p:cNvCxnSpPr>
            <a:cxnSpLocks/>
          </p:cNvCxnSpPr>
          <p:nvPr/>
        </p:nvCxnSpPr>
        <p:spPr>
          <a:xfrm>
            <a:off x="5859831" y="2938050"/>
            <a:ext cx="491476" cy="745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0FE548-58CA-8248-26F0-35106DD28953}"/>
              </a:ext>
            </a:extLst>
          </p:cNvPr>
          <p:cNvCxnSpPr>
            <a:cxnSpLocks/>
          </p:cNvCxnSpPr>
          <p:nvPr/>
        </p:nvCxnSpPr>
        <p:spPr>
          <a:xfrm flipV="1">
            <a:off x="6351307" y="2652429"/>
            <a:ext cx="395722" cy="3676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ardrop 9">
            <a:extLst>
              <a:ext uri="{FF2B5EF4-FFF2-40B4-BE49-F238E27FC236}">
                <a16:creationId xmlns:a16="http://schemas.microsoft.com/office/drawing/2014/main" id="{F06C2FC4-0805-4E22-B1E6-A1B211EB0E54}"/>
              </a:ext>
            </a:extLst>
          </p:cNvPr>
          <p:cNvSpPr/>
          <p:nvPr/>
        </p:nvSpPr>
        <p:spPr>
          <a:xfrm rot="18895602">
            <a:off x="5673474" y="2082181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035D5F9-11A4-A406-A906-C5FE1437E031}"/>
              </a:ext>
            </a:extLst>
          </p:cNvPr>
          <p:cNvSpPr/>
          <p:nvPr/>
        </p:nvSpPr>
        <p:spPr>
          <a:xfrm rot="18895602">
            <a:off x="6116795" y="4163943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E63D695-27FF-CA40-7D5B-95AF4F39A8E7}"/>
              </a:ext>
            </a:extLst>
          </p:cNvPr>
          <p:cNvSpPr/>
          <p:nvPr/>
        </p:nvSpPr>
        <p:spPr>
          <a:xfrm rot="18895602">
            <a:off x="5586040" y="41605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C1D63A38-BE0E-3DC7-B61C-26FED1E9FBE2}"/>
              </a:ext>
            </a:extLst>
          </p:cNvPr>
          <p:cNvSpPr/>
          <p:nvPr/>
        </p:nvSpPr>
        <p:spPr>
          <a:xfrm rot="18895602">
            <a:off x="5631906" y="43129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4A577ADD-5976-EBA2-F762-90EC0F6046D3}"/>
              </a:ext>
            </a:extLst>
          </p:cNvPr>
          <p:cNvSpPr/>
          <p:nvPr/>
        </p:nvSpPr>
        <p:spPr>
          <a:xfrm rot="18895602">
            <a:off x="6331341" y="3082347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46E33919-2E3E-81FB-286C-C5B8E26E12C9}"/>
              </a:ext>
            </a:extLst>
          </p:cNvPr>
          <p:cNvSpPr/>
          <p:nvPr/>
        </p:nvSpPr>
        <p:spPr>
          <a:xfrm rot="18895602">
            <a:off x="5214234" y="35987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A111862F-CF2B-2213-5604-31B27A84CDAB}"/>
              </a:ext>
            </a:extLst>
          </p:cNvPr>
          <p:cNvSpPr/>
          <p:nvPr/>
        </p:nvSpPr>
        <p:spPr>
          <a:xfrm rot="18895602">
            <a:off x="5968835" y="26843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6FD4B160-3EAA-B8C6-50C4-A0AB146A305C}"/>
              </a:ext>
            </a:extLst>
          </p:cNvPr>
          <p:cNvSpPr/>
          <p:nvPr/>
        </p:nvSpPr>
        <p:spPr>
          <a:xfrm rot="18895602">
            <a:off x="6076289" y="447339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6EE35B0-2329-EEFE-59FC-669E28803C30}"/>
              </a:ext>
            </a:extLst>
          </p:cNvPr>
          <p:cNvSpPr/>
          <p:nvPr/>
        </p:nvSpPr>
        <p:spPr>
          <a:xfrm>
            <a:off x="7199790" y="1287262"/>
            <a:ext cx="2840855" cy="1189696"/>
          </a:xfrm>
          <a:custGeom>
            <a:avLst/>
            <a:gdLst>
              <a:gd name="connsiteX0" fmla="*/ 2840855 w 2840855"/>
              <a:gd name="connsiteY0" fmla="*/ 0 h 1189696"/>
              <a:gd name="connsiteX1" fmla="*/ 2689934 w 2840855"/>
              <a:gd name="connsiteY1" fmla="*/ 195309 h 1189696"/>
              <a:gd name="connsiteX2" fmla="*/ 2601158 w 2840855"/>
              <a:gd name="connsiteY2" fmla="*/ 275208 h 1189696"/>
              <a:gd name="connsiteX3" fmla="*/ 2308194 w 2840855"/>
              <a:gd name="connsiteY3" fmla="*/ 497150 h 1189696"/>
              <a:gd name="connsiteX4" fmla="*/ 2121763 w 2840855"/>
              <a:gd name="connsiteY4" fmla="*/ 603682 h 1189696"/>
              <a:gd name="connsiteX5" fmla="*/ 1748901 w 2840855"/>
              <a:gd name="connsiteY5" fmla="*/ 745724 h 1189696"/>
              <a:gd name="connsiteX6" fmla="*/ 1491449 w 2840855"/>
              <a:gd name="connsiteY6" fmla="*/ 790113 h 1189696"/>
              <a:gd name="connsiteX7" fmla="*/ 1367161 w 2840855"/>
              <a:gd name="connsiteY7" fmla="*/ 781235 h 1189696"/>
              <a:gd name="connsiteX8" fmla="*/ 1260629 w 2840855"/>
              <a:gd name="connsiteY8" fmla="*/ 594804 h 1189696"/>
              <a:gd name="connsiteX9" fmla="*/ 1251752 w 2840855"/>
              <a:gd name="connsiteY9" fmla="*/ 488272 h 1189696"/>
              <a:gd name="connsiteX10" fmla="*/ 1305018 w 2840855"/>
              <a:gd name="connsiteY10" fmla="*/ 408373 h 1189696"/>
              <a:gd name="connsiteX11" fmla="*/ 1660125 w 2840855"/>
              <a:gd name="connsiteY11" fmla="*/ 337352 h 1189696"/>
              <a:gd name="connsiteX12" fmla="*/ 2006354 w 2840855"/>
              <a:gd name="connsiteY12" fmla="*/ 381740 h 1189696"/>
              <a:gd name="connsiteX13" fmla="*/ 2032987 w 2840855"/>
              <a:gd name="connsiteY13" fmla="*/ 461639 h 1189696"/>
              <a:gd name="connsiteX14" fmla="*/ 1935332 w 2840855"/>
              <a:gd name="connsiteY14" fmla="*/ 719091 h 1189696"/>
              <a:gd name="connsiteX15" fmla="*/ 1606859 w 2840855"/>
              <a:gd name="connsiteY15" fmla="*/ 932155 h 1189696"/>
              <a:gd name="connsiteX16" fmla="*/ 1020932 w 2840855"/>
              <a:gd name="connsiteY16" fmla="*/ 1100831 h 1189696"/>
              <a:gd name="connsiteX17" fmla="*/ 772358 w 2840855"/>
              <a:gd name="connsiteY17" fmla="*/ 1136342 h 1189696"/>
              <a:gd name="connsiteX18" fmla="*/ 150921 w 2840855"/>
              <a:gd name="connsiteY18" fmla="*/ 1180730 h 1189696"/>
              <a:gd name="connsiteX19" fmla="*/ 0 w 2840855"/>
              <a:gd name="connsiteY19" fmla="*/ 1189608 h 118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40855" h="1189696">
                <a:moveTo>
                  <a:pt x="2840855" y="0"/>
                </a:moveTo>
                <a:cubicBezTo>
                  <a:pt x="2790548" y="65103"/>
                  <a:pt x="2743971" y="133267"/>
                  <a:pt x="2689934" y="195309"/>
                </a:cubicBezTo>
                <a:cubicBezTo>
                  <a:pt x="2663786" y="225331"/>
                  <a:pt x="2632387" y="250515"/>
                  <a:pt x="2601158" y="275208"/>
                </a:cubicBezTo>
                <a:cubicBezTo>
                  <a:pt x="2505056" y="351195"/>
                  <a:pt x="2414566" y="436366"/>
                  <a:pt x="2308194" y="497150"/>
                </a:cubicBezTo>
                <a:cubicBezTo>
                  <a:pt x="2246050" y="532661"/>
                  <a:pt x="2185467" y="571053"/>
                  <a:pt x="2121763" y="603682"/>
                </a:cubicBezTo>
                <a:cubicBezTo>
                  <a:pt x="2008904" y="661488"/>
                  <a:pt x="1872371" y="716672"/>
                  <a:pt x="1748901" y="745724"/>
                </a:cubicBezTo>
                <a:cubicBezTo>
                  <a:pt x="1664132" y="765670"/>
                  <a:pt x="1577266" y="775317"/>
                  <a:pt x="1491449" y="790113"/>
                </a:cubicBezTo>
                <a:cubicBezTo>
                  <a:pt x="1450020" y="787154"/>
                  <a:pt x="1404661" y="799092"/>
                  <a:pt x="1367161" y="781235"/>
                </a:cubicBezTo>
                <a:cubicBezTo>
                  <a:pt x="1317489" y="757581"/>
                  <a:pt x="1276847" y="633727"/>
                  <a:pt x="1260629" y="594804"/>
                </a:cubicBezTo>
                <a:cubicBezTo>
                  <a:pt x="1257670" y="559293"/>
                  <a:pt x="1243498" y="522937"/>
                  <a:pt x="1251752" y="488272"/>
                </a:cubicBezTo>
                <a:cubicBezTo>
                  <a:pt x="1259166" y="457134"/>
                  <a:pt x="1279895" y="428207"/>
                  <a:pt x="1305018" y="408373"/>
                </a:cubicBezTo>
                <a:cubicBezTo>
                  <a:pt x="1406923" y="327921"/>
                  <a:pt x="1541263" y="346156"/>
                  <a:pt x="1660125" y="337352"/>
                </a:cubicBezTo>
                <a:cubicBezTo>
                  <a:pt x="1677398" y="337969"/>
                  <a:pt x="1941870" y="321862"/>
                  <a:pt x="2006354" y="381740"/>
                </a:cubicBezTo>
                <a:cubicBezTo>
                  <a:pt x="2026926" y="400843"/>
                  <a:pt x="2024109" y="435006"/>
                  <a:pt x="2032987" y="461639"/>
                </a:cubicBezTo>
                <a:cubicBezTo>
                  <a:pt x="2000435" y="547456"/>
                  <a:pt x="1984486" y="641579"/>
                  <a:pt x="1935332" y="719091"/>
                </a:cubicBezTo>
                <a:cubicBezTo>
                  <a:pt x="1893623" y="784863"/>
                  <a:pt x="1657217" y="912012"/>
                  <a:pt x="1606859" y="932155"/>
                </a:cubicBezTo>
                <a:cubicBezTo>
                  <a:pt x="1425832" y="1004566"/>
                  <a:pt x="1216946" y="1066240"/>
                  <a:pt x="1020932" y="1100831"/>
                </a:cubicBezTo>
                <a:cubicBezTo>
                  <a:pt x="938506" y="1115377"/>
                  <a:pt x="855706" y="1128688"/>
                  <a:pt x="772358" y="1136342"/>
                </a:cubicBezTo>
                <a:cubicBezTo>
                  <a:pt x="565555" y="1155334"/>
                  <a:pt x="357741" y="1161928"/>
                  <a:pt x="150921" y="1180730"/>
                </a:cubicBezTo>
                <a:cubicBezTo>
                  <a:pt x="35584" y="1191216"/>
                  <a:pt x="85952" y="1189608"/>
                  <a:pt x="0" y="1189608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CA4C6DE-3C46-379E-AF6F-A205B2A646BF}"/>
              </a:ext>
            </a:extLst>
          </p:cNvPr>
          <p:cNvSpPr/>
          <p:nvPr/>
        </p:nvSpPr>
        <p:spPr>
          <a:xfrm>
            <a:off x="7551497" y="1332966"/>
            <a:ext cx="2840855" cy="1189696"/>
          </a:xfrm>
          <a:custGeom>
            <a:avLst/>
            <a:gdLst>
              <a:gd name="connsiteX0" fmla="*/ 2840855 w 2840855"/>
              <a:gd name="connsiteY0" fmla="*/ 0 h 1189696"/>
              <a:gd name="connsiteX1" fmla="*/ 2689934 w 2840855"/>
              <a:gd name="connsiteY1" fmla="*/ 195309 h 1189696"/>
              <a:gd name="connsiteX2" fmla="*/ 2601158 w 2840855"/>
              <a:gd name="connsiteY2" fmla="*/ 275208 h 1189696"/>
              <a:gd name="connsiteX3" fmla="*/ 2308194 w 2840855"/>
              <a:gd name="connsiteY3" fmla="*/ 497150 h 1189696"/>
              <a:gd name="connsiteX4" fmla="*/ 2121763 w 2840855"/>
              <a:gd name="connsiteY4" fmla="*/ 603682 h 1189696"/>
              <a:gd name="connsiteX5" fmla="*/ 1748901 w 2840855"/>
              <a:gd name="connsiteY5" fmla="*/ 745724 h 1189696"/>
              <a:gd name="connsiteX6" fmla="*/ 1491449 w 2840855"/>
              <a:gd name="connsiteY6" fmla="*/ 790113 h 1189696"/>
              <a:gd name="connsiteX7" fmla="*/ 1367161 w 2840855"/>
              <a:gd name="connsiteY7" fmla="*/ 781235 h 1189696"/>
              <a:gd name="connsiteX8" fmla="*/ 1260629 w 2840855"/>
              <a:gd name="connsiteY8" fmla="*/ 594804 h 1189696"/>
              <a:gd name="connsiteX9" fmla="*/ 1251752 w 2840855"/>
              <a:gd name="connsiteY9" fmla="*/ 488272 h 1189696"/>
              <a:gd name="connsiteX10" fmla="*/ 1305018 w 2840855"/>
              <a:gd name="connsiteY10" fmla="*/ 408373 h 1189696"/>
              <a:gd name="connsiteX11" fmla="*/ 1660125 w 2840855"/>
              <a:gd name="connsiteY11" fmla="*/ 337352 h 1189696"/>
              <a:gd name="connsiteX12" fmla="*/ 2006354 w 2840855"/>
              <a:gd name="connsiteY12" fmla="*/ 381740 h 1189696"/>
              <a:gd name="connsiteX13" fmla="*/ 2032987 w 2840855"/>
              <a:gd name="connsiteY13" fmla="*/ 461639 h 1189696"/>
              <a:gd name="connsiteX14" fmla="*/ 1935332 w 2840855"/>
              <a:gd name="connsiteY14" fmla="*/ 719091 h 1189696"/>
              <a:gd name="connsiteX15" fmla="*/ 1606859 w 2840855"/>
              <a:gd name="connsiteY15" fmla="*/ 932155 h 1189696"/>
              <a:gd name="connsiteX16" fmla="*/ 1020932 w 2840855"/>
              <a:gd name="connsiteY16" fmla="*/ 1100831 h 1189696"/>
              <a:gd name="connsiteX17" fmla="*/ 772358 w 2840855"/>
              <a:gd name="connsiteY17" fmla="*/ 1136342 h 1189696"/>
              <a:gd name="connsiteX18" fmla="*/ 150921 w 2840855"/>
              <a:gd name="connsiteY18" fmla="*/ 1180730 h 1189696"/>
              <a:gd name="connsiteX19" fmla="*/ 0 w 2840855"/>
              <a:gd name="connsiteY19" fmla="*/ 1189608 h 118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40855" h="1189696">
                <a:moveTo>
                  <a:pt x="2840855" y="0"/>
                </a:moveTo>
                <a:cubicBezTo>
                  <a:pt x="2790548" y="65103"/>
                  <a:pt x="2743971" y="133267"/>
                  <a:pt x="2689934" y="195309"/>
                </a:cubicBezTo>
                <a:cubicBezTo>
                  <a:pt x="2663786" y="225331"/>
                  <a:pt x="2632387" y="250515"/>
                  <a:pt x="2601158" y="275208"/>
                </a:cubicBezTo>
                <a:cubicBezTo>
                  <a:pt x="2505056" y="351195"/>
                  <a:pt x="2414566" y="436366"/>
                  <a:pt x="2308194" y="497150"/>
                </a:cubicBezTo>
                <a:cubicBezTo>
                  <a:pt x="2246050" y="532661"/>
                  <a:pt x="2185467" y="571053"/>
                  <a:pt x="2121763" y="603682"/>
                </a:cubicBezTo>
                <a:cubicBezTo>
                  <a:pt x="2008904" y="661488"/>
                  <a:pt x="1872371" y="716672"/>
                  <a:pt x="1748901" y="745724"/>
                </a:cubicBezTo>
                <a:cubicBezTo>
                  <a:pt x="1664132" y="765670"/>
                  <a:pt x="1577266" y="775317"/>
                  <a:pt x="1491449" y="790113"/>
                </a:cubicBezTo>
                <a:cubicBezTo>
                  <a:pt x="1450020" y="787154"/>
                  <a:pt x="1404661" y="799092"/>
                  <a:pt x="1367161" y="781235"/>
                </a:cubicBezTo>
                <a:cubicBezTo>
                  <a:pt x="1317489" y="757581"/>
                  <a:pt x="1276847" y="633727"/>
                  <a:pt x="1260629" y="594804"/>
                </a:cubicBezTo>
                <a:cubicBezTo>
                  <a:pt x="1257670" y="559293"/>
                  <a:pt x="1243498" y="522937"/>
                  <a:pt x="1251752" y="488272"/>
                </a:cubicBezTo>
                <a:cubicBezTo>
                  <a:pt x="1259166" y="457134"/>
                  <a:pt x="1279895" y="428207"/>
                  <a:pt x="1305018" y="408373"/>
                </a:cubicBezTo>
                <a:cubicBezTo>
                  <a:pt x="1406923" y="327921"/>
                  <a:pt x="1541263" y="346156"/>
                  <a:pt x="1660125" y="337352"/>
                </a:cubicBezTo>
                <a:cubicBezTo>
                  <a:pt x="1677398" y="337969"/>
                  <a:pt x="1941870" y="321862"/>
                  <a:pt x="2006354" y="381740"/>
                </a:cubicBezTo>
                <a:cubicBezTo>
                  <a:pt x="2026926" y="400843"/>
                  <a:pt x="2024109" y="435006"/>
                  <a:pt x="2032987" y="461639"/>
                </a:cubicBezTo>
                <a:cubicBezTo>
                  <a:pt x="2000435" y="547456"/>
                  <a:pt x="1984486" y="641579"/>
                  <a:pt x="1935332" y="719091"/>
                </a:cubicBezTo>
                <a:cubicBezTo>
                  <a:pt x="1893623" y="784863"/>
                  <a:pt x="1657217" y="912012"/>
                  <a:pt x="1606859" y="932155"/>
                </a:cubicBezTo>
                <a:cubicBezTo>
                  <a:pt x="1425832" y="1004566"/>
                  <a:pt x="1216946" y="1066240"/>
                  <a:pt x="1020932" y="1100831"/>
                </a:cubicBezTo>
                <a:cubicBezTo>
                  <a:pt x="938506" y="1115377"/>
                  <a:pt x="855706" y="1128688"/>
                  <a:pt x="772358" y="1136342"/>
                </a:cubicBezTo>
                <a:cubicBezTo>
                  <a:pt x="565555" y="1155334"/>
                  <a:pt x="357741" y="1161928"/>
                  <a:pt x="150921" y="1180730"/>
                </a:cubicBezTo>
                <a:cubicBezTo>
                  <a:pt x="35584" y="1191216"/>
                  <a:pt x="85952" y="1189608"/>
                  <a:pt x="0" y="1189608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C02135-0B1D-CF67-E756-393761A38DF4}"/>
              </a:ext>
            </a:extLst>
          </p:cNvPr>
          <p:cNvSpPr/>
          <p:nvPr/>
        </p:nvSpPr>
        <p:spPr>
          <a:xfrm>
            <a:off x="7945909" y="1378758"/>
            <a:ext cx="2840855" cy="1189696"/>
          </a:xfrm>
          <a:custGeom>
            <a:avLst/>
            <a:gdLst>
              <a:gd name="connsiteX0" fmla="*/ 2840855 w 2840855"/>
              <a:gd name="connsiteY0" fmla="*/ 0 h 1189696"/>
              <a:gd name="connsiteX1" fmla="*/ 2689934 w 2840855"/>
              <a:gd name="connsiteY1" fmla="*/ 195309 h 1189696"/>
              <a:gd name="connsiteX2" fmla="*/ 2601158 w 2840855"/>
              <a:gd name="connsiteY2" fmla="*/ 275208 h 1189696"/>
              <a:gd name="connsiteX3" fmla="*/ 2308194 w 2840855"/>
              <a:gd name="connsiteY3" fmla="*/ 497150 h 1189696"/>
              <a:gd name="connsiteX4" fmla="*/ 2121763 w 2840855"/>
              <a:gd name="connsiteY4" fmla="*/ 603682 h 1189696"/>
              <a:gd name="connsiteX5" fmla="*/ 1748901 w 2840855"/>
              <a:gd name="connsiteY5" fmla="*/ 745724 h 1189696"/>
              <a:gd name="connsiteX6" fmla="*/ 1491449 w 2840855"/>
              <a:gd name="connsiteY6" fmla="*/ 790113 h 1189696"/>
              <a:gd name="connsiteX7" fmla="*/ 1367161 w 2840855"/>
              <a:gd name="connsiteY7" fmla="*/ 781235 h 1189696"/>
              <a:gd name="connsiteX8" fmla="*/ 1260629 w 2840855"/>
              <a:gd name="connsiteY8" fmla="*/ 594804 h 1189696"/>
              <a:gd name="connsiteX9" fmla="*/ 1251752 w 2840855"/>
              <a:gd name="connsiteY9" fmla="*/ 488272 h 1189696"/>
              <a:gd name="connsiteX10" fmla="*/ 1305018 w 2840855"/>
              <a:gd name="connsiteY10" fmla="*/ 408373 h 1189696"/>
              <a:gd name="connsiteX11" fmla="*/ 1660125 w 2840855"/>
              <a:gd name="connsiteY11" fmla="*/ 337352 h 1189696"/>
              <a:gd name="connsiteX12" fmla="*/ 2006354 w 2840855"/>
              <a:gd name="connsiteY12" fmla="*/ 381740 h 1189696"/>
              <a:gd name="connsiteX13" fmla="*/ 2032987 w 2840855"/>
              <a:gd name="connsiteY13" fmla="*/ 461639 h 1189696"/>
              <a:gd name="connsiteX14" fmla="*/ 1935332 w 2840855"/>
              <a:gd name="connsiteY14" fmla="*/ 719091 h 1189696"/>
              <a:gd name="connsiteX15" fmla="*/ 1606859 w 2840855"/>
              <a:gd name="connsiteY15" fmla="*/ 932155 h 1189696"/>
              <a:gd name="connsiteX16" fmla="*/ 1020932 w 2840855"/>
              <a:gd name="connsiteY16" fmla="*/ 1100831 h 1189696"/>
              <a:gd name="connsiteX17" fmla="*/ 772358 w 2840855"/>
              <a:gd name="connsiteY17" fmla="*/ 1136342 h 1189696"/>
              <a:gd name="connsiteX18" fmla="*/ 150921 w 2840855"/>
              <a:gd name="connsiteY18" fmla="*/ 1180730 h 1189696"/>
              <a:gd name="connsiteX19" fmla="*/ 0 w 2840855"/>
              <a:gd name="connsiteY19" fmla="*/ 1189608 h 118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40855" h="1189696">
                <a:moveTo>
                  <a:pt x="2840855" y="0"/>
                </a:moveTo>
                <a:cubicBezTo>
                  <a:pt x="2790548" y="65103"/>
                  <a:pt x="2743971" y="133267"/>
                  <a:pt x="2689934" y="195309"/>
                </a:cubicBezTo>
                <a:cubicBezTo>
                  <a:pt x="2663786" y="225331"/>
                  <a:pt x="2632387" y="250515"/>
                  <a:pt x="2601158" y="275208"/>
                </a:cubicBezTo>
                <a:cubicBezTo>
                  <a:pt x="2505056" y="351195"/>
                  <a:pt x="2414566" y="436366"/>
                  <a:pt x="2308194" y="497150"/>
                </a:cubicBezTo>
                <a:cubicBezTo>
                  <a:pt x="2246050" y="532661"/>
                  <a:pt x="2185467" y="571053"/>
                  <a:pt x="2121763" y="603682"/>
                </a:cubicBezTo>
                <a:cubicBezTo>
                  <a:pt x="2008904" y="661488"/>
                  <a:pt x="1872371" y="716672"/>
                  <a:pt x="1748901" y="745724"/>
                </a:cubicBezTo>
                <a:cubicBezTo>
                  <a:pt x="1664132" y="765670"/>
                  <a:pt x="1577266" y="775317"/>
                  <a:pt x="1491449" y="790113"/>
                </a:cubicBezTo>
                <a:cubicBezTo>
                  <a:pt x="1450020" y="787154"/>
                  <a:pt x="1404661" y="799092"/>
                  <a:pt x="1367161" y="781235"/>
                </a:cubicBezTo>
                <a:cubicBezTo>
                  <a:pt x="1317489" y="757581"/>
                  <a:pt x="1276847" y="633727"/>
                  <a:pt x="1260629" y="594804"/>
                </a:cubicBezTo>
                <a:cubicBezTo>
                  <a:pt x="1257670" y="559293"/>
                  <a:pt x="1243498" y="522937"/>
                  <a:pt x="1251752" y="488272"/>
                </a:cubicBezTo>
                <a:cubicBezTo>
                  <a:pt x="1259166" y="457134"/>
                  <a:pt x="1279895" y="428207"/>
                  <a:pt x="1305018" y="408373"/>
                </a:cubicBezTo>
                <a:cubicBezTo>
                  <a:pt x="1406923" y="327921"/>
                  <a:pt x="1541263" y="346156"/>
                  <a:pt x="1660125" y="337352"/>
                </a:cubicBezTo>
                <a:cubicBezTo>
                  <a:pt x="1677398" y="337969"/>
                  <a:pt x="1941870" y="321862"/>
                  <a:pt x="2006354" y="381740"/>
                </a:cubicBezTo>
                <a:cubicBezTo>
                  <a:pt x="2026926" y="400843"/>
                  <a:pt x="2024109" y="435006"/>
                  <a:pt x="2032987" y="461639"/>
                </a:cubicBezTo>
                <a:cubicBezTo>
                  <a:pt x="2000435" y="547456"/>
                  <a:pt x="1984486" y="641579"/>
                  <a:pt x="1935332" y="719091"/>
                </a:cubicBezTo>
                <a:cubicBezTo>
                  <a:pt x="1893623" y="784863"/>
                  <a:pt x="1657217" y="912012"/>
                  <a:pt x="1606859" y="932155"/>
                </a:cubicBezTo>
                <a:cubicBezTo>
                  <a:pt x="1425832" y="1004566"/>
                  <a:pt x="1216946" y="1066240"/>
                  <a:pt x="1020932" y="1100831"/>
                </a:cubicBezTo>
                <a:cubicBezTo>
                  <a:pt x="938506" y="1115377"/>
                  <a:pt x="855706" y="1128688"/>
                  <a:pt x="772358" y="1136342"/>
                </a:cubicBezTo>
                <a:cubicBezTo>
                  <a:pt x="565555" y="1155334"/>
                  <a:pt x="357741" y="1161928"/>
                  <a:pt x="150921" y="1180730"/>
                </a:cubicBezTo>
                <a:cubicBezTo>
                  <a:pt x="35584" y="1191216"/>
                  <a:pt x="85952" y="1189608"/>
                  <a:pt x="0" y="1189608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C67FC-29F1-4628-392E-D2CECA07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64A8CAA0-F26D-B49D-89D9-5ABA1BAEB266}"/>
              </a:ext>
            </a:extLst>
          </p:cNvPr>
          <p:cNvGrpSpPr/>
          <p:nvPr/>
        </p:nvGrpSpPr>
        <p:grpSpPr>
          <a:xfrm>
            <a:off x="2228490" y="451880"/>
            <a:ext cx="5548343" cy="4485407"/>
            <a:chOff x="2699009" y="451880"/>
            <a:chExt cx="5548343" cy="448540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B24C63-1822-91DA-0BFB-8FAFEBAC22CC}"/>
                </a:ext>
              </a:extLst>
            </p:cNvPr>
            <p:cNvSpPr/>
            <p:nvPr/>
          </p:nvSpPr>
          <p:spPr>
            <a:xfrm>
              <a:off x="2774079" y="4561189"/>
              <a:ext cx="5358567" cy="3760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D08CF4-CACD-0DD0-757E-99D26AD333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5473181" y="1370827"/>
              <a:ext cx="18518" cy="34119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5F1340-6E26-FA05-F78A-9180D615E28F}"/>
                </a:ext>
              </a:extLst>
            </p:cNvPr>
            <p:cNvGrpSpPr/>
            <p:nvPr/>
          </p:nvGrpSpPr>
          <p:grpSpPr>
            <a:xfrm>
              <a:off x="2699009" y="697389"/>
              <a:ext cx="5548343" cy="2060968"/>
              <a:chOff x="2699009" y="697389"/>
              <a:chExt cx="5548343" cy="206096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0C54CC6-58D6-B09C-CCF0-6DA1E4EAD8F8}"/>
                  </a:ext>
                </a:extLst>
              </p:cNvPr>
              <p:cNvGrpSpPr/>
              <p:nvPr/>
            </p:nvGrpSpPr>
            <p:grpSpPr>
              <a:xfrm>
                <a:off x="2813079" y="1370827"/>
                <a:ext cx="5320208" cy="301842"/>
                <a:chOff x="2563163" y="1164669"/>
                <a:chExt cx="2910018" cy="301842"/>
              </a:xfrm>
            </p:grpSpPr>
            <p:sp>
              <p:nvSpPr>
                <p:cNvPr id="6" name="Moon 5">
                  <a:extLst>
                    <a:ext uri="{FF2B5EF4-FFF2-40B4-BE49-F238E27FC236}">
                      <a16:creationId xmlns:a16="http://schemas.microsoft.com/office/drawing/2014/main" id="{851A25A8-26D0-80C5-46F2-B3F5F71A1F51}"/>
                    </a:ext>
                  </a:extLst>
                </p:cNvPr>
                <p:cNvSpPr/>
                <p:nvPr/>
              </p:nvSpPr>
              <p:spPr>
                <a:xfrm rot="5400000">
                  <a:off x="4837259" y="830586"/>
                  <a:ext cx="301840" cy="970005"/>
                </a:xfrm>
                <a:prstGeom prst="moon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" name="Moon 6">
                  <a:extLst>
                    <a:ext uri="{FF2B5EF4-FFF2-40B4-BE49-F238E27FC236}">
                      <a16:creationId xmlns:a16="http://schemas.microsoft.com/office/drawing/2014/main" id="{C04CF920-9CCF-A26E-01D3-899205385FE5}"/>
                    </a:ext>
                  </a:extLst>
                </p:cNvPr>
                <p:cNvSpPr/>
                <p:nvPr/>
              </p:nvSpPr>
              <p:spPr>
                <a:xfrm rot="5400000">
                  <a:off x="3867250" y="830587"/>
                  <a:ext cx="301842" cy="970005"/>
                </a:xfrm>
                <a:prstGeom prst="moon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8" name="Moon 7">
                  <a:extLst>
                    <a:ext uri="{FF2B5EF4-FFF2-40B4-BE49-F238E27FC236}">
                      <a16:creationId xmlns:a16="http://schemas.microsoft.com/office/drawing/2014/main" id="{D0AE261B-2A97-C7BD-4368-5FA49043E468}"/>
                    </a:ext>
                  </a:extLst>
                </p:cNvPr>
                <p:cNvSpPr/>
                <p:nvPr/>
              </p:nvSpPr>
              <p:spPr>
                <a:xfrm rot="5400000">
                  <a:off x="2897245" y="830587"/>
                  <a:ext cx="301842" cy="970005"/>
                </a:xfrm>
                <a:prstGeom prst="moon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703ABC4A-AAB4-6E6A-2DA8-98278DF23A69}"/>
                  </a:ext>
                </a:extLst>
              </p:cNvPr>
              <p:cNvSpPr/>
              <p:nvPr/>
            </p:nvSpPr>
            <p:spPr>
              <a:xfrm>
                <a:off x="2699009" y="697389"/>
                <a:ext cx="5434279" cy="1848832"/>
              </a:xfrm>
              <a:prstGeom prst="arc">
                <a:avLst>
                  <a:gd name="adj1" fmla="val 16419857"/>
                  <a:gd name="adj2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BE0788C8-1FC2-C126-B60B-6022228AA7E1}"/>
                  </a:ext>
                </a:extLst>
              </p:cNvPr>
              <p:cNvSpPr/>
              <p:nvPr/>
            </p:nvSpPr>
            <p:spPr>
              <a:xfrm flipH="1">
                <a:off x="2813073" y="697389"/>
                <a:ext cx="5434279" cy="1848832"/>
              </a:xfrm>
              <a:prstGeom prst="arc">
                <a:avLst>
                  <a:gd name="adj1" fmla="val 16419857"/>
                  <a:gd name="adj2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CE2AB860-E76D-3AEC-97D7-346F894B7A62}"/>
                  </a:ext>
                </a:extLst>
              </p:cNvPr>
              <p:cNvSpPr/>
              <p:nvPr/>
            </p:nvSpPr>
            <p:spPr>
              <a:xfrm>
                <a:off x="4682637" y="705745"/>
                <a:ext cx="1678516" cy="2052612"/>
              </a:xfrm>
              <a:prstGeom prst="arc">
                <a:avLst>
                  <a:gd name="adj1" fmla="val 16200000"/>
                  <a:gd name="adj2" fmla="val 212307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44DBD60F-7652-13F4-72D7-16ED17261351}"/>
                  </a:ext>
                </a:extLst>
              </p:cNvPr>
              <p:cNvSpPr/>
              <p:nvPr/>
            </p:nvSpPr>
            <p:spPr>
              <a:xfrm flipH="1">
                <a:off x="4577266" y="705744"/>
                <a:ext cx="1782615" cy="2036746"/>
              </a:xfrm>
              <a:prstGeom prst="arc">
                <a:avLst>
                  <a:gd name="adj1" fmla="val 16200000"/>
                  <a:gd name="adj2" fmla="val 2123078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709822-5EA2-1768-EF00-67ABE95C1D86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81" y="451880"/>
              <a:ext cx="0" cy="2708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215834-27A9-5D1F-F2C3-FBB500CFFE40}"/>
              </a:ext>
            </a:extLst>
          </p:cNvPr>
          <p:cNvGrpSpPr/>
          <p:nvPr/>
        </p:nvGrpSpPr>
        <p:grpSpPr>
          <a:xfrm>
            <a:off x="5553688" y="1938526"/>
            <a:ext cx="621437" cy="1756301"/>
            <a:chOff x="11570563" y="4102961"/>
            <a:chExt cx="621437" cy="1756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C833BC-7181-60EE-FF75-AF707BFE97CA}"/>
                </a:ext>
              </a:extLst>
            </p:cNvPr>
            <p:cNvSpPr/>
            <p:nvPr/>
          </p:nvSpPr>
          <p:spPr>
            <a:xfrm rot="5400000">
              <a:off x="11517297" y="4156227"/>
              <a:ext cx="727969" cy="621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76C05F0-52A9-0F11-3414-D5261C0D7436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1881281" y="4830930"/>
              <a:ext cx="0" cy="1028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6FA729-A83D-A67F-4148-631F0A45CCAA}"/>
              </a:ext>
            </a:extLst>
          </p:cNvPr>
          <p:cNvGrpSpPr/>
          <p:nvPr/>
        </p:nvGrpSpPr>
        <p:grpSpPr>
          <a:xfrm rot="8202560">
            <a:off x="5014145" y="4002505"/>
            <a:ext cx="1156100" cy="463860"/>
            <a:chOff x="6322381" y="3117540"/>
            <a:chExt cx="1156100" cy="46386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FB9AA0-8237-2F44-B7C8-65177DCAF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89735A-CC9C-EFD0-1ED7-08888E96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67564C-B2E5-0FBF-EDE2-47F14E2AEDD7}"/>
              </a:ext>
            </a:extLst>
          </p:cNvPr>
          <p:cNvGrpSpPr/>
          <p:nvPr/>
        </p:nvGrpSpPr>
        <p:grpSpPr>
          <a:xfrm rot="13397440" flipH="1">
            <a:off x="5563493" y="4002506"/>
            <a:ext cx="1156100" cy="463860"/>
            <a:chOff x="6322381" y="3117540"/>
            <a:chExt cx="1156100" cy="46386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A79AE7-9254-7770-7AD1-3558FE554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8A7534F-FB29-DBCE-8D5F-4E31421D7A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2313B-B6EF-47BD-2DDA-D9EFA8E75C9F}"/>
              </a:ext>
            </a:extLst>
          </p:cNvPr>
          <p:cNvSpPr/>
          <p:nvPr/>
        </p:nvSpPr>
        <p:spPr>
          <a:xfrm rot="6502668">
            <a:off x="5506069" y="3765160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9A35FB-43E2-A591-928B-DD9F01E0AC8B}"/>
              </a:ext>
            </a:extLst>
          </p:cNvPr>
          <p:cNvSpPr/>
          <p:nvPr/>
        </p:nvSpPr>
        <p:spPr>
          <a:xfrm rot="4298857">
            <a:off x="5679979" y="3780178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87FC05-FB3B-6E4D-0620-5C548F464E1B}"/>
              </a:ext>
            </a:extLst>
          </p:cNvPr>
          <p:cNvCxnSpPr>
            <a:cxnSpLocks/>
          </p:cNvCxnSpPr>
          <p:nvPr/>
        </p:nvCxnSpPr>
        <p:spPr>
          <a:xfrm flipH="1">
            <a:off x="5156027" y="2938050"/>
            <a:ext cx="701517" cy="595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1C3D86-0359-EA23-8FDE-95C1EEC7159C}"/>
              </a:ext>
            </a:extLst>
          </p:cNvPr>
          <p:cNvCxnSpPr>
            <a:cxnSpLocks/>
          </p:cNvCxnSpPr>
          <p:nvPr/>
        </p:nvCxnSpPr>
        <p:spPr>
          <a:xfrm>
            <a:off x="5859831" y="2938050"/>
            <a:ext cx="491476" cy="745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B42401-3F18-0A67-B78A-D11BF75FF44B}"/>
              </a:ext>
            </a:extLst>
          </p:cNvPr>
          <p:cNvCxnSpPr>
            <a:cxnSpLocks/>
          </p:cNvCxnSpPr>
          <p:nvPr/>
        </p:nvCxnSpPr>
        <p:spPr>
          <a:xfrm flipV="1">
            <a:off x="6351307" y="2652429"/>
            <a:ext cx="395722" cy="3676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ardrop 9">
            <a:extLst>
              <a:ext uri="{FF2B5EF4-FFF2-40B4-BE49-F238E27FC236}">
                <a16:creationId xmlns:a16="http://schemas.microsoft.com/office/drawing/2014/main" id="{ED045357-24AA-BECD-9ACB-A62A6D0F403A}"/>
              </a:ext>
            </a:extLst>
          </p:cNvPr>
          <p:cNvSpPr/>
          <p:nvPr/>
        </p:nvSpPr>
        <p:spPr>
          <a:xfrm rot="18895602">
            <a:off x="5673474" y="2082181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E27EFD8-CC38-02DA-9D27-FA81CC16901B}"/>
              </a:ext>
            </a:extLst>
          </p:cNvPr>
          <p:cNvSpPr/>
          <p:nvPr/>
        </p:nvSpPr>
        <p:spPr>
          <a:xfrm rot="18895602">
            <a:off x="6116795" y="4163943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2B1CE6A1-E079-D949-49D3-9D00A48BD9BB}"/>
              </a:ext>
            </a:extLst>
          </p:cNvPr>
          <p:cNvSpPr/>
          <p:nvPr/>
        </p:nvSpPr>
        <p:spPr>
          <a:xfrm rot="18895602">
            <a:off x="5586040" y="41605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C370B31E-7D7B-B2BE-745A-A11CDB21B28D}"/>
              </a:ext>
            </a:extLst>
          </p:cNvPr>
          <p:cNvSpPr/>
          <p:nvPr/>
        </p:nvSpPr>
        <p:spPr>
          <a:xfrm rot="18895602">
            <a:off x="5631906" y="43129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518FE612-2791-EE55-DE37-6405D1805D9A}"/>
              </a:ext>
            </a:extLst>
          </p:cNvPr>
          <p:cNvSpPr/>
          <p:nvPr/>
        </p:nvSpPr>
        <p:spPr>
          <a:xfrm rot="18895602">
            <a:off x="6331341" y="3082347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E7C740CD-4529-A09A-62EB-B8394D616360}"/>
              </a:ext>
            </a:extLst>
          </p:cNvPr>
          <p:cNvSpPr/>
          <p:nvPr/>
        </p:nvSpPr>
        <p:spPr>
          <a:xfrm rot="18895602">
            <a:off x="5214234" y="35987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4F5AC912-EE07-1173-9A0E-F9B7D328CEA0}"/>
              </a:ext>
            </a:extLst>
          </p:cNvPr>
          <p:cNvSpPr/>
          <p:nvPr/>
        </p:nvSpPr>
        <p:spPr>
          <a:xfrm rot="18895602">
            <a:off x="5968835" y="26843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29AEA3E2-7531-BF51-AC4C-79A80FA6CFDE}"/>
              </a:ext>
            </a:extLst>
          </p:cNvPr>
          <p:cNvSpPr/>
          <p:nvPr/>
        </p:nvSpPr>
        <p:spPr>
          <a:xfrm rot="18895602">
            <a:off x="6076289" y="447339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AEF4ECD-2809-54B8-D228-D95D10445F00}"/>
              </a:ext>
            </a:extLst>
          </p:cNvPr>
          <p:cNvSpPr/>
          <p:nvPr/>
        </p:nvSpPr>
        <p:spPr>
          <a:xfrm>
            <a:off x="7199790" y="1287262"/>
            <a:ext cx="2840855" cy="1189696"/>
          </a:xfrm>
          <a:custGeom>
            <a:avLst/>
            <a:gdLst>
              <a:gd name="connsiteX0" fmla="*/ 2840855 w 2840855"/>
              <a:gd name="connsiteY0" fmla="*/ 0 h 1189696"/>
              <a:gd name="connsiteX1" fmla="*/ 2689934 w 2840855"/>
              <a:gd name="connsiteY1" fmla="*/ 195309 h 1189696"/>
              <a:gd name="connsiteX2" fmla="*/ 2601158 w 2840855"/>
              <a:gd name="connsiteY2" fmla="*/ 275208 h 1189696"/>
              <a:gd name="connsiteX3" fmla="*/ 2308194 w 2840855"/>
              <a:gd name="connsiteY3" fmla="*/ 497150 h 1189696"/>
              <a:gd name="connsiteX4" fmla="*/ 2121763 w 2840855"/>
              <a:gd name="connsiteY4" fmla="*/ 603682 h 1189696"/>
              <a:gd name="connsiteX5" fmla="*/ 1748901 w 2840855"/>
              <a:gd name="connsiteY5" fmla="*/ 745724 h 1189696"/>
              <a:gd name="connsiteX6" fmla="*/ 1491449 w 2840855"/>
              <a:gd name="connsiteY6" fmla="*/ 790113 h 1189696"/>
              <a:gd name="connsiteX7" fmla="*/ 1367161 w 2840855"/>
              <a:gd name="connsiteY7" fmla="*/ 781235 h 1189696"/>
              <a:gd name="connsiteX8" fmla="*/ 1260629 w 2840855"/>
              <a:gd name="connsiteY8" fmla="*/ 594804 h 1189696"/>
              <a:gd name="connsiteX9" fmla="*/ 1251752 w 2840855"/>
              <a:gd name="connsiteY9" fmla="*/ 488272 h 1189696"/>
              <a:gd name="connsiteX10" fmla="*/ 1305018 w 2840855"/>
              <a:gd name="connsiteY10" fmla="*/ 408373 h 1189696"/>
              <a:gd name="connsiteX11" fmla="*/ 1660125 w 2840855"/>
              <a:gd name="connsiteY11" fmla="*/ 337352 h 1189696"/>
              <a:gd name="connsiteX12" fmla="*/ 2006354 w 2840855"/>
              <a:gd name="connsiteY12" fmla="*/ 381740 h 1189696"/>
              <a:gd name="connsiteX13" fmla="*/ 2032987 w 2840855"/>
              <a:gd name="connsiteY13" fmla="*/ 461639 h 1189696"/>
              <a:gd name="connsiteX14" fmla="*/ 1935332 w 2840855"/>
              <a:gd name="connsiteY14" fmla="*/ 719091 h 1189696"/>
              <a:gd name="connsiteX15" fmla="*/ 1606859 w 2840855"/>
              <a:gd name="connsiteY15" fmla="*/ 932155 h 1189696"/>
              <a:gd name="connsiteX16" fmla="*/ 1020932 w 2840855"/>
              <a:gd name="connsiteY16" fmla="*/ 1100831 h 1189696"/>
              <a:gd name="connsiteX17" fmla="*/ 772358 w 2840855"/>
              <a:gd name="connsiteY17" fmla="*/ 1136342 h 1189696"/>
              <a:gd name="connsiteX18" fmla="*/ 150921 w 2840855"/>
              <a:gd name="connsiteY18" fmla="*/ 1180730 h 1189696"/>
              <a:gd name="connsiteX19" fmla="*/ 0 w 2840855"/>
              <a:gd name="connsiteY19" fmla="*/ 1189608 h 118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40855" h="1189696">
                <a:moveTo>
                  <a:pt x="2840855" y="0"/>
                </a:moveTo>
                <a:cubicBezTo>
                  <a:pt x="2790548" y="65103"/>
                  <a:pt x="2743971" y="133267"/>
                  <a:pt x="2689934" y="195309"/>
                </a:cubicBezTo>
                <a:cubicBezTo>
                  <a:pt x="2663786" y="225331"/>
                  <a:pt x="2632387" y="250515"/>
                  <a:pt x="2601158" y="275208"/>
                </a:cubicBezTo>
                <a:cubicBezTo>
                  <a:pt x="2505056" y="351195"/>
                  <a:pt x="2414566" y="436366"/>
                  <a:pt x="2308194" y="497150"/>
                </a:cubicBezTo>
                <a:cubicBezTo>
                  <a:pt x="2246050" y="532661"/>
                  <a:pt x="2185467" y="571053"/>
                  <a:pt x="2121763" y="603682"/>
                </a:cubicBezTo>
                <a:cubicBezTo>
                  <a:pt x="2008904" y="661488"/>
                  <a:pt x="1872371" y="716672"/>
                  <a:pt x="1748901" y="745724"/>
                </a:cubicBezTo>
                <a:cubicBezTo>
                  <a:pt x="1664132" y="765670"/>
                  <a:pt x="1577266" y="775317"/>
                  <a:pt x="1491449" y="790113"/>
                </a:cubicBezTo>
                <a:cubicBezTo>
                  <a:pt x="1450020" y="787154"/>
                  <a:pt x="1404661" y="799092"/>
                  <a:pt x="1367161" y="781235"/>
                </a:cubicBezTo>
                <a:cubicBezTo>
                  <a:pt x="1317489" y="757581"/>
                  <a:pt x="1276847" y="633727"/>
                  <a:pt x="1260629" y="594804"/>
                </a:cubicBezTo>
                <a:cubicBezTo>
                  <a:pt x="1257670" y="559293"/>
                  <a:pt x="1243498" y="522937"/>
                  <a:pt x="1251752" y="488272"/>
                </a:cubicBezTo>
                <a:cubicBezTo>
                  <a:pt x="1259166" y="457134"/>
                  <a:pt x="1279895" y="428207"/>
                  <a:pt x="1305018" y="408373"/>
                </a:cubicBezTo>
                <a:cubicBezTo>
                  <a:pt x="1406923" y="327921"/>
                  <a:pt x="1541263" y="346156"/>
                  <a:pt x="1660125" y="337352"/>
                </a:cubicBezTo>
                <a:cubicBezTo>
                  <a:pt x="1677398" y="337969"/>
                  <a:pt x="1941870" y="321862"/>
                  <a:pt x="2006354" y="381740"/>
                </a:cubicBezTo>
                <a:cubicBezTo>
                  <a:pt x="2026926" y="400843"/>
                  <a:pt x="2024109" y="435006"/>
                  <a:pt x="2032987" y="461639"/>
                </a:cubicBezTo>
                <a:cubicBezTo>
                  <a:pt x="2000435" y="547456"/>
                  <a:pt x="1984486" y="641579"/>
                  <a:pt x="1935332" y="719091"/>
                </a:cubicBezTo>
                <a:cubicBezTo>
                  <a:pt x="1893623" y="784863"/>
                  <a:pt x="1657217" y="912012"/>
                  <a:pt x="1606859" y="932155"/>
                </a:cubicBezTo>
                <a:cubicBezTo>
                  <a:pt x="1425832" y="1004566"/>
                  <a:pt x="1216946" y="1066240"/>
                  <a:pt x="1020932" y="1100831"/>
                </a:cubicBezTo>
                <a:cubicBezTo>
                  <a:pt x="938506" y="1115377"/>
                  <a:pt x="855706" y="1128688"/>
                  <a:pt x="772358" y="1136342"/>
                </a:cubicBezTo>
                <a:cubicBezTo>
                  <a:pt x="565555" y="1155334"/>
                  <a:pt x="357741" y="1161928"/>
                  <a:pt x="150921" y="1180730"/>
                </a:cubicBezTo>
                <a:cubicBezTo>
                  <a:pt x="35584" y="1191216"/>
                  <a:pt x="85952" y="1189608"/>
                  <a:pt x="0" y="1189608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D4C414C-D110-BC4E-21DC-704E255FAC73}"/>
              </a:ext>
            </a:extLst>
          </p:cNvPr>
          <p:cNvSpPr/>
          <p:nvPr/>
        </p:nvSpPr>
        <p:spPr>
          <a:xfrm>
            <a:off x="7551497" y="1332966"/>
            <a:ext cx="2840855" cy="1189696"/>
          </a:xfrm>
          <a:custGeom>
            <a:avLst/>
            <a:gdLst>
              <a:gd name="connsiteX0" fmla="*/ 2840855 w 2840855"/>
              <a:gd name="connsiteY0" fmla="*/ 0 h 1189696"/>
              <a:gd name="connsiteX1" fmla="*/ 2689934 w 2840855"/>
              <a:gd name="connsiteY1" fmla="*/ 195309 h 1189696"/>
              <a:gd name="connsiteX2" fmla="*/ 2601158 w 2840855"/>
              <a:gd name="connsiteY2" fmla="*/ 275208 h 1189696"/>
              <a:gd name="connsiteX3" fmla="*/ 2308194 w 2840855"/>
              <a:gd name="connsiteY3" fmla="*/ 497150 h 1189696"/>
              <a:gd name="connsiteX4" fmla="*/ 2121763 w 2840855"/>
              <a:gd name="connsiteY4" fmla="*/ 603682 h 1189696"/>
              <a:gd name="connsiteX5" fmla="*/ 1748901 w 2840855"/>
              <a:gd name="connsiteY5" fmla="*/ 745724 h 1189696"/>
              <a:gd name="connsiteX6" fmla="*/ 1491449 w 2840855"/>
              <a:gd name="connsiteY6" fmla="*/ 790113 h 1189696"/>
              <a:gd name="connsiteX7" fmla="*/ 1367161 w 2840855"/>
              <a:gd name="connsiteY7" fmla="*/ 781235 h 1189696"/>
              <a:gd name="connsiteX8" fmla="*/ 1260629 w 2840855"/>
              <a:gd name="connsiteY8" fmla="*/ 594804 h 1189696"/>
              <a:gd name="connsiteX9" fmla="*/ 1251752 w 2840855"/>
              <a:gd name="connsiteY9" fmla="*/ 488272 h 1189696"/>
              <a:gd name="connsiteX10" fmla="*/ 1305018 w 2840855"/>
              <a:gd name="connsiteY10" fmla="*/ 408373 h 1189696"/>
              <a:gd name="connsiteX11" fmla="*/ 1660125 w 2840855"/>
              <a:gd name="connsiteY11" fmla="*/ 337352 h 1189696"/>
              <a:gd name="connsiteX12" fmla="*/ 2006354 w 2840855"/>
              <a:gd name="connsiteY12" fmla="*/ 381740 h 1189696"/>
              <a:gd name="connsiteX13" fmla="*/ 2032987 w 2840855"/>
              <a:gd name="connsiteY13" fmla="*/ 461639 h 1189696"/>
              <a:gd name="connsiteX14" fmla="*/ 1935332 w 2840855"/>
              <a:gd name="connsiteY14" fmla="*/ 719091 h 1189696"/>
              <a:gd name="connsiteX15" fmla="*/ 1606859 w 2840855"/>
              <a:gd name="connsiteY15" fmla="*/ 932155 h 1189696"/>
              <a:gd name="connsiteX16" fmla="*/ 1020932 w 2840855"/>
              <a:gd name="connsiteY16" fmla="*/ 1100831 h 1189696"/>
              <a:gd name="connsiteX17" fmla="*/ 772358 w 2840855"/>
              <a:gd name="connsiteY17" fmla="*/ 1136342 h 1189696"/>
              <a:gd name="connsiteX18" fmla="*/ 150921 w 2840855"/>
              <a:gd name="connsiteY18" fmla="*/ 1180730 h 1189696"/>
              <a:gd name="connsiteX19" fmla="*/ 0 w 2840855"/>
              <a:gd name="connsiteY19" fmla="*/ 1189608 h 118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40855" h="1189696">
                <a:moveTo>
                  <a:pt x="2840855" y="0"/>
                </a:moveTo>
                <a:cubicBezTo>
                  <a:pt x="2790548" y="65103"/>
                  <a:pt x="2743971" y="133267"/>
                  <a:pt x="2689934" y="195309"/>
                </a:cubicBezTo>
                <a:cubicBezTo>
                  <a:pt x="2663786" y="225331"/>
                  <a:pt x="2632387" y="250515"/>
                  <a:pt x="2601158" y="275208"/>
                </a:cubicBezTo>
                <a:cubicBezTo>
                  <a:pt x="2505056" y="351195"/>
                  <a:pt x="2414566" y="436366"/>
                  <a:pt x="2308194" y="497150"/>
                </a:cubicBezTo>
                <a:cubicBezTo>
                  <a:pt x="2246050" y="532661"/>
                  <a:pt x="2185467" y="571053"/>
                  <a:pt x="2121763" y="603682"/>
                </a:cubicBezTo>
                <a:cubicBezTo>
                  <a:pt x="2008904" y="661488"/>
                  <a:pt x="1872371" y="716672"/>
                  <a:pt x="1748901" y="745724"/>
                </a:cubicBezTo>
                <a:cubicBezTo>
                  <a:pt x="1664132" y="765670"/>
                  <a:pt x="1577266" y="775317"/>
                  <a:pt x="1491449" y="790113"/>
                </a:cubicBezTo>
                <a:cubicBezTo>
                  <a:pt x="1450020" y="787154"/>
                  <a:pt x="1404661" y="799092"/>
                  <a:pt x="1367161" y="781235"/>
                </a:cubicBezTo>
                <a:cubicBezTo>
                  <a:pt x="1317489" y="757581"/>
                  <a:pt x="1276847" y="633727"/>
                  <a:pt x="1260629" y="594804"/>
                </a:cubicBezTo>
                <a:cubicBezTo>
                  <a:pt x="1257670" y="559293"/>
                  <a:pt x="1243498" y="522937"/>
                  <a:pt x="1251752" y="488272"/>
                </a:cubicBezTo>
                <a:cubicBezTo>
                  <a:pt x="1259166" y="457134"/>
                  <a:pt x="1279895" y="428207"/>
                  <a:pt x="1305018" y="408373"/>
                </a:cubicBezTo>
                <a:cubicBezTo>
                  <a:pt x="1406923" y="327921"/>
                  <a:pt x="1541263" y="346156"/>
                  <a:pt x="1660125" y="337352"/>
                </a:cubicBezTo>
                <a:cubicBezTo>
                  <a:pt x="1677398" y="337969"/>
                  <a:pt x="1941870" y="321862"/>
                  <a:pt x="2006354" y="381740"/>
                </a:cubicBezTo>
                <a:cubicBezTo>
                  <a:pt x="2026926" y="400843"/>
                  <a:pt x="2024109" y="435006"/>
                  <a:pt x="2032987" y="461639"/>
                </a:cubicBezTo>
                <a:cubicBezTo>
                  <a:pt x="2000435" y="547456"/>
                  <a:pt x="1984486" y="641579"/>
                  <a:pt x="1935332" y="719091"/>
                </a:cubicBezTo>
                <a:cubicBezTo>
                  <a:pt x="1893623" y="784863"/>
                  <a:pt x="1657217" y="912012"/>
                  <a:pt x="1606859" y="932155"/>
                </a:cubicBezTo>
                <a:cubicBezTo>
                  <a:pt x="1425832" y="1004566"/>
                  <a:pt x="1216946" y="1066240"/>
                  <a:pt x="1020932" y="1100831"/>
                </a:cubicBezTo>
                <a:cubicBezTo>
                  <a:pt x="938506" y="1115377"/>
                  <a:pt x="855706" y="1128688"/>
                  <a:pt x="772358" y="1136342"/>
                </a:cubicBezTo>
                <a:cubicBezTo>
                  <a:pt x="565555" y="1155334"/>
                  <a:pt x="357741" y="1161928"/>
                  <a:pt x="150921" y="1180730"/>
                </a:cubicBezTo>
                <a:cubicBezTo>
                  <a:pt x="35584" y="1191216"/>
                  <a:pt x="85952" y="1189608"/>
                  <a:pt x="0" y="1189608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99F37-5D28-AF84-2B62-34AA2CD02F17}"/>
              </a:ext>
            </a:extLst>
          </p:cNvPr>
          <p:cNvSpPr/>
          <p:nvPr/>
        </p:nvSpPr>
        <p:spPr>
          <a:xfrm>
            <a:off x="7945909" y="1378758"/>
            <a:ext cx="2840855" cy="1189696"/>
          </a:xfrm>
          <a:custGeom>
            <a:avLst/>
            <a:gdLst>
              <a:gd name="connsiteX0" fmla="*/ 2840855 w 2840855"/>
              <a:gd name="connsiteY0" fmla="*/ 0 h 1189696"/>
              <a:gd name="connsiteX1" fmla="*/ 2689934 w 2840855"/>
              <a:gd name="connsiteY1" fmla="*/ 195309 h 1189696"/>
              <a:gd name="connsiteX2" fmla="*/ 2601158 w 2840855"/>
              <a:gd name="connsiteY2" fmla="*/ 275208 h 1189696"/>
              <a:gd name="connsiteX3" fmla="*/ 2308194 w 2840855"/>
              <a:gd name="connsiteY3" fmla="*/ 497150 h 1189696"/>
              <a:gd name="connsiteX4" fmla="*/ 2121763 w 2840855"/>
              <a:gd name="connsiteY4" fmla="*/ 603682 h 1189696"/>
              <a:gd name="connsiteX5" fmla="*/ 1748901 w 2840855"/>
              <a:gd name="connsiteY5" fmla="*/ 745724 h 1189696"/>
              <a:gd name="connsiteX6" fmla="*/ 1491449 w 2840855"/>
              <a:gd name="connsiteY6" fmla="*/ 790113 h 1189696"/>
              <a:gd name="connsiteX7" fmla="*/ 1367161 w 2840855"/>
              <a:gd name="connsiteY7" fmla="*/ 781235 h 1189696"/>
              <a:gd name="connsiteX8" fmla="*/ 1260629 w 2840855"/>
              <a:gd name="connsiteY8" fmla="*/ 594804 h 1189696"/>
              <a:gd name="connsiteX9" fmla="*/ 1251752 w 2840855"/>
              <a:gd name="connsiteY9" fmla="*/ 488272 h 1189696"/>
              <a:gd name="connsiteX10" fmla="*/ 1305018 w 2840855"/>
              <a:gd name="connsiteY10" fmla="*/ 408373 h 1189696"/>
              <a:gd name="connsiteX11" fmla="*/ 1660125 w 2840855"/>
              <a:gd name="connsiteY11" fmla="*/ 337352 h 1189696"/>
              <a:gd name="connsiteX12" fmla="*/ 2006354 w 2840855"/>
              <a:gd name="connsiteY12" fmla="*/ 381740 h 1189696"/>
              <a:gd name="connsiteX13" fmla="*/ 2032987 w 2840855"/>
              <a:gd name="connsiteY13" fmla="*/ 461639 h 1189696"/>
              <a:gd name="connsiteX14" fmla="*/ 1935332 w 2840855"/>
              <a:gd name="connsiteY14" fmla="*/ 719091 h 1189696"/>
              <a:gd name="connsiteX15" fmla="*/ 1606859 w 2840855"/>
              <a:gd name="connsiteY15" fmla="*/ 932155 h 1189696"/>
              <a:gd name="connsiteX16" fmla="*/ 1020932 w 2840855"/>
              <a:gd name="connsiteY16" fmla="*/ 1100831 h 1189696"/>
              <a:gd name="connsiteX17" fmla="*/ 772358 w 2840855"/>
              <a:gd name="connsiteY17" fmla="*/ 1136342 h 1189696"/>
              <a:gd name="connsiteX18" fmla="*/ 150921 w 2840855"/>
              <a:gd name="connsiteY18" fmla="*/ 1180730 h 1189696"/>
              <a:gd name="connsiteX19" fmla="*/ 0 w 2840855"/>
              <a:gd name="connsiteY19" fmla="*/ 1189608 h 118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40855" h="1189696">
                <a:moveTo>
                  <a:pt x="2840855" y="0"/>
                </a:moveTo>
                <a:cubicBezTo>
                  <a:pt x="2790548" y="65103"/>
                  <a:pt x="2743971" y="133267"/>
                  <a:pt x="2689934" y="195309"/>
                </a:cubicBezTo>
                <a:cubicBezTo>
                  <a:pt x="2663786" y="225331"/>
                  <a:pt x="2632387" y="250515"/>
                  <a:pt x="2601158" y="275208"/>
                </a:cubicBezTo>
                <a:cubicBezTo>
                  <a:pt x="2505056" y="351195"/>
                  <a:pt x="2414566" y="436366"/>
                  <a:pt x="2308194" y="497150"/>
                </a:cubicBezTo>
                <a:cubicBezTo>
                  <a:pt x="2246050" y="532661"/>
                  <a:pt x="2185467" y="571053"/>
                  <a:pt x="2121763" y="603682"/>
                </a:cubicBezTo>
                <a:cubicBezTo>
                  <a:pt x="2008904" y="661488"/>
                  <a:pt x="1872371" y="716672"/>
                  <a:pt x="1748901" y="745724"/>
                </a:cubicBezTo>
                <a:cubicBezTo>
                  <a:pt x="1664132" y="765670"/>
                  <a:pt x="1577266" y="775317"/>
                  <a:pt x="1491449" y="790113"/>
                </a:cubicBezTo>
                <a:cubicBezTo>
                  <a:pt x="1450020" y="787154"/>
                  <a:pt x="1404661" y="799092"/>
                  <a:pt x="1367161" y="781235"/>
                </a:cubicBezTo>
                <a:cubicBezTo>
                  <a:pt x="1317489" y="757581"/>
                  <a:pt x="1276847" y="633727"/>
                  <a:pt x="1260629" y="594804"/>
                </a:cubicBezTo>
                <a:cubicBezTo>
                  <a:pt x="1257670" y="559293"/>
                  <a:pt x="1243498" y="522937"/>
                  <a:pt x="1251752" y="488272"/>
                </a:cubicBezTo>
                <a:cubicBezTo>
                  <a:pt x="1259166" y="457134"/>
                  <a:pt x="1279895" y="428207"/>
                  <a:pt x="1305018" y="408373"/>
                </a:cubicBezTo>
                <a:cubicBezTo>
                  <a:pt x="1406923" y="327921"/>
                  <a:pt x="1541263" y="346156"/>
                  <a:pt x="1660125" y="337352"/>
                </a:cubicBezTo>
                <a:cubicBezTo>
                  <a:pt x="1677398" y="337969"/>
                  <a:pt x="1941870" y="321862"/>
                  <a:pt x="2006354" y="381740"/>
                </a:cubicBezTo>
                <a:cubicBezTo>
                  <a:pt x="2026926" y="400843"/>
                  <a:pt x="2024109" y="435006"/>
                  <a:pt x="2032987" y="461639"/>
                </a:cubicBezTo>
                <a:cubicBezTo>
                  <a:pt x="2000435" y="547456"/>
                  <a:pt x="1984486" y="641579"/>
                  <a:pt x="1935332" y="719091"/>
                </a:cubicBezTo>
                <a:cubicBezTo>
                  <a:pt x="1893623" y="784863"/>
                  <a:pt x="1657217" y="912012"/>
                  <a:pt x="1606859" y="932155"/>
                </a:cubicBezTo>
                <a:cubicBezTo>
                  <a:pt x="1425832" y="1004566"/>
                  <a:pt x="1216946" y="1066240"/>
                  <a:pt x="1020932" y="1100831"/>
                </a:cubicBezTo>
                <a:cubicBezTo>
                  <a:pt x="938506" y="1115377"/>
                  <a:pt x="855706" y="1128688"/>
                  <a:pt x="772358" y="1136342"/>
                </a:cubicBezTo>
                <a:cubicBezTo>
                  <a:pt x="565555" y="1155334"/>
                  <a:pt x="357741" y="1161928"/>
                  <a:pt x="150921" y="1180730"/>
                </a:cubicBezTo>
                <a:cubicBezTo>
                  <a:pt x="35584" y="1191216"/>
                  <a:pt x="85952" y="1189608"/>
                  <a:pt x="0" y="1189608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60AA75-C79D-63D9-E056-575F20392DE2}"/>
              </a:ext>
            </a:extLst>
          </p:cNvPr>
          <p:cNvGrpSpPr/>
          <p:nvPr/>
        </p:nvGrpSpPr>
        <p:grpSpPr>
          <a:xfrm flipH="1">
            <a:off x="6540454" y="3052737"/>
            <a:ext cx="351370" cy="1158990"/>
            <a:chOff x="7117324" y="2585828"/>
            <a:chExt cx="413489" cy="130575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E9F892-322D-A7CC-DD64-1DC7CDB25468}"/>
                </a:ext>
              </a:extLst>
            </p:cNvPr>
            <p:cNvSpPr/>
            <p:nvPr/>
          </p:nvSpPr>
          <p:spPr>
            <a:xfrm>
              <a:off x="7117324" y="3516266"/>
              <a:ext cx="413489" cy="3753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981C8F-B64E-999B-A9FE-07FE3E88FD61}"/>
                </a:ext>
              </a:extLst>
            </p:cNvPr>
            <p:cNvSpPr/>
            <p:nvPr/>
          </p:nvSpPr>
          <p:spPr>
            <a:xfrm>
              <a:off x="7193788" y="3583692"/>
              <a:ext cx="259075" cy="2529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C9F5A2-AAC6-CFF0-FB09-2383F983190A}"/>
                </a:ext>
              </a:extLst>
            </p:cNvPr>
            <p:cNvSpPr/>
            <p:nvPr/>
          </p:nvSpPr>
          <p:spPr>
            <a:xfrm>
              <a:off x="7230220" y="2585828"/>
              <a:ext cx="192837" cy="942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6AD935-C168-7762-169E-5418FBACE13B}"/>
                </a:ext>
              </a:extLst>
            </p:cNvPr>
            <p:cNvSpPr/>
            <p:nvPr/>
          </p:nvSpPr>
          <p:spPr>
            <a:xfrm>
              <a:off x="7240281" y="3429000"/>
              <a:ext cx="173105" cy="154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CCC2B6-160A-386D-E9B8-170C661CECC0}"/>
                </a:ext>
              </a:extLst>
            </p:cNvPr>
            <p:cNvSpPr/>
            <p:nvPr/>
          </p:nvSpPr>
          <p:spPr>
            <a:xfrm>
              <a:off x="7290202" y="3176147"/>
              <a:ext cx="66173" cy="4131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3E3862-1378-F947-29BC-248677776494}"/>
              </a:ext>
            </a:extLst>
          </p:cNvPr>
          <p:cNvSpPr txBox="1"/>
          <p:nvPr/>
        </p:nvSpPr>
        <p:spPr>
          <a:xfrm>
            <a:off x="6827847" y="3585772"/>
            <a:ext cx="240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Wet Bulb Temperature</a:t>
            </a:r>
          </a:p>
        </p:txBody>
      </p:sp>
    </p:spTree>
    <p:extLst>
      <p:ext uri="{BB962C8B-B14F-4D97-AF65-F5344CB8AC3E}">
        <p14:creationId xmlns:p14="http://schemas.microsoft.com/office/powerpoint/2010/main" val="237068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FD07B3B-A258-A996-9DE7-9D0E4C8953D4}"/>
              </a:ext>
            </a:extLst>
          </p:cNvPr>
          <p:cNvGrpSpPr/>
          <p:nvPr/>
        </p:nvGrpSpPr>
        <p:grpSpPr>
          <a:xfrm>
            <a:off x="1172084" y="2961862"/>
            <a:ext cx="8868806" cy="301842"/>
            <a:chOff x="0" y="6551719"/>
            <a:chExt cx="12091400" cy="306282"/>
          </a:xfrm>
        </p:grpSpPr>
        <p:sp>
          <p:nvSpPr>
            <p:cNvPr id="2" name="Moon 1">
              <a:extLst>
                <a:ext uri="{FF2B5EF4-FFF2-40B4-BE49-F238E27FC236}">
                  <a16:creationId xmlns:a16="http://schemas.microsoft.com/office/drawing/2014/main" id="{3F3E0150-DB8D-B699-79BE-7A9B33FEF546}"/>
                </a:ext>
              </a:extLst>
            </p:cNvPr>
            <p:cNvSpPr/>
            <p:nvPr/>
          </p:nvSpPr>
          <p:spPr>
            <a:xfrm rot="16200000">
              <a:off x="854476" y="5697244"/>
              <a:ext cx="306280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6EBF86B2-7EB6-0A0D-B5CA-3EADD78669D4}"/>
                </a:ext>
              </a:extLst>
            </p:cNvPr>
            <p:cNvSpPr/>
            <p:nvPr/>
          </p:nvSpPr>
          <p:spPr>
            <a:xfrm rot="16200000">
              <a:off x="2869709" y="5697245"/>
              <a:ext cx="306280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Moon 3">
              <a:extLst>
                <a:ext uri="{FF2B5EF4-FFF2-40B4-BE49-F238E27FC236}">
                  <a16:creationId xmlns:a16="http://schemas.microsoft.com/office/drawing/2014/main" id="{06BD6ED4-D314-E88B-0257-3BD270371906}"/>
                </a:ext>
              </a:extLst>
            </p:cNvPr>
            <p:cNvSpPr/>
            <p:nvPr/>
          </p:nvSpPr>
          <p:spPr>
            <a:xfrm rot="16200000">
              <a:off x="4884942" y="5697244"/>
              <a:ext cx="306280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4A8727CE-57AD-266F-4BDB-D119A55E5673}"/>
                </a:ext>
              </a:extLst>
            </p:cNvPr>
            <p:cNvSpPr/>
            <p:nvPr/>
          </p:nvSpPr>
          <p:spPr>
            <a:xfrm rot="16200000">
              <a:off x="6900177" y="5697245"/>
              <a:ext cx="306280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6465770A-E471-61B2-EC1A-BF3B22C3F182}"/>
                </a:ext>
              </a:extLst>
            </p:cNvPr>
            <p:cNvSpPr/>
            <p:nvPr/>
          </p:nvSpPr>
          <p:spPr>
            <a:xfrm rot="16200000">
              <a:off x="8915413" y="5697244"/>
              <a:ext cx="306282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60742EE5-5C8F-725B-7E2C-EEC511120A44}"/>
                </a:ext>
              </a:extLst>
            </p:cNvPr>
            <p:cNvSpPr/>
            <p:nvPr/>
          </p:nvSpPr>
          <p:spPr>
            <a:xfrm rot="16200000">
              <a:off x="10930644" y="5697244"/>
              <a:ext cx="306282" cy="2015231"/>
            </a:xfrm>
            <a:prstGeom prst="moon">
              <a:avLst>
                <a:gd name="adj" fmla="val 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38609D-EA3B-F78C-3E65-8C31E88FDD3E}"/>
              </a:ext>
            </a:extLst>
          </p:cNvPr>
          <p:cNvGrpSpPr/>
          <p:nvPr/>
        </p:nvGrpSpPr>
        <p:grpSpPr>
          <a:xfrm rot="17449693">
            <a:off x="5044346" y="2237910"/>
            <a:ext cx="621437" cy="1756301"/>
            <a:chOff x="11570563" y="4102961"/>
            <a:chExt cx="621437" cy="1756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A7BAF6-6CD4-6848-3BCE-44DA714886C3}"/>
                </a:ext>
              </a:extLst>
            </p:cNvPr>
            <p:cNvSpPr/>
            <p:nvPr/>
          </p:nvSpPr>
          <p:spPr>
            <a:xfrm rot="5400000">
              <a:off x="11517297" y="4156227"/>
              <a:ext cx="727969" cy="621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B52620-185D-6CF1-17F1-49BF17B43071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1881281" y="4830930"/>
              <a:ext cx="0" cy="1028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A27C7F-1551-FD3A-27E1-7518A2AA14E4}"/>
              </a:ext>
            </a:extLst>
          </p:cNvPr>
          <p:cNvCxnSpPr>
            <a:cxnSpLocks/>
          </p:cNvCxnSpPr>
          <p:nvPr/>
        </p:nvCxnSpPr>
        <p:spPr>
          <a:xfrm flipV="1">
            <a:off x="6169981" y="2965140"/>
            <a:ext cx="958788" cy="463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1DD38E-5481-CFCB-7689-6F3C3CA6B4FB}"/>
              </a:ext>
            </a:extLst>
          </p:cNvPr>
          <p:cNvCxnSpPr>
            <a:cxnSpLocks/>
          </p:cNvCxnSpPr>
          <p:nvPr/>
        </p:nvCxnSpPr>
        <p:spPr>
          <a:xfrm flipH="1">
            <a:off x="4937951" y="3197070"/>
            <a:ext cx="588660" cy="3939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400BD-3E6A-5566-07CB-B6E98EDA2998}"/>
              </a:ext>
            </a:extLst>
          </p:cNvPr>
          <p:cNvCxnSpPr/>
          <p:nvPr/>
        </p:nvCxnSpPr>
        <p:spPr>
          <a:xfrm flipH="1" flipV="1">
            <a:off x="4307028" y="3450593"/>
            <a:ext cx="651862" cy="1404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5DB211-E4FE-71A7-5056-3662AA4DC0CC}"/>
              </a:ext>
            </a:extLst>
          </p:cNvPr>
          <p:cNvCxnSpPr>
            <a:cxnSpLocks/>
          </p:cNvCxnSpPr>
          <p:nvPr/>
        </p:nvCxnSpPr>
        <p:spPr>
          <a:xfrm flipH="1" flipV="1">
            <a:off x="4913144" y="2350689"/>
            <a:ext cx="609221" cy="846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09FFC-CCFB-7E3C-1D60-7605ADF82EC0}"/>
              </a:ext>
            </a:extLst>
          </p:cNvPr>
          <p:cNvCxnSpPr>
            <a:cxnSpLocks/>
          </p:cNvCxnSpPr>
          <p:nvPr/>
        </p:nvCxnSpPr>
        <p:spPr>
          <a:xfrm flipH="1" flipV="1">
            <a:off x="7130024" y="2965140"/>
            <a:ext cx="196057" cy="276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29ACEE-D3BF-A8C8-00FC-36EE81559240}"/>
              </a:ext>
            </a:extLst>
          </p:cNvPr>
          <p:cNvGrpSpPr/>
          <p:nvPr/>
        </p:nvGrpSpPr>
        <p:grpSpPr>
          <a:xfrm rot="2995823">
            <a:off x="6120805" y="3475789"/>
            <a:ext cx="1156100" cy="463860"/>
            <a:chOff x="6322381" y="3117540"/>
            <a:chExt cx="1156100" cy="46386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F0C69-C5E1-C7CC-09BC-0103A254A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F29C6-6AB9-BBFD-4784-088B4D7D32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5A1D990-3670-194D-5545-5D4B7B5AE781}"/>
              </a:ext>
            </a:extLst>
          </p:cNvPr>
          <p:cNvSpPr/>
          <p:nvPr/>
        </p:nvSpPr>
        <p:spPr>
          <a:xfrm rot="19781454">
            <a:off x="6115883" y="3208502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E521C5-1311-1E53-A275-195621C9BA62}"/>
              </a:ext>
            </a:extLst>
          </p:cNvPr>
          <p:cNvSpPr/>
          <p:nvPr/>
        </p:nvSpPr>
        <p:spPr>
          <a:xfrm rot="1319380">
            <a:off x="6113393" y="3454521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8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F33B-72B0-9211-0C4E-ED5499298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1BD3632-4224-6C5F-FEC1-E048552CFA4F}"/>
              </a:ext>
            </a:extLst>
          </p:cNvPr>
          <p:cNvSpPr/>
          <p:nvPr/>
        </p:nvSpPr>
        <p:spPr>
          <a:xfrm>
            <a:off x="0" y="5327"/>
            <a:ext cx="8197065" cy="4838259"/>
          </a:xfrm>
          <a:prstGeom prst="rect">
            <a:avLst/>
          </a:prstGeom>
          <a:solidFill>
            <a:srgbClr val="7F7F7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EB8EF3-4CBC-38E9-7435-AD36A84557B8}"/>
              </a:ext>
            </a:extLst>
          </p:cNvPr>
          <p:cNvSpPr/>
          <p:nvPr/>
        </p:nvSpPr>
        <p:spPr>
          <a:xfrm>
            <a:off x="-2738049" y="4328465"/>
            <a:ext cx="10935114" cy="72675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6CB566-ECAB-F12E-2296-881ACA55858D}"/>
              </a:ext>
            </a:extLst>
          </p:cNvPr>
          <p:cNvGrpSpPr/>
          <p:nvPr/>
        </p:nvGrpSpPr>
        <p:grpSpPr>
          <a:xfrm>
            <a:off x="5553688" y="1938526"/>
            <a:ext cx="621437" cy="1756301"/>
            <a:chOff x="11570563" y="4102961"/>
            <a:chExt cx="621437" cy="1756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1EC4D4-9D1B-3441-37B0-43F2B12F9388}"/>
                </a:ext>
              </a:extLst>
            </p:cNvPr>
            <p:cNvSpPr/>
            <p:nvPr/>
          </p:nvSpPr>
          <p:spPr>
            <a:xfrm rot="5400000">
              <a:off x="11517297" y="4156227"/>
              <a:ext cx="727969" cy="621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C941BF-1065-F874-372D-91AFC3EAEF37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1881281" y="4830930"/>
              <a:ext cx="0" cy="1028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F85254-FFCA-C78E-E9B3-79775AFBF2A5}"/>
              </a:ext>
            </a:extLst>
          </p:cNvPr>
          <p:cNvGrpSpPr/>
          <p:nvPr/>
        </p:nvGrpSpPr>
        <p:grpSpPr>
          <a:xfrm rot="8202560">
            <a:off x="5014145" y="4002505"/>
            <a:ext cx="1156100" cy="463860"/>
            <a:chOff x="6322381" y="3117540"/>
            <a:chExt cx="1156100" cy="46386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2FD06B-9CDE-1BA1-7A01-05123FA4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712DCF-8BBD-D41F-A1A5-C73418DF29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BA0921-D725-B6C1-B8AE-B35BE0CA5D19}"/>
              </a:ext>
            </a:extLst>
          </p:cNvPr>
          <p:cNvGrpSpPr/>
          <p:nvPr/>
        </p:nvGrpSpPr>
        <p:grpSpPr>
          <a:xfrm rot="13397440" flipH="1">
            <a:off x="5563493" y="4002506"/>
            <a:ext cx="1156100" cy="463860"/>
            <a:chOff x="6322381" y="3117540"/>
            <a:chExt cx="1156100" cy="46386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9EF3CD-400C-951F-7A9F-63A7DE808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381" y="3117540"/>
              <a:ext cx="958788" cy="4638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9072DC-440C-4553-7D6E-5EDFCE2FB1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424" y="3117540"/>
              <a:ext cx="196057" cy="2765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5BE2EED-651A-2722-A9E6-87EC9652E8AD}"/>
              </a:ext>
            </a:extLst>
          </p:cNvPr>
          <p:cNvSpPr/>
          <p:nvPr/>
        </p:nvSpPr>
        <p:spPr>
          <a:xfrm rot="6502668">
            <a:off x="5506069" y="3765160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A4BDF-52A8-3964-A39F-DC93820723DD}"/>
              </a:ext>
            </a:extLst>
          </p:cNvPr>
          <p:cNvSpPr/>
          <p:nvPr/>
        </p:nvSpPr>
        <p:spPr>
          <a:xfrm rot="4298857">
            <a:off x="5679979" y="3780178"/>
            <a:ext cx="549496" cy="2315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5B32D9-43CD-1BD6-1B87-8A1CECB9694E}"/>
              </a:ext>
            </a:extLst>
          </p:cNvPr>
          <p:cNvCxnSpPr>
            <a:cxnSpLocks/>
          </p:cNvCxnSpPr>
          <p:nvPr/>
        </p:nvCxnSpPr>
        <p:spPr>
          <a:xfrm flipH="1">
            <a:off x="5156027" y="2938050"/>
            <a:ext cx="701517" cy="595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1D6031-B53D-839A-C9AE-07E5DCB0F751}"/>
              </a:ext>
            </a:extLst>
          </p:cNvPr>
          <p:cNvCxnSpPr>
            <a:cxnSpLocks/>
          </p:cNvCxnSpPr>
          <p:nvPr/>
        </p:nvCxnSpPr>
        <p:spPr>
          <a:xfrm>
            <a:off x="5859831" y="2938050"/>
            <a:ext cx="491476" cy="745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F95CC8-1285-1C21-8CA1-8E1613C05921}"/>
              </a:ext>
            </a:extLst>
          </p:cNvPr>
          <p:cNvCxnSpPr>
            <a:cxnSpLocks/>
          </p:cNvCxnSpPr>
          <p:nvPr/>
        </p:nvCxnSpPr>
        <p:spPr>
          <a:xfrm flipV="1">
            <a:off x="6351307" y="2652429"/>
            <a:ext cx="395722" cy="3676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ardrop 9">
            <a:extLst>
              <a:ext uri="{FF2B5EF4-FFF2-40B4-BE49-F238E27FC236}">
                <a16:creationId xmlns:a16="http://schemas.microsoft.com/office/drawing/2014/main" id="{7DE725F3-FCC3-795B-35BF-B1711BA83EDD}"/>
              </a:ext>
            </a:extLst>
          </p:cNvPr>
          <p:cNvSpPr/>
          <p:nvPr/>
        </p:nvSpPr>
        <p:spPr>
          <a:xfrm rot="18895602">
            <a:off x="5673474" y="2082181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BDB8AE65-257C-F554-56B3-E90CB3ECAA37}"/>
              </a:ext>
            </a:extLst>
          </p:cNvPr>
          <p:cNvSpPr/>
          <p:nvPr/>
        </p:nvSpPr>
        <p:spPr>
          <a:xfrm rot="18895602">
            <a:off x="6116795" y="4163943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E9DC64A0-27A4-0261-D9B0-FC97D95B5A89}"/>
              </a:ext>
            </a:extLst>
          </p:cNvPr>
          <p:cNvSpPr/>
          <p:nvPr/>
        </p:nvSpPr>
        <p:spPr>
          <a:xfrm rot="18895602">
            <a:off x="5586040" y="41605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809B5D1-8D9E-B671-9024-B797DC70B578}"/>
              </a:ext>
            </a:extLst>
          </p:cNvPr>
          <p:cNvSpPr/>
          <p:nvPr/>
        </p:nvSpPr>
        <p:spPr>
          <a:xfrm rot="18895602">
            <a:off x="5631906" y="43129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B5B76CED-807F-83EC-3B22-939BEB276328}"/>
              </a:ext>
            </a:extLst>
          </p:cNvPr>
          <p:cNvSpPr/>
          <p:nvPr/>
        </p:nvSpPr>
        <p:spPr>
          <a:xfrm rot="18895602">
            <a:off x="6331341" y="3082347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3A059D68-68EC-D4B2-B0E8-68B89DBD1BAD}"/>
              </a:ext>
            </a:extLst>
          </p:cNvPr>
          <p:cNvSpPr/>
          <p:nvPr/>
        </p:nvSpPr>
        <p:spPr>
          <a:xfrm rot="18895602">
            <a:off x="5214234" y="35987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A7F37009-1975-A258-0DD5-96F4F4764F75}"/>
              </a:ext>
            </a:extLst>
          </p:cNvPr>
          <p:cNvSpPr/>
          <p:nvPr/>
        </p:nvSpPr>
        <p:spPr>
          <a:xfrm rot="18895602">
            <a:off x="5968835" y="268433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C6082D1E-49BF-70B2-C096-8510AC00B83B}"/>
              </a:ext>
            </a:extLst>
          </p:cNvPr>
          <p:cNvSpPr/>
          <p:nvPr/>
        </p:nvSpPr>
        <p:spPr>
          <a:xfrm rot="18895602">
            <a:off x="6076289" y="4473390"/>
            <a:ext cx="45719" cy="45719"/>
          </a:xfrm>
          <a:prstGeom prst="teardrop">
            <a:avLst>
              <a:gd name="adj" fmla="val 1110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ABC65D1-FBBE-0ED7-A9D4-0B12B908DBF4}"/>
              </a:ext>
            </a:extLst>
          </p:cNvPr>
          <p:cNvSpPr/>
          <p:nvPr/>
        </p:nvSpPr>
        <p:spPr>
          <a:xfrm>
            <a:off x="3026669" y="0"/>
            <a:ext cx="4235711" cy="4864963"/>
          </a:xfrm>
          <a:custGeom>
            <a:avLst/>
            <a:gdLst>
              <a:gd name="connsiteX0" fmla="*/ 1083692 w 4031079"/>
              <a:gd name="connsiteY0" fmla="*/ 4261281 h 4261281"/>
              <a:gd name="connsiteX1" fmla="*/ 1003793 w 4031079"/>
              <a:gd name="connsiteY1" fmla="*/ 4208015 h 4261281"/>
              <a:gd name="connsiteX2" fmla="*/ 275824 w 4031079"/>
              <a:gd name="connsiteY2" fmla="*/ 3639844 h 4261281"/>
              <a:gd name="connsiteX3" fmla="*/ 178170 w 4031079"/>
              <a:gd name="connsiteY3" fmla="*/ 3435658 h 4261281"/>
              <a:gd name="connsiteX4" fmla="*/ 9494 w 4031079"/>
              <a:gd name="connsiteY4" fmla="*/ 2858609 h 4261281"/>
              <a:gd name="connsiteX5" fmla="*/ 616 w 4031079"/>
              <a:gd name="connsiteY5" fmla="*/ 2654423 h 4261281"/>
              <a:gd name="connsiteX6" fmla="*/ 80515 w 4031079"/>
              <a:gd name="connsiteY6" fmla="*/ 2281561 h 4261281"/>
              <a:gd name="connsiteX7" fmla="*/ 151537 w 4031079"/>
              <a:gd name="connsiteY7" fmla="*/ 2112885 h 4261281"/>
              <a:gd name="connsiteX8" fmla="*/ 311335 w 4031079"/>
              <a:gd name="connsiteY8" fmla="*/ 1775534 h 4261281"/>
              <a:gd name="connsiteX9" fmla="*/ 400112 w 4031079"/>
              <a:gd name="connsiteY9" fmla="*/ 1669001 h 4261281"/>
              <a:gd name="connsiteX10" fmla="*/ 542154 w 4031079"/>
              <a:gd name="connsiteY10" fmla="*/ 1526959 h 4261281"/>
              <a:gd name="connsiteX11" fmla="*/ 719708 w 4031079"/>
              <a:gd name="connsiteY11" fmla="*/ 1331650 h 4261281"/>
              <a:gd name="connsiteX12" fmla="*/ 790729 w 4031079"/>
              <a:gd name="connsiteY12" fmla="*/ 1278384 h 4261281"/>
              <a:gd name="connsiteX13" fmla="*/ 994915 w 4031079"/>
              <a:gd name="connsiteY13" fmla="*/ 1056442 h 4261281"/>
              <a:gd name="connsiteX14" fmla="*/ 1030426 w 4031079"/>
              <a:gd name="connsiteY14" fmla="*/ 1012054 h 4261281"/>
              <a:gd name="connsiteX15" fmla="*/ 1110325 w 4031079"/>
              <a:gd name="connsiteY15" fmla="*/ 923277 h 4261281"/>
              <a:gd name="connsiteX16" fmla="*/ 1119203 w 4031079"/>
              <a:gd name="connsiteY16" fmla="*/ 798990 h 4261281"/>
              <a:gd name="connsiteX17" fmla="*/ 1145836 w 4031079"/>
              <a:gd name="connsiteY17" fmla="*/ 665825 h 4261281"/>
              <a:gd name="connsiteX18" fmla="*/ 1181347 w 4031079"/>
              <a:gd name="connsiteY18" fmla="*/ 621436 h 4261281"/>
              <a:gd name="connsiteX19" fmla="*/ 1207980 w 4031079"/>
              <a:gd name="connsiteY19" fmla="*/ 577048 h 4261281"/>
              <a:gd name="connsiteX20" fmla="*/ 1314512 w 4031079"/>
              <a:gd name="connsiteY20" fmla="*/ 488271 h 4261281"/>
              <a:gd name="connsiteX21" fmla="*/ 1394411 w 4031079"/>
              <a:gd name="connsiteY21" fmla="*/ 461638 h 4261281"/>
              <a:gd name="connsiteX22" fmla="*/ 1580842 w 4031079"/>
              <a:gd name="connsiteY22" fmla="*/ 381739 h 4261281"/>
              <a:gd name="connsiteX23" fmla="*/ 1749517 w 4031079"/>
              <a:gd name="connsiteY23" fmla="*/ 328473 h 4261281"/>
              <a:gd name="connsiteX24" fmla="*/ 2743816 w 4031079"/>
              <a:gd name="connsiteY24" fmla="*/ 168675 h 4261281"/>
              <a:gd name="connsiteX25" fmla="*/ 3738115 w 4031079"/>
              <a:gd name="connsiteY25" fmla="*/ 150920 h 4261281"/>
              <a:gd name="connsiteX26" fmla="*/ 3818014 w 4031079"/>
              <a:gd name="connsiteY26" fmla="*/ 133165 h 4261281"/>
              <a:gd name="connsiteX27" fmla="*/ 3853525 w 4031079"/>
              <a:gd name="connsiteY27" fmla="*/ 106532 h 4261281"/>
              <a:gd name="connsiteX28" fmla="*/ 3924547 w 4031079"/>
              <a:gd name="connsiteY28" fmla="*/ 71021 h 4261281"/>
              <a:gd name="connsiteX29" fmla="*/ 3995568 w 4031079"/>
              <a:gd name="connsiteY29" fmla="*/ 35510 h 4261281"/>
              <a:gd name="connsiteX30" fmla="*/ 4031079 w 4031079"/>
              <a:gd name="connsiteY30" fmla="*/ 0 h 426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31079" h="4261281">
                <a:moveTo>
                  <a:pt x="1083692" y="4261281"/>
                </a:moveTo>
                <a:cubicBezTo>
                  <a:pt x="975358" y="4217948"/>
                  <a:pt x="1101418" y="4275132"/>
                  <a:pt x="1003793" y="4208015"/>
                </a:cubicBezTo>
                <a:cubicBezTo>
                  <a:pt x="713858" y="4008685"/>
                  <a:pt x="469545" y="3915750"/>
                  <a:pt x="275824" y="3639844"/>
                </a:cubicBezTo>
                <a:cubicBezTo>
                  <a:pt x="232471" y="3578098"/>
                  <a:pt x="205757" y="3505879"/>
                  <a:pt x="178170" y="3435658"/>
                </a:cubicBezTo>
                <a:cubicBezTo>
                  <a:pt x="89809" y="3210739"/>
                  <a:pt x="67398" y="3090227"/>
                  <a:pt x="9494" y="2858609"/>
                </a:cubicBezTo>
                <a:cubicBezTo>
                  <a:pt x="6535" y="2790547"/>
                  <a:pt x="-2409" y="2722482"/>
                  <a:pt x="616" y="2654423"/>
                </a:cubicBezTo>
                <a:cubicBezTo>
                  <a:pt x="6554" y="2520809"/>
                  <a:pt x="35681" y="2406454"/>
                  <a:pt x="80515" y="2281561"/>
                </a:cubicBezTo>
                <a:cubicBezTo>
                  <a:pt x="101127" y="2224142"/>
                  <a:pt x="126219" y="2168390"/>
                  <a:pt x="151537" y="2112885"/>
                </a:cubicBezTo>
                <a:cubicBezTo>
                  <a:pt x="203175" y="1999678"/>
                  <a:pt x="231678" y="1871123"/>
                  <a:pt x="311335" y="1775534"/>
                </a:cubicBezTo>
                <a:cubicBezTo>
                  <a:pt x="340927" y="1740023"/>
                  <a:pt x="368658" y="1702874"/>
                  <a:pt x="400112" y="1669001"/>
                </a:cubicBezTo>
                <a:cubicBezTo>
                  <a:pt x="445674" y="1619934"/>
                  <a:pt x="498300" y="1577559"/>
                  <a:pt x="542154" y="1526959"/>
                </a:cubicBezTo>
                <a:cubicBezTo>
                  <a:pt x="548059" y="1520145"/>
                  <a:pt x="680212" y="1361272"/>
                  <a:pt x="719708" y="1331650"/>
                </a:cubicBezTo>
                <a:cubicBezTo>
                  <a:pt x="743382" y="1313895"/>
                  <a:pt x="769804" y="1299309"/>
                  <a:pt x="790729" y="1278384"/>
                </a:cubicBezTo>
                <a:cubicBezTo>
                  <a:pt x="861812" y="1207301"/>
                  <a:pt x="932116" y="1134939"/>
                  <a:pt x="994915" y="1056442"/>
                </a:cubicBezTo>
                <a:cubicBezTo>
                  <a:pt x="1006752" y="1041646"/>
                  <a:pt x="1017680" y="1026075"/>
                  <a:pt x="1030426" y="1012054"/>
                </a:cubicBezTo>
                <a:cubicBezTo>
                  <a:pt x="1121462" y="911915"/>
                  <a:pt x="1052535" y="1000331"/>
                  <a:pt x="1110325" y="923277"/>
                </a:cubicBezTo>
                <a:cubicBezTo>
                  <a:pt x="1135626" y="847377"/>
                  <a:pt x="1130403" y="888582"/>
                  <a:pt x="1119203" y="798990"/>
                </a:cubicBezTo>
                <a:cubicBezTo>
                  <a:pt x="1128081" y="754602"/>
                  <a:pt x="1130882" y="708551"/>
                  <a:pt x="1145836" y="665825"/>
                </a:cubicBezTo>
                <a:cubicBezTo>
                  <a:pt x="1152096" y="647940"/>
                  <a:pt x="1170481" y="636959"/>
                  <a:pt x="1181347" y="621436"/>
                </a:cubicBezTo>
                <a:cubicBezTo>
                  <a:pt x="1191242" y="607300"/>
                  <a:pt x="1197387" y="590668"/>
                  <a:pt x="1207980" y="577048"/>
                </a:cubicBezTo>
                <a:cubicBezTo>
                  <a:pt x="1226595" y="553114"/>
                  <a:pt x="1296955" y="494123"/>
                  <a:pt x="1314512" y="488271"/>
                </a:cubicBezTo>
                <a:cubicBezTo>
                  <a:pt x="1341145" y="479393"/>
                  <a:pt x="1368452" y="472327"/>
                  <a:pt x="1394411" y="461638"/>
                </a:cubicBezTo>
                <a:cubicBezTo>
                  <a:pt x="1588200" y="381843"/>
                  <a:pt x="1306957" y="475888"/>
                  <a:pt x="1580842" y="381739"/>
                </a:cubicBezTo>
                <a:cubicBezTo>
                  <a:pt x="1636601" y="362572"/>
                  <a:pt x="1692377" y="343018"/>
                  <a:pt x="1749517" y="328473"/>
                </a:cubicBezTo>
                <a:cubicBezTo>
                  <a:pt x="2035693" y="255629"/>
                  <a:pt x="2490664" y="173195"/>
                  <a:pt x="2743816" y="168675"/>
                </a:cubicBezTo>
                <a:lnTo>
                  <a:pt x="3738115" y="150920"/>
                </a:lnTo>
                <a:cubicBezTo>
                  <a:pt x="3764748" y="145002"/>
                  <a:pt x="3792550" y="142959"/>
                  <a:pt x="3818014" y="133165"/>
                </a:cubicBezTo>
                <a:cubicBezTo>
                  <a:pt x="3831824" y="127854"/>
                  <a:pt x="3840744" y="113987"/>
                  <a:pt x="3853525" y="106532"/>
                </a:cubicBezTo>
                <a:cubicBezTo>
                  <a:pt x="3876388" y="93195"/>
                  <a:pt x="3900873" y="82858"/>
                  <a:pt x="3924547" y="71021"/>
                </a:cubicBezTo>
                <a:cubicBezTo>
                  <a:pt x="3948221" y="59184"/>
                  <a:pt x="3976852" y="54225"/>
                  <a:pt x="3995568" y="35510"/>
                </a:cubicBezTo>
                <a:lnTo>
                  <a:pt x="4031079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CF04801-C77B-75FC-1134-1D1E6E021280}"/>
              </a:ext>
            </a:extLst>
          </p:cNvPr>
          <p:cNvSpPr/>
          <p:nvPr/>
        </p:nvSpPr>
        <p:spPr>
          <a:xfrm>
            <a:off x="-133267" y="1173570"/>
            <a:ext cx="639192" cy="3693111"/>
          </a:xfrm>
          <a:custGeom>
            <a:avLst/>
            <a:gdLst>
              <a:gd name="connsiteX0" fmla="*/ 142042 w 639192"/>
              <a:gd name="connsiteY0" fmla="*/ 3693111 h 3693111"/>
              <a:gd name="connsiteX1" fmla="*/ 204186 w 639192"/>
              <a:gd name="connsiteY1" fmla="*/ 3648723 h 3693111"/>
              <a:gd name="connsiteX2" fmla="*/ 301840 w 639192"/>
              <a:gd name="connsiteY2" fmla="*/ 3586579 h 3693111"/>
              <a:gd name="connsiteX3" fmla="*/ 461638 w 639192"/>
              <a:gd name="connsiteY3" fmla="*/ 3293616 h 3693111"/>
              <a:gd name="connsiteX4" fmla="*/ 506027 w 639192"/>
              <a:gd name="connsiteY4" fmla="*/ 3116062 h 3693111"/>
              <a:gd name="connsiteX5" fmla="*/ 594803 w 639192"/>
              <a:gd name="connsiteY5" fmla="*/ 2734323 h 3693111"/>
              <a:gd name="connsiteX6" fmla="*/ 612559 w 639192"/>
              <a:gd name="connsiteY6" fmla="*/ 2574525 h 3693111"/>
              <a:gd name="connsiteX7" fmla="*/ 630314 w 639192"/>
              <a:gd name="connsiteY7" fmla="*/ 1997476 h 3693111"/>
              <a:gd name="connsiteX8" fmla="*/ 639192 w 639192"/>
              <a:gd name="connsiteY8" fmla="*/ 1837678 h 3693111"/>
              <a:gd name="connsiteX9" fmla="*/ 630314 w 639192"/>
              <a:gd name="connsiteY9" fmla="*/ 1669002 h 3693111"/>
              <a:gd name="connsiteX10" fmla="*/ 523782 w 639192"/>
              <a:gd name="connsiteY10" fmla="*/ 1384917 h 3693111"/>
              <a:gd name="connsiteX11" fmla="*/ 399495 w 639192"/>
              <a:gd name="connsiteY11" fmla="*/ 1171853 h 3693111"/>
              <a:gd name="connsiteX12" fmla="*/ 310718 w 639192"/>
              <a:gd name="connsiteY12" fmla="*/ 958789 h 3693111"/>
              <a:gd name="connsiteX13" fmla="*/ 159798 w 639192"/>
              <a:gd name="connsiteY13" fmla="*/ 523783 h 3693111"/>
              <a:gd name="connsiteX14" fmla="*/ 133165 w 639192"/>
              <a:gd name="connsiteY14" fmla="*/ 417251 h 3693111"/>
              <a:gd name="connsiteX15" fmla="*/ 115409 w 639192"/>
              <a:gd name="connsiteY15" fmla="*/ 372862 h 3693111"/>
              <a:gd name="connsiteX16" fmla="*/ 62143 w 639192"/>
              <a:gd name="connsiteY16" fmla="*/ 168676 h 3693111"/>
              <a:gd name="connsiteX17" fmla="*/ 44388 w 639192"/>
              <a:gd name="connsiteY17" fmla="*/ 88777 h 3693111"/>
              <a:gd name="connsiteX18" fmla="*/ 35510 w 639192"/>
              <a:gd name="connsiteY18" fmla="*/ 53266 h 3693111"/>
              <a:gd name="connsiteX19" fmla="*/ 17755 w 639192"/>
              <a:gd name="connsiteY19" fmla="*/ 26633 h 3693111"/>
              <a:gd name="connsiteX20" fmla="*/ 0 w 639192"/>
              <a:gd name="connsiteY20" fmla="*/ 0 h 369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9192" h="3693111">
                <a:moveTo>
                  <a:pt x="142042" y="3693111"/>
                </a:moveTo>
                <a:cubicBezTo>
                  <a:pt x="162757" y="3678315"/>
                  <a:pt x="183005" y="3662844"/>
                  <a:pt x="204186" y="3648723"/>
                </a:cubicBezTo>
                <a:cubicBezTo>
                  <a:pt x="236289" y="3627321"/>
                  <a:pt x="272909" y="3612107"/>
                  <a:pt x="301840" y="3586579"/>
                </a:cubicBezTo>
                <a:cubicBezTo>
                  <a:pt x="363060" y="3532562"/>
                  <a:pt x="456784" y="3313031"/>
                  <a:pt x="461638" y="3293616"/>
                </a:cubicBezTo>
                <a:cubicBezTo>
                  <a:pt x="476434" y="3234431"/>
                  <a:pt x="492309" y="3175506"/>
                  <a:pt x="506027" y="3116062"/>
                </a:cubicBezTo>
                <a:cubicBezTo>
                  <a:pt x="600153" y="2708184"/>
                  <a:pt x="534042" y="2957112"/>
                  <a:pt x="594803" y="2734323"/>
                </a:cubicBezTo>
                <a:cubicBezTo>
                  <a:pt x="600722" y="2681057"/>
                  <a:pt x="609979" y="2628057"/>
                  <a:pt x="612559" y="2574525"/>
                </a:cubicBezTo>
                <a:cubicBezTo>
                  <a:pt x="621823" y="2382307"/>
                  <a:pt x="623363" y="2189791"/>
                  <a:pt x="630314" y="1997476"/>
                </a:cubicBezTo>
                <a:cubicBezTo>
                  <a:pt x="632241" y="1944163"/>
                  <a:pt x="636233" y="1890944"/>
                  <a:pt x="639192" y="1837678"/>
                </a:cubicBezTo>
                <a:cubicBezTo>
                  <a:pt x="636233" y="1781453"/>
                  <a:pt x="640514" y="1724374"/>
                  <a:pt x="630314" y="1669002"/>
                </a:cubicBezTo>
                <a:cubicBezTo>
                  <a:pt x="615623" y="1589251"/>
                  <a:pt x="564869" y="1460928"/>
                  <a:pt x="523782" y="1384917"/>
                </a:cubicBezTo>
                <a:cubicBezTo>
                  <a:pt x="484684" y="1312586"/>
                  <a:pt x="431119" y="1247750"/>
                  <a:pt x="399495" y="1171853"/>
                </a:cubicBezTo>
                <a:cubicBezTo>
                  <a:pt x="369903" y="1100832"/>
                  <a:pt x="334167" y="1032068"/>
                  <a:pt x="310718" y="958789"/>
                </a:cubicBezTo>
                <a:cubicBezTo>
                  <a:pt x="162393" y="495271"/>
                  <a:pt x="319884" y="974933"/>
                  <a:pt x="159798" y="523783"/>
                </a:cubicBezTo>
                <a:cubicBezTo>
                  <a:pt x="106349" y="373155"/>
                  <a:pt x="168362" y="534576"/>
                  <a:pt x="133165" y="417251"/>
                </a:cubicBezTo>
                <a:cubicBezTo>
                  <a:pt x="128586" y="401987"/>
                  <a:pt x="121328" y="387658"/>
                  <a:pt x="115409" y="372862"/>
                </a:cubicBezTo>
                <a:cubicBezTo>
                  <a:pt x="79360" y="192617"/>
                  <a:pt x="120400" y="382285"/>
                  <a:pt x="62143" y="168676"/>
                </a:cubicBezTo>
                <a:cubicBezTo>
                  <a:pt x="54964" y="142355"/>
                  <a:pt x="50523" y="115361"/>
                  <a:pt x="44388" y="88777"/>
                </a:cubicBezTo>
                <a:cubicBezTo>
                  <a:pt x="41644" y="76888"/>
                  <a:pt x="40316" y="64481"/>
                  <a:pt x="35510" y="53266"/>
                </a:cubicBezTo>
                <a:cubicBezTo>
                  <a:pt x="31307" y="43459"/>
                  <a:pt x="23673" y="35511"/>
                  <a:pt x="17755" y="26633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39F660-18FC-9FBB-20F1-F8C045438576}"/>
              </a:ext>
            </a:extLst>
          </p:cNvPr>
          <p:cNvSpPr/>
          <p:nvPr/>
        </p:nvSpPr>
        <p:spPr>
          <a:xfrm>
            <a:off x="-17770" y="639192"/>
            <a:ext cx="745739" cy="1349406"/>
          </a:xfrm>
          <a:custGeom>
            <a:avLst/>
            <a:gdLst>
              <a:gd name="connsiteX0" fmla="*/ 745739 w 745739"/>
              <a:gd name="connsiteY0" fmla="*/ 1349406 h 1349406"/>
              <a:gd name="connsiteX1" fmla="*/ 719106 w 745739"/>
              <a:gd name="connsiteY1" fmla="*/ 1269507 h 1349406"/>
              <a:gd name="connsiteX2" fmla="*/ 692473 w 745739"/>
              <a:gd name="connsiteY2" fmla="*/ 1171853 h 1349406"/>
              <a:gd name="connsiteX3" fmla="*/ 541553 w 745739"/>
              <a:gd name="connsiteY3" fmla="*/ 994299 h 1349406"/>
              <a:gd name="connsiteX4" fmla="*/ 461653 w 745739"/>
              <a:gd name="connsiteY4" fmla="*/ 941033 h 1349406"/>
              <a:gd name="connsiteX5" fmla="*/ 372877 w 745739"/>
              <a:gd name="connsiteY5" fmla="*/ 790113 h 1349406"/>
              <a:gd name="connsiteX6" fmla="*/ 319611 w 745739"/>
              <a:gd name="connsiteY6" fmla="*/ 648070 h 1349406"/>
              <a:gd name="connsiteX7" fmla="*/ 310733 w 745739"/>
              <a:gd name="connsiteY7" fmla="*/ 585926 h 1349406"/>
              <a:gd name="connsiteX8" fmla="*/ 248589 w 745739"/>
              <a:gd name="connsiteY8" fmla="*/ 435006 h 1349406"/>
              <a:gd name="connsiteX9" fmla="*/ 186446 w 745739"/>
              <a:gd name="connsiteY9" fmla="*/ 328474 h 1349406"/>
              <a:gd name="connsiteX10" fmla="*/ 142057 w 745739"/>
              <a:gd name="connsiteY10" fmla="*/ 230820 h 1349406"/>
              <a:gd name="connsiteX11" fmla="*/ 133180 w 745739"/>
              <a:gd name="connsiteY11" fmla="*/ 204187 h 1349406"/>
              <a:gd name="connsiteX12" fmla="*/ 115424 w 745739"/>
              <a:gd name="connsiteY12" fmla="*/ 177554 h 1349406"/>
              <a:gd name="connsiteX13" fmla="*/ 44403 w 745739"/>
              <a:gd name="connsiteY13" fmla="*/ 79899 h 1349406"/>
              <a:gd name="connsiteX14" fmla="*/ 35525 w 745739"/>
              <a:gd name="connsiteY14" fmla="*/ 53266 h 1349406"/>
              <a:gd name="connsiteX15" fmla="*/ 15 w 745739"/>
              <a:gd name="connsiteY15" fmla="*/ 0 h 134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5739" h="1349406">
                <a:moveTo>
                  <a:pt x="745739" y="1349406"/>
                </a:moveTo>
                <a:cubicBezTo>
                  <a:pt x="726283" y="1252130"/>
                  <a:pt x="750610" y="1353519"/>
                  <a:pt x="719106" y="1269507"/>
                </a:cubicBezTo>
                <a:cubicBezTo>
                  <a:pt x="708117" y="1240203"/>
                  <a:pt x="708081" y="1197867"/>
                  <a:pt x="692473" y="1171853"/>
                </a:cubicBezTo>
                <a:cubicBezTo>
                  <a:pt x="678211" y="1148083"/>
                  <a:pt x="582259" y="1021436"/>
                  <a:pt x="541553" y="994299"/>
                </a:cubicBezTo>
                <a:lnTo>
                  <a:pt x="461653" y="941033"/>
                </a:lnTo>
                <a:cubicBezTo>
                  <a:pt x="431651" y="896029"/>
                  <a:pt x="385595" y="828267"/>
                  <a:pt x="372877" y="790113"/>
                </a:cubicBezTo>
                <a:cubicBezTo>
                  <a:pt x="339117" y="688834"/>
                  <a:pt x="357303" y="736018"/>
                  <a:pt x="319611" y="648070"/>
                </a:cubicBezTo>
                <a:cubicBezTo>
                  <a:pt x="316652" y="627355"/>
                  <a:pt x="315438" y="606315"/>
                  <a:pt x="310733" y="585926"/>
                </a:cubicBezTo>
                <a:cubicBezTo>
                  <a:pt x="300903" y="543331"/>
                  <a:pt x="263979" y="464504"/>
                  <a:pt x="248589" y="435006"/>
                </a:cubicBezTo>
                <a:cubicBezTo>
                  <a:pt x="229573" y="398558"/>
                  <a:pt x="204832" y="365244"/>
                  <a:pt x="186446" y="328474"/>
                </a:cubicBezTo>
                <a:cubicBezTo>
                  <a:pt x="164846" y="285275"/>
                  <a:pt x="163286" y="283894"/>
                  <a:pt x="142057" y="230820"/>
                </a:cubicBezTo>
                <a:cubicBezTo>
                  <a:pt x="138582" y="222131"/>
                  <a:pt x="137365" y="212557"/>
                  <a:pt x="133180" y="204187"/>
                </a:cubicBezTo>
                <a:cubicBezTo>
                  <a:pt x="128408" y="194644"/>
                  <a:pt x="121152" y="186556"/>
                  <a:pt x="115424" y="177554"/>
                </a:cubicBezTo>
                <a:cubicBezTo>
                  <a:pt x="61828" y="93331"/>
                  <a:pt x="91925" y="127421"/>
                  <a:pt x="44403" y="79899"/>
                </a:cubicBezTo>
                <a:cubicBezTo>
                  <a:pt x="41444" y="71021"/>
                  <a:pt x="40485" y="61202"/>
                  <a:pt x="35525" y="53266"/>
                </a:cubicBezTo>
                <a:cubicBezTo>
                  <a:pt x="-1834" y="-6508"/>
                  <a:pt x="15" y="29868"/>
                  <a:pt x="15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C21177E-E7DA-78B9-A619-52DB6D308D09}"/>
              </a:ext>
            </a:extLst>
          </p:cNvPr>
          <p:cNvSpPr/>
          <p:nvPr/>
        </p:nvSpPr>
        <p:spPr>
          <a:xfrm>
            <a:off x="497150" y="71021"/>
            <a:ext cx="337974" cy="1935332"/>
          </a:xfrm>
          <a:custGeom>
            <a:avLst/>
            <a:gdLst>
              <a:gd name="connsiteX0" fmla="*/ 248574 w 337974"/>
              <a:gd name="connsiteY0" fmla="*/ 1935332 h 1935332"/>
              <a:gd name="connsiteX1" fmla="*/ 284085 w 337974"/>
              <a:gd name="connsiteY1" fmla="*/ 1837678 h 1935332"/>
              <a:gd name="connsiteX2" fmla="*/ 292963 w 337974"/>
              <a:gd name="connsiteY2" fmla="*/ 1811045 h 1935332"/>
              <a:gd name="connsiteX3" fmla="*/ 319596 w 337974"/>
              <a:gd name="connsiteY3" fmla="*/ 1793290 h 1935332"/>
              <a:gd name="connsiteX4" fmla="*/ 337351 w 337974"/>
              <a:gd name="connsiteY4" fmla="*/ 1757779 h 1935332"/>
              <a:gd name="connsiteX5" fmla="*/ 310718 w 337974"/>
              <a:gd name="connsiteY5" fmla="*/ 1615736 h 1935332"/>
              <a:gd name="connsiteX6" fmla="*/ 301840 w 337974"/>
              <a:gd name="connsiteY6" fmla="*/ 1571348 h 1935332"/>
              <a:gd name="connsiteX7" fmla="*/ 284085 w 337974"/>
              <a:gd name="connsiteY7" fmla="*/ 1535837 h 1935332"/>
              <a:gd name="connsiteX8" fmla="*/ 257452 w 337974"/>
              <a:gd name="connsiteY8" fmla="*/ 1482571 h 1935332"/>
              <a:gd name="connsiteX9" fmla="*/ 239697 w 337974"/>
              <a:gd name="connsiteY9" fmla="*/ 1402672 h 1935332"/>
              <a:gd name="connsiteX10" fmla="*/ 204186 w 337974"/>
              <a:gd name="connsiteY10" fmla="*/ 1296140 h 1935332"/>
              <a:gd name="connsiteX11" fmla="*/ 195308 w 337974"/>
              <a:gd name="connsiteY11" fmla="*/ 1233996 h 1935332"/>
              <a:gd name="connsiteX12" fmla="*/ 213064 w 337974"/>
              <a:gd name="connsiteY12" fmla="*/ 1180730 h 1935332"/>
              <a:gd name="connsiteX13" fmla="*/ 230819 w 337974"/>
              <a:gd name="connsiteY13" fmla="*/ 1136342 h 1935332"/>
              <a:gd name="connsiteX14" fmla="*/ 248574 w 337974"/>
              <a:gd name="connsiteY14" fmla="*/ 1065321 h 1935332"/>
              <a:gd name="connsiteX15" fmla="*/ 230819 w 337974"/>
              <a:gd name="connsiteY15" fmla="*/ 790113 h 1935332"/>
              <a:gd name="connsiteX16" fmla="*/ 133165 w 337974"/>
              <a:gd name="connsiteY16" fmla="*/ 603682 h 1935332"/>
              <a:gd name="connsiteX17" fmla="*/ 71021 w 337974"/>
              <a:gd name="connsiteY17" fmla="*/ 435006 h 1935332"/>
              <a:gd name="connsiteX18" fmla="*/ 35510 w 337974"/>
              <a:gd name="connsiteY18" fmla="*/ 363985 h 1935332"/>
              <a:gd name="connsiteX19" fmla="*/ 8877 w 337974"/>
              <a:gd name="connsiteY19" fmla="*/ 168676 h 1935332"/>
              <a:gd name="connsiteX20" fmla="*/ 0 w 337974"/>
              <a:gd name="connsiteY20" fmla="*/ 0 h 193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7974" h="1935332">
                <a:moveTo>
                  <a:pt x="248574" y="1935332"/>
                </a:moveTo>
                <a:cubicBezTo>
                  <a:pt x="263652" y="1859946"/>
                  <a:pt x="247669" y="1919612"/>
                  <a:pt x="284085" y="1837678"/>
                </a:cubicBezTo>
                <a:cubicBezTo>
                  <a:pt x="287886" y="1829127"/>
                  <a:pt x="287117" y="1818352"/>
                  <a:pt x="292963" y="1811045"/>
                </a:cubicBezTo>
                <a:cubicBezTo>
                  <a:pt x="299628" y="1802714"/>
                  <a:pt x="310718" y="1799208"/>
                  <a:pt x="319596" y="1793290"/>
                </a:cubicBezTo>
                <a:cubicBezTo>
                  <a:pt x="325514" y="1781453"/>
                  <a:pt x="336336" y="1770974"/>
                  <a:pt x="337351" y="1757779"/>
                </a:cubicBezTo>
                <a:cubicBezTo>
                  <a:pt x="341580" y="1702796"/>
                  <a:pt x="323384" y="1666401"/>
                  <a:pt x="310718" y="1615736"/>
                </a:cubicBezTo>
                <a:cubicBezTo>
                  <a:pt x="307058" y="1601097"/>
                  <a:pt x="306612" y="1585663"/>
                  <a:pt x="301840" y="1571348"/>
                </a:cubicBezTo>
                <a:cubicBezTo>
                  <a:pt x="297655" y="1558793"/>
                  <a:pt x="289298" y="1548001"/>
                  <a:pt x="284085" y="1535837"/>
                </a:cubicBezTo>
                <a:cubicBezTo>
                  <a:pt x="262033" y="1484382"/>
                  <a:pt x="291571" y="1533751"/>
                  <a:pt x="257452" y="1482571"/>
                </a:cubicBezTo>
                <a:cubicBezTo>
                  <a:pt x="251534" y="1455938"/>
                  <a:pt x="247192" y="1428905"/>
                  <a:pt x="239697" y="1402672"/>
                </a:cubicBezTo>
                <a:cubicBezTo>
                  <a:pt x="229414" y="1366681"/>
                  <a:pt x="213712" y="1332339"/>
                  <a:pt x="204186" y="1296140"/>
                </a:cubicBezTo>
                <a:cubicBezTo>
                  <a:pt x="198861" y="1275904"/>
                  <a:pt x="198267" y="1254711"/>
                  <a:pt x="195308" y="1233996"/>
                </a:cubicBezTo>
                <a:cubicBezTo>
                  <a:pt x="201227" y="1216241"/>
                  <a:pt x="206668" y="1198319"/>
                  <a:pt x="213064" y="1180730"/>
                </a:cubicBezTo>
                <a:cubicBezTo>
                  <a:pt x="218510" y="1165754"/>
                  <a:pt x="226133" y="1151573"/>
                  <a:pt x="230819" y="1136342"/>
                </a:cubicBezTo>
                <a:cubicBezTo>
                  <a:pt x="237995" y="1113019"/>
                  <a:pt x="242656" y="1088995"/>
                  <a:pt x="248574" y="1065321"/>
                </a:cubicBezTo>
                <a:cubicBezTo>
                  <a:pt x="242656" y="973585"/>
                  <a:pt x="244130" y="881071"/>
                  <a:pt x="230819" y="790113"/>
                </a:cubicBezTo>
                <a:cubicBezTo>
                  <a:pt x="220915" y="722434"/>
                  <a:pt x="164073" y="659317"/>
                  <a:pt x="133165" y="603682"/>
                </a:cubicBezTo>
                <a:cubicBezTo>
                  <a:pt x="73767" y="496765"/>
                  <a:pt x="143589" y="580139"/>
                  <a:pt x="71021" y="435006"/>
                </a:cubicBezTo>
                <a:lnTo>
                  <a:pt x="35510" y="363985"/>
                </a:lnTo>
                <a:cubicBezTo>
                  <a:pt x="11409" y="255530"/>
                  <a:pt x="16985" y="298406"/>
                  <a:pt x="8877" y="168676"/>
                </a:cubicBezTo>
                <a:cubicBezTo>
                  <a:pt x="5365" y="112482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C618C3F-044D-B3D0-ADFD-408FB936FC54}"/>
              </a:ext>
            </a:extLst>
          </p:cNvPr>
          <p:cNvSpPr/>
          <p:nvPr/>
        </p:nvSpPr>
        <p:spPr>
          <a:xfrm>
            <a:off x="2862963" y="-1220680"/>
            <a:ext cx="327411" cy="2095130"/>
          </a:xfrm>
          <a:custGeom>
            <a:avLst/>
            <a:gdLst>
              <a:gd name="connsiteX0" fmla="*/ 26633 w 327411"/>
              <a:gd name="connsiteY0" fmla="*/ 2095130 h 2095130"/>
              <a:gd name="connsiteX1" fmla="*/ 8877 w 327411"/>
              <a:gd name="connsiteY1" fmla="*/ 1953087 h 2095130"/>
              <a:gd name="connsiteX2" fmla="*/ 0 w 327411"/>
              <a:gd name="connsiteY2" fmla="*/ 1757779 h 2095130"/>
              <a:gd name="connsiteX3" fmla="*/ 26633 w 327411"/>
              <a:gd name="connsiteY3" fmla="*/ 1376039 h 2095130"/>
              <a:gd name="connsiteX4" fmla="*/ 62143 w 327411"/>
              <a:gd name="connsiteY4" fmla="*/ 1242874 h 2095130"/>
              <a:gd name="connsiteX5" fmla="*/ 115409 w 327411"/>
              <a:gd name="connsiteY5" fmla="*/ 1198485 h 2095130"/>
              <a:gd name="connsiteX6" fmla="*/ 168675 w 327411"/>
              <a:gd name="connsiteY6" fmla="*/ 1118586 h 2095130"/>
              <a:gd name="connsiteX7" fmla="*/ 186431 w 327411"/>
              <a:gd name="connsiteY7" fmla="*/ 1038687 h 2095130"/>
              <a:gd name="connsiteX8" fmla="*/ 257452 w 327411"/>
              <a:gd name="connsiteY8" fmla="*/ 843379 h 2095130"/>
              <a:gd name="connsiteX9" fmla="*/ 292963 w 327411"/>
              <a:gd name="connsiteY9" fmla="*/ 736847 h 2095130"/>
              <a:gd name="connsiteX10" fmla="*/ 310718 w 327411"/>
              <a:gd name="connsiteY10" fmla="*/ 0 h 20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411" h="2095130">
                <a:moveTo>
                  <a:pt x="26633" y="2095130"/>
                </a:moveTo>
                <a:cubicBezTo>
                  <a:pt x="16740" y="2035776"/>
                  <a:pt x="13144" y="2021365"/>
                  <a:pt x="8877" y="1953087"/>
                </a:cubicBezTo>
                <a:cubicBezTo>
                  <a:pt x="4812" y="1888044"/>
                  <a:pt x="2959" y="1822882"/>
                  <a:pt x="0" y="1757779"/>
                </a:cubicBezTo>
                <a:cubicBezTo>
                  <a:pt x="12333" y="1375442"/>
                  <a:pt x="-7113" y="1601012"/>
                  <a:pt x="26633" y="1376039"/>
                </a:cubicBezTo>
                <a:cubicBezTo>
                  <a:pt x="34073" y="1326441"/>
                  <a:pt x="30110" y="1285585"/>
                  <a:pt x="62143" y="1242874"/>
                </a:cubicBezTo>
                <a:cubicBezTo>
                  <a:pt x="76010" y="1224384"/>
                  <a:pt x="100368" y="1216033"/>
                  <a:pt x="115409" y="1198485"/>
                </a:cubicBezTo>
                <a:cubicBezTo>
                  <a:pt x="136240" y="1174182"/>
                  <a:pt x="150920" y="1145219"/>
                  <a:pt x="168675" y="1118586"/>
                </a:cubicBezTo>
                <a:cubicBezTo>
                  <a:pt x="174594" y="1091953"/>
                  <a:pt x="178055" y="1064652"/>
                  <a:pt x="186431" y="1038687"/>
                </a:cubicBezTo>
                <a:cubicBezTo>
                  <a:pt x="207698" y="972759"/>
                  <a:pt x="240651" y="910584"/>
                  <a:pt x="257452" y="843379"/>
                </a:cubicBezTo>
                <a:cubicBezTo>
                  <a:pt x="278417" y="759518"/>
                  <a:pt x="264293" y="794183"/>
                  <a:pt x="292963" y="736847"/>
                </a:cubicBezTo>
                <a:cubicBezTo>
                  <a:pt x="358221" y="443180"/>
                  <a:pt x="310718" y="684231"/>
                  <a:pt x="310718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1AA4A8D-F412-3802-9DB9-CAE8E633C300}"/>
              </a:ext>
            </a:extLst>
          </p:cNvPr>
          <p:cNvSpPr/>
          <p:nvPr/>
        </p:nvSpPr>
        <p:spPr>
          <a:xfrm>
            <a:off x="2565647" y="-115410"/>
            <a:ext cx="1447060" cy="1296140"/>
          </a:xfrm>
          <a:custGeom>
            <a:avLst/>
            <a:gdLst>
              <a:gd name="connsiteX0" fmla="*/ 0 w 1447060"/>
              <a:gd name="connsiteY0" fmla="*/ 1296140 h 1296140"/>
              <a:gd name="connsiteX1" fmla="*/ 230819 w 1447060"/>
              <a:gd name="connsiteY1" fmla="*/ 1065321 h 1296140"/>
              <a:gd name="connsiteX2" fmla="*/ 301840 w 1447060"/>
              <a:gd name="connsiteY2" fmla="*/ 1003177 h 1296140"/>
              <a:gd name="connsiteX3" fmla="*/ 435005 w 1447060"/>
              <a:gd name="connsiteY3" fmla="*/ 914400 h 1296140"/>
              <a:gd name="connsiteX4" fmla="*/ 514904 w 1447060"/>
              <a:gd name="connsiteY4" fmla="*/ 816746 h 1296140"/>
              <a:gd name="connsiteX5" fmla="*/ 532660 w 1447060"/>
              <a:gd name="connsiteY5" fmla="*/ 745725 h 1296140"/>
              <a:gd name="connsiteX6" fmla="*/ 612559 w 1447060"/>
              <a:gd name="connsiteY6" fmla="*/ 683581 h 1296140"/>
              <a:gd name="connsiteX7" fmla="*/ 648070 w 1447060"/>
              <a:gd name="connsiteY7" fmla="*/ 648070 h 1296140"/>
              <a:gd name="connsiteX8" fmla="*/ 736846 w 1447060"/>
              <a:gd name="connsiteY8" fmla="*/ 585927 h 1296140"/>
              <a:gd name="connsiteX9" fmla="*/ 798990 w 1447060"/>
              <a:gd name="connsiteY9" fmla="*/ 497150 h 1296140"/>
              <a:gd name="connsiteX10" fmla="*/ 834501 w 1447060"/>
              <a:gd name="connsiteY10" fmla="*/ 452761 h 1296140"/>
              <a:gd name="connsiteX11" fmla="*/ 1012054 w 1447060"/>
              <a:gd name="connsiteY11" fmla="*/ 310719 h 1296140"/>
              <a:gd name="connsiteX12" fmla="*/ 1100831 w 1447060"/>
              <a:gd name="connsiteY12" fmla="*/ 248575 h 1296140"/>
              <a:gd name="connsiteX13" fmla="*/ 1349405 w 1447060"/>
              <a:gd name="connsiteY13" fmla="*/ 133165 h 1296140"/>
              <a:gd name="connsiteX14" fmla="*/ 1411549 w 1447060"/>
              <a:gd name="connsiteY14" fmla="*/ 62144 h 1296140"/>
              <a:gd name="connsiteX15" fmla="*/ 1447060 w 1447060"/>
              <a:gd name="connsiteY15" fmla="*/ 0 h 129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47060" h="1296140">
                <a:moveTo>
                  <a:pt x="0" y="1296140"/>
                </a:moveTo>
                <a:cubicBezTo>
                  <a:pt x="67030" y="1162081"/>
                  <a:pt x="11381" y="1256445"/>
                  <a:pt x="230819" y="1065321"/>
                </a:cubicBezTo>
                <a:cubicBezTo>
                  <a:pt x="254540" y="1044661"/>
                  <a:pt x="275164" y="1019849"/>
                  <a:pt x="301840" y="1003177"/>
                </a:cubicBezTo>
                <a:cubicBezTo>
                  <a:pt x="344408" y="976572"/>
                  <a:pt x="395774" y="946498"/>
                  <a:pt x="435005" y="914400"/>
                </a:cubicBezTo>
                <a:cubicBezTo>
                  <a:pt x="468220" y="887224"/>
                  <a:pt x="491429" y="851959"/>
                  <a:pt x="514904" y="816746"/>
                </a:cubicBezTo>
                <a:cubicBezTo>
                  <a:pt x="520823" y="793072"/>
                  <a:pt x="521747" y="767551"/>
                  <a:pt x="532660" y="745725"/>
                </a:cubicBezTo>
                <a:cubicBezTo>
                  <a:pt x="549625" y="711794"/>
                  <a:pt x="585508" y="704620"/>
                  <a:pt x="612559" y="683581"/>
                </a:cubicBezTo>
                <a:cubicBezTo>
                  <a:pt x="625773" y="673304"/>
                  <a:pt x="635472" y="659093"/>
                  <a:pt x="648070" y="648070"/>
                </a:cubicBezTo>
                <a:cubicBezTo>
                  <a:pt x="669107" y="629662"/>
                  <a:pt x="716763" y="599315"/>
                  <a:pt x="736846" y="585927"/>
                </a:cubicBezTo>
                <a:cubicBezTo>
                  <a:pt x="867250" y="412053"/>
                  <a:pt x="624077" y="737655"/>
                  <a:pt x="798990" y="497150"/>
                </a:cubicBezTo>
                <a:cubicBezTo>
                  <a:pt x="810135" y="481826"/>
                  <a:pt x="820677" y="465721"/>
                  <a:pt x="834501" y="452761"/>
                </a:cubicBezTo>
                <a:cubicBezTo>
                  <a:pt x="879445" y="410626"/>
                  <a:pt x="958035" y="349733"/>
                  <a:pt x="1012054" y="310719"/>
                </a:cubicBezTo>
                <a:cubicBezTo>
                  <a:pt x="1041337" y="289570"/>
                  <a:pt x="1068068" y="263786"/>
                  <a:pt x="1100831" y="248575"/>
                </a:cubicBezTo>
                <a:lnTo>
                  <a:pt x="1349405" y="133165"/>
                </a:lnTo>
                <a:cubicBezTo>
                  <a:pt x="1401339" y="81233"/>
                  <a:pt x="1382187" y="106188"/>
                  <a:pt x="1411549" y="62144"/>
                </a:cubicBezTo>
                <a:cubicBezTo>
                  <a:pt x="1423472" y="14453"/>
                  <a:pt x="1411799" y="35261"/>
                  <a:pt x="144706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E018792-881F-7587-7471-58B2D2E27622}"/>
              </a:ext>
            </a:extLst>
          </p:cNvPr>
          <p:cNvSpPr/>
          <p:nvPr/>
        </p:nvSpPr>
        <p:spPr>
          <a:xfrm>
            <a:off x="4722920" y="-8878"/>
            <a:ext cx="843379" cy="133165"/>
          </a:xfrm>
          <a:custGeom>
            <a:avLst/>
            <a:gdLst>
              <a:gd name="connsiteX0" fmla="*/ 0 w 843379"/>
              <a:gd name="connsiteY0" fmla="*/ 133165 h 133165"/>
              <a:gd name="connsiteX1" fmla="*/ 62144 w 843379"/>
              <a:gd name="connsiteY1" fmla="*/ 124288 h 133165"/>
              <a:gd name="connsiteX2" fmla="*/ 230820 w 843379"/>
              <a:gd name="connsiteY2" fmla="*/ 88777 h 133165"/>
              <a:gd name="connsiteX3" fmla="*/ 328474 w 843379"/>
              <a:gd name="connsiteY3" fmla="*/ 79899 h 133165"/>
              <a:gd name="connsiteX4" fmla="*/ 381740 w 843379"/>
              <a:gd name="connsiteY4" fmla="*/ 71022 h 133165"/>
              <a:gd name="connsiteX5" fmla="*/ 435006 w 843379"/>
              <a:gd name="connsiteY5" fmla="*/ 44389 h 133165"/>
              <a:gd name="connsiteX6" fmla="*/ 479395 w 843379"/>
              <a:gd name="connsiteY6" fmla="*/ 35511 h 133165"/>
              <a:gd name="connsiteX7" fmla="*/ 550416 w 843379"/>
              <a:gd name="connsiteY7" fmla="*/ 17756 h 133165"/>
              <a:gd name="connsiteX8" fmla="*/ 701336 w 843379"/>
              <a:gd name="connsiteY8" fmla="*/ 8878 h 133165"/>
              <a:gd name="connsiteX9" fmla="*/ 843379 w 843379"/>
              <a:gd name="connsiteY9" fmla="*/ 0 h 13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3379" h="133165">
                <a:moveTo>
                  <a:pt x="0" y="133165"/>
                </a:moveTo>
                <a:cubicBezTo>
                  <a:pt x="20715" y="130206"/>
                  <a:pt x="41596" y="128240"/>
                  <a:pt x="62144" y="124288"/>
                </a:cubicBezTo>
                <a:cubicBezTo>
                  <a:pt x="118568" y="113437"/>
                  <a:pt x="174144" y="98223"/>
                  <a:pt x="230820" y="88777"/>
                </a:cubicBezTo>
                <a:cubicBezTo>
                  <a:pt x="263061" y="83403"/>
                  <a:pt x="296012" y="83718"/>
                  <a:pt x="328474" y="79899"/>
                </a:cubicBezTo>
                <a:cubicBezTo>
                  <a:pt x="346351" y="77796"/>
                  <a:pt x="363985" y="73981"/>
                  <a:pt x="381740" y="71022"/>
                </a:cubicBezTo>
                <a:cubicBezTo>
                  <a:pt x="399495" y="62144"/>
                  <a:pt x="416350" y="51173"/>
                  <a:pt x="435006" y="44389"/>
                </a:cubicBezTo>
                <a:cubicBezTo>
                  <a:pt x="449187" y="39232"/>
                  <a:pt x="464692" y="38904"/>
                  <a:pt x="479395" y="35511"/>
                </a:cubicBezTo>
                <a:cubicBezTo>
                  <a:pt x="503172" y="30024"/>
                  <a:pt x="526188" y="20663"/>
                  <a:pt x="550416" y="17756"/>
                </a:cubicBezTo>
                <a:cubicBezTo>
                  <a:pt x="600451" y="11752"/>
                  <a:pt x="651035" y="11927"/>
                  <a:pt x="701336" y="8878"/>
                </a:cubicBezTo>
                <a:lnTo>
                  <a:pt x="843379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292235-A5AC-13B8-97B1-4D871914E9E4}"/>
              </a:ext>
            </a:extLst>
          </p:cNvPr>
          <p:cNvSpPr/>
          <p:nvPr/>
        </p:nvSpPr>
        <p:spPr>
          <a:xfrm>
            <a:off x="4722920" y="-97654"/>
            <a:ext cx="115433" cy="221941"/>
          </a:xfrm>
          <a:custGeom>
            <a:avLst/>
            <a:gdLst>
              <a:gd name="connsiteX0" fmla="*/ 0 w 115433"/>
              <a:gd name="connsiteY0" fmla="*/ 221941 h 221941"/>
              <a:gd name="connsiteX1" fmla="*/ 26633 w 115433"/>
              <a:gd name="connsiteY1" fmla="*/ 79899 h 221941"/>
              <a:gd name="connsiteX2" fmla="*/ 35511 w 115433"/>
              <a:gd name="connsiteY2" fmla="*/ 26633 h 221941"/>
              <a:gd name="connsiteX3" fmla="*/ 62144 w 115433"/>
              <a:gd name="connsiteY3" fmla="*/ 0 h 221941"/>
              <a:gd name="connsiteX4" fmla="*/ 115410 w 115433"/>
              <a:gd name="connsiteY4" fmla="*/ 26633 h 22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3" h="221941">
                <a:moveTo>
                  <a:pt x="0" y="221941"/>
                </a:moveTo>
                <a:cubicBezTo>
                  <a:pt x="20188" y="100819"/>
                  <a:pt x="-5295" y="250182"/>
                  <a:pt x="26633" y="79899"/>
                </a:cubicBezTo>
                <a:cubicBezTo>
                  <a:pt x="29950" y="62207"/>
                  <a:pt x="28200" y="43082"/>
                  <a:pt x="35511" y="26633"/>
                </a:cubicBezTo>
                <a:cubicBezTo>
                  <a:pt x="40610" y="15160"/>
                  <a:pt x="53266" y="8878"/>
                  <a:pt x="62144" y="0"/>
                </a:cubicBezTo>
                <a:cubicBezTo>
                  <a:pt x="118217" y="18691"/>
                  <a:pt x="115410" y="-961"/>
                  <a:pt x="115410" y="266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Darcy Glenn</dc:creator>
  <cp:lastModifiedBy>Darcy Glenn</cp:lastModifiedBy>
  <cp:revision>1</cp:revision>
  <dcterms:created xsi:type="dcterms:W3CDTF">2024-02-19T07:01:35Z</dcterms:created>
  <dcterms:modified xsi:type="dcterms:W3CDTF">2024-02-19T07:42:59Z</dcterms:modified>
</cp:coreProperties>
</file>