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57" r:id="rId2"/>
    <p:sldId id="267" r:id="rId3"/>
    <p:sldId id="258" r:id="rId4"/>
    <p:sldId id="256" r:id="rId5"/>
    <p:sldId id="262" r:id="rId6"/>
    <p:sldId id="259" r:id="rId7"/>
    <p:sldId id="260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826"/>
    <a:srgbClr val="FFFF00"/>
    <a:srgbClr val="66CCFF"/>
    <a:srgbClr val="A50021"/>
    <a:srgbClr val="660066"/>
    <a:srgbClr val="FFCCFF"/>
    <a:srgbClr val="FFCC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090F3-D5A4-4839-8059-75FC6C003593}" v="1" dt="2024-05-24T10:09:00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8479" autoAdjust="0"/>
  </p:normalViewPr>
  <p:slideViewPr>
    <p:cSldViewPr>
      <p:cViewPr varScale="1">
        <p:scale>
          <a:sx n="98" d="100"/>
          <a:sy n="98" d="100"/>
        </p:scale>
        <p:origin x="13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нстантин Липинский" userId="11017f3cb737d2eb" providerId="LiveId" clId="{01D090F3-D5A4-4839-8059-75FC6C003593}"/>
    <pc:docChg chg="modSld">
      <pc:chgData name="Константин Липинский" userId="11017f3cb737d2eb" providerId="LiveId" clId="{01D090F3-D5A4-4839-8059-75FC6C003593}" dt="2024-05-24T10:09:00.001" v="0"/>
      <pc:docMkLst>
        <pc:docMk/>
      </pc:docMkLst>
      <pc:sldChg chg="modTransition">
        <pc:chgData name="Константин Липинский" userId="11017f3cb737d2eb" providerId="LiveId" clId="{01D090F3-D5A4-4839-8059-75FC6C003593}" dt="2024-05-24T10:09:00.001" v="0"/>
        <pc:sldMkLst>
          <pc:docMk/>
          <pc:sldMk cId="23274728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768DF5-C297-1D27-2E32-088E133DF6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F384FB7-DCA1-B208-9FCA-81A7D25E8DF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FBD3BF-32E2-48D8-9AB5-923B5B193F6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7F27238-DFBB-22D2-2CB9-59A1785385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C6BEB65-4A6B-7D85-8CEE-AD8D64416F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5F369CD-D83C-2B8F-0974-D08E4A028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0F7AA0E-200E-4B65-BB90-326ABCB008D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1B8834-D843-446A-7936-8C89AB23C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88A2B-0022-4DBC-A020-DDFC80CCC2C2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E0F90F2-5F32-A937-442B-0700DD8B8D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1C84014-14E0-66D5-7EF8-5B4A00375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Проведите друзей по тропинке. Для этого каждому из них задайте путь перемещения «вниз», настройте эффект с медленной скоростью, можно добавить одновременное увеличение объектов для эффекта приближения героев. Приведите в движение облака на заднем плане.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705178-620A-9D76-3285-B36046A04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984F4-54E0-4C43-9CA9-A4C28943D731}" type="slidenum">
              <a:rPr lang="ru-RU" altLang="en-US"/>
              <a:pPr/>
              <a:t>10</a:t>
            </a:fld>
            <a:endParaRPr lang="ru-RU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6043322-DEB2-CBC7-E006-614BF870B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707541-2D1E-610D-66D0-B135DAD2F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Задайте  объектам такой путь перемещения, чтобы квадратики от зонта выстроились в квадрат 4*4. См. образец к заданию.</a:t>
            </a:r>
          </a:p>
        </p:txBody>
      </p:sp>
    </p:spTree>
    <p:extLst>
      <p:ext uri="{BB962C8B-B14F-4D97-AF65-F5344CB8AC3E}">
        <p14:creationId xmlns:p14="http://schemas.microsoft.com/office/powerpoint/2010/main" val="27751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95EEC9-E2CB-9433-2976-194DB39C9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891C6-9E3D-4B7F-8BD2-330B6CF7D360}" type="slidenum">
              <a:rPr lang="ru-RU" altLang="en-US"/>
              <a:pPr/>
              <a:t>2</a:t>
            </a:fld>
            <a:endParaRPr lang="ru-RU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3AE9EB5-7D2A-7ACF-8381-C3E71F731C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FED7C4A-AD50-F25F-9E74-75497C1CE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Изобразите полёт мухи вокруг слона и собаки (путь перемещения – рисованная кривая). Настройте повторение эффекта анимации до окончания просмотра слайда.</a:t>
            </a:r>
            <a:endParaRPr lang="ru-RU" altLang="en-US" b="1">
              <a:solidFill>
                <a:srgbClr val="A5002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2A26E6-3A77-7CD1-E9ED-3CA1E5B06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2902D-08E0-47E9-BFEB-9112EF447346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487A71D-659B-9754-E08F-515920D3DF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A9024E1-D0EA-AA99-BEEA-3E8D6A601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Проведите канатоходца до противоположного края слайда. Пусть ангел летит вслед за ним.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6D9CEF-4451-B0BC-3CFA-E2C8EE42E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6D409-0C38-4FF8-9069-72404ED442AC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432FC18-8651-0CF0-7027-0E203ED689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8C06E4-92A5-0830-D05A-DD432FC4D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Поднимите человечка снизу вверх по лестнице.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24C5C8-10CD-AE09-5589-87A587F54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E3C44-23EE-4B39-B53A-1DA3CED4C2AA}" type="slidenum">
              <a:rPr lang="ru-RU" altLang="en-US"/>
              <a:pPr/>
              <a:t>5</a:t>
            </a:fld>
            <a:endParaRPr lang="ru-RU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8277A8D-DAE4-7B50-A401-99DA9B985B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ED80B5B-3620-2DC2-54D4-A066EAA7B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Проведите человечка по кирпичной дороге. Будьте аккуратны: человек должен идти точно по дороге!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6C0CE4-C276-E1C9-962C-D899D09A0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76A31-5D21-4333-8CC0-5EECAF67A5B5}" type="slidenum">
              <a:rPr lang="ru-RU" altLang="en-US"/>
              <a:pPr/>
              <a:t>6</a:t>
            </a:fld>
            <a:endParaRPr lang="ru-RU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2835697-57FC-433F-AFD5-46E0FC64D1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709825F-F33F-0206-5889-DF1A883A8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Задайте эффекты анимации так, чтобы кисть нарисовала звезду. См. образец к заданию. </a:t>
            </a:r>
          </a:p>
          <a:p>
            <a:r>
              <a:rPr lang="ru-RU" altLang="en-US"/>
              <a:t>Подсказка: правильно подберите эффект появления звезды и место начального расположения пера.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9EC74E-731C-A1F9-8BAE-41A870622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4CE4D-C8A3-45FA-8E78-CD8BB1335848}" type="slidenum">
              <a:rPr lang="ru-RU" altLang="en-US"/>
              <a:pPr/>
              <a:t>7</a:t>
            </a:fld>
            <a:endParaRPr lang="ru-RU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ADD86EE-55D1-429E-552B-930642CF4B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D30DBF8-04E6-DBA9-4B6A-24F75D106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Пусть ручка напишет слово «Мы». См. образец к заданию (есть и подсказка).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4984C0-18D9-686A-FFE3-BD5932AD5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D6B64-F3CE-42C8-90CE-0D8FA5F60748}" type="slidenum">
              <a:rPr lang="ru-RU" altLang="en-US"/>
              <a:pPr/>
              <a:t>8</a:t>
            </a:fld>
            <a:endParaRPr lang="ru-RU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FD6D04E-7498-CEC9-AFE4-FE42F89ED7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E7401C0-083B-3238-5F71-81049FD3C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Представьте, что эти мыши танцуют на сцене. Сделайте им достойный выход и спродюссируйте феерический танец.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705178-620A-9D76-3285-B36046A04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984F4-54E0-4C43-9CA9-A4C28943D731}" type="slidenum">
              <a:rPr lang="ru-RU" altLang="en-US"/>
              <a:pPr/>
              <a:t>9</a:t>
            </a:fld>
            <a:endParaRPr lang="ru-RU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6043322-DEB2-CBC7-E006-614BF870B9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707541-2D1E-610D-66D0-B135DAD2F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Задайте  объектам такой путь перемещения, чтобы квадратики от зонта выстроились в квадрат 4*4. См. образец к заданию.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E830AA56-033E-A741-0D42-E82FA1FF45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23555" name="Rectangle 3">
              <a:extLst>
                <a:ext uri="{FF2B5EF4-FFF2-40B4-BE49-F238E27FC236}">
                  <a16:creationId xmlns:a16="http://schemas.microsoft.com/office/drawing/2014/main" id="{4A23C3F3-5714-39E3-9381-EB3DE8CB9C6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Rectangle 4">
              <a:extLst>
                <a:ext uri="{FF2B5EF4-FFF2-40B4-BE49-F238E27FC236}">
                  <a16:creationId xmlns:a16="http://schemas.microsoft.com/office/drawing/2014/main" id="{A93E8555-AA1B-B79D-0D56-B7C8932BC79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2CC55578-8CFF-896B-4D1C-452A05059A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84FBA2F3-5943-2B13-297C-48E95245698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Rectangle 7">
              <a:extLst>
                <a:ext uri="{FF2B5EF4-FFF2-40B4-BE49-F238E27FC236}">
                  <a16:creationId xmlns:a16="http://schemas.microsoft.com/office/drawing/2014/main" id="{BFF89415-4535-9B31-B421-B47560314E9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Rectangle 8">
              <a:extLst>
                <a:ext uri="{FF2B5EF4-FFF2-40B4-BE49-F238E27FC236}">
                  <a16:creationId xmlns:a16="http://schemas.microsoft.com/office/drawing/2014/main" id="{8D229BFA-07E1-ED6B-D6FE-40227D50994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Rectangle 9">
              <a:extLst>
                <a:ext uri="{FF2B5EF4-FFF2-40B4-BE49-F238E27FC236}">
                  <a16:creationId xmlns:a16="http://schemas.microsoft.com/office/drawing/2014/main" id="{7C3199B8-F8A5-179F-3310-299D5822162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>
              <a:extLst>
                <a:ext uri="{FF2B5EF4-FFF2-40B4-BE49-F238E27FC236}">
                  <a16:creationId xmlns:a16="http://schemas.microsoft.com/office/drawing/2014/main" id="{CA0E5191-113E-ADA2-B8D0-970BD557BFA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Rectangle 11">
              <a:extLst>
                <a:ext uri="{FF2B5EF4-FFF2-40B4-BE49-F238E27FC236}">
                  <a16:creationId xmlns:a16="http://schemas.microsoft.com/office/drawing/2014/main" id="{B7A5CCCE-C170-EF7A-92BE-6F04767EEC9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12">
              <a:extLst>
                <a:ext uri="{FF2B5EF4-FFF2-40B4-BE49-F238E27FC236}">
                  <a16:creationId xmlns:a16="http://schemas.microsoft.com/office/drawing/2014/main" id="{BAC21B3E-6179-79BF-F431-D4510CB3857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Rectangle 13">
              <a:extLst>
                <a:ext uri="{FF2B5EF4-FFF2-40B4-BE49-F238E27FC236}">
                  <a16:creationId xmlns:a16="http://schemas.microsoft.com/office/drawing/2014/main" id="{5C2A3D8B-9AB4-96D5-B283-8DC1244D69A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4">
              <a:extLst>
                <a:ext uri="{FF2B5EF4-FFF2-40B4-BE49-F238E27FC236}">
                  <a16:creationId xmlns:a16="http://schemas.microsoft.com/office/drawing/2014/main" id="{FFD69CEB-A3B4-8A1E-491D-F580BDBA3F5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Rectangle 15">
              <a:extLst>
                <a:ext uri="{FF2B5EF4-FFF2-40B4-BE49-F238E27FC236}">
                  <a16:creationId xmlns:a16="http://schemas.microsoft.com/office/drawing/2014/main" id="{A5AA2397-8155-F353-9D80-BB5699525E5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B7F5B1F1-1A32-5751-5096-F36DEA05EA3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Rectangle 17">
              <a:extLst>
                <a:ext uri="{FF2B5EF4-FFF2-40B4-BE49-F238E27FC236}">
                  <a16:creationId xmlns:a16="http://schemas.microsoft.com/office/drawing/2014/main" id="{62773839-B010-4F73-1011-4C3D65BF90F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Rectangle 18">
              <a:extLst>
                <a:ext uri="{FF2B5EF4-FFF2-40B4-BE49-F238E27FC236}">
                  <a16:creationId xmlns:a16="http://schemas.microsoft.com/office/drawing/2014/main" id="{F2469630-FB3B-0FF4-CCE3-14E9BBBC590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Rectangle 19">
              <a:extLst>
                <a:ext uri="{FF2B5EF4-FFF2-40B4-BE49-F238E27FC236}">
                  <a16:creationId xmlns:a16="http://schemas.microsoft.com/office/drawing/2014/main" id="{24628C44-2A8D-97F2-8394-D75F61E17B3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20">
              <a:extLst>
                <a:ext uri="{FF2B5EF4-FFF2-40B4-BE49-F238E27FC236}">
                  <a16:creationId xmlns:a16="http://schemas.microsoft.com/office/drawing/2014/main" id="{44997436-513C-75E4-3B80-560AAC58BF0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Rectangle 21">
              <a:extLst>
                <a:ext uri="{FF2B5EF4-FFF2-40B4-BE49-F238E27FC236}">
                  <a16:creationId xmlns:a16="http://schemas.microsoft.com/office/drawing/2014/main" id="{3F066146-E6EC-B8DB-BAFA-0D6324CE6CF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22">
              <a:extLst>
                <a:ext uri="{FF2B5EF4-FFF2-40B4-BE49-F238E27FC236}">
                  <a16:creationId xmlns:a16="http://schemas.microsoft.com/office/drawing/2014/main" id="{5512BA4F-C7FC-F0B6-2B6A-F94E704F38CF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3">
              <a:extLst>
                <a:ext uri="{FF2B5EF4-FFF2-40B4-BE49-F238E27FC236}">
                  <a16:creationId xmlns:a16="http://schemas.microsoft.com/office/drawing/2014/main" id="{11AB1267-8DA1-5786-8B11-C7BA8096877A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C31389E7-31E1-9496-AD77-3FDD51D0458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6CF3761D-0C1B-3706-770C-AC130B9CA25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33CC6E01-6204-3C30-79E2-110D09E2562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AE64704E-AE5F-BD0A-4CEB-DA7B160A69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1E737A4B-B4EB-5DEC-2D40-C93A694F66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256532-BBDB-4C91-81E5-AB1051DD4A9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7B44-97B7-4F33-80BB-7BDAAD3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8B90-C40F-70EC-C4BB-D6D197D9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F073A-0F7E-549C-7042-33F7814522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95A4-DD6F-F9EA-DE4F-1ADFCE32D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56AA96-70E9-43DD-A9AE-9C28526531FC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55936A-189E-BDA2-ED5C-74A315AFEB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362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41F6-D3D4-C9B0-6A95-6B1226FDA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53F80-18EB-DC6F-C861-F820C7F9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1630-7724-6B16-523D-AA0ADD8F6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BC1D3-7E1E-6F8D-0273-0AF91E49C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3EF195-D4D3-47FD-A39F-3C03E335692D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8E55FE-EDA1-66D6-EAF4-FED35F77C66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90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E999-EED5-0603-D340-D56A4AA0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1D96-0E3B-5A0B-285C-C2A2B337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7F107-FAA7-B939-A2C7-0932DE661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18C7A-96F4-F72B-FA48-94516142E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40FACD-9066-464F-AF5F-C04444C5F9DC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9DF864-7BB3-2C2F-2954-388F332F88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005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19D7-EB71-B1C1-DDAA-23954737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2B58-0CE8-FFDB-1EE0-3A53EB51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F3D1-3A8A-FF4B-4DF9-DAFC6AFD1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C5234-AD0F-E5C9-CE24-548735437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09689-CF25-4858-8177-6997398A77B4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DBE557-0905-C96A-7041-FF8996C91D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419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0A73-3848-BA52-955A-8ADE2257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2EB3-3DA7-89A3-C37A-2692BFBE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1505-911A-84C7-E4C8-1840D4A7B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C626-6F93-8EEA-7E7A-167BBAD08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E338-C644-B8A2-6303-F335FAD5E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D37BCE-7F73-4783-A564-5583DF5B94EF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CC99C-D19F-1A13-E19D-1C920D2D56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14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E306-EBDC-70A7-8B44-BA05B61B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27E55-5B0B-EA46-F982-838F71CA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6F4B8-22E9-561D-A964-4FB526F6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128A5-F8D4-FEFD-5960-EEE32E560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4AE26-BF38-0535-4133-E451DAEEC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EA63A5-641D-6320-FC3F-2ECDE885F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69C1E9-CD4A-4A7F-344A-085A149B41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0FE97E-B472-439B-BDE6-232A5B1CE189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494B68-7C15-97E5-B6B7-5B6F01F6B4E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70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CA3D-DE33-3C4D-6881-B6A40316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110B-5A5B-A336-734D-B76EF4835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BC36-7201-B72F-F950-C719ECEC8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31B75E-5B8C-4DF9-9487-5DBDB418E6BF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425C-606C-7483-A1EB-EE90E2868F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74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2A282E-DBC4-DB00-3061-A10C50A1E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28342-8C26-9127-FD2E-846CD2A79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9C594C-4E2A-48C0-91D9-B59D873124E0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2170-7727-1842-633A-D5626D9D76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72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69D-0BB3-04C9-2498-B2D0A813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0BE7-807E-717C-CDBD-8C8E41E9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4486A-17E3-1910-AFBA-BD3FD52B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3DB2-131B-5D86-65BF-B07BC711F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C35F-39D3-6BD2-C673-3FEAE3227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5E3A25-A504-4C80-90FE-F41B269E4A1F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5C2EE-57C1-87F3-1F02-04CA02CE8E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06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A055-5AF3-DCD6-EFD8-1E7151E1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A397A-4815-01FD-A1E9-56A62E46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8A14B-4C78-B1CA-76B1-01547868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9582-5D27-9A84-AC01-F22E5C8C2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A260-7DAB-6B64-8C39-2CF6A0D74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FD54B0-799F-40A5-B912-C9822369662F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E6C09-CBF5-68A4-52F3-1AF728D9A3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3630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2D6A6BE8-6E15-0848-3001-403DD983F4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22531" name="Rectangle 3">
              <a:extLst>
                <a:ext uri="{FF2B5EF4-FFF2-40B4-BE49-F238E27FC236}">
                  <a16:creationId xmlns:a16="http://schemas.microsoft.com/office/drawing/2014/main" id="{9FC68D0F-8795-4ADD-9592-58AAD9948A8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Rectangle 4">
              <a:extLst>
                <a:ext uri="{FF2B5EF4-FFF2-40B4-BE49-F238E27FC236}">
                  <a16:creationId xmlns:a16="http://schemas.microsoft.com/office/drawing/2014/main" id="{808A6504-5A46-1CA3-76AD-2E6E9E37C16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72319D9C-AF43-3694-EC3B-BC00B136930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0D230DA0-7AA0-B95C-D30D-D81756D6DBB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7">
              <a:extLst>
                <a:ext uri="{FF2B5EF4-FFF2-40B4-BE49-F238E27FC236}">
                  <a16:creationId xmlns:a16="http://schemas.microsoft.com/office/drawing/2014/main" id="{4BA01EFA-E01F-A3A5-7C25-9FC84CE425E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8">
              <a:extLst>
                <a:ext uri="{FF2B5EF4-FFF2-40B4-BE49-F238E27FC236}">
                  <a16:creationId xmlns:a16="http://schemas.microsoft.com/office/drawing/2014/main" id="{9E380173-C979-5926-87FF-006ABF2149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9">
              <a:extLst>
                <a:ext uri="{FF2B5EF4-FFF2-40B4-BE49-F238E27FC236}">
                  <a16:creationId xmlns:a16="http://schemas.microsoft.com/office/drawing/2014/main" id="{3DB9879C-8CF8-A03D-3978-B5E4AB4D4E9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Rectangle 10">
              <a:extLst>
                <a:ext uri="{FF2B5EF4-FFF2-40B4-BE49-F238E27FC236}">
                  <a16:creationId xmlns:a16="http://schemas.microsoft.com/office/drawing/2014/main" id="{EAEB065B-6770-103F-A9B4-D30CAE6E9B3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87607249-66A9-6A6E-90D3-98007B3ABBE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Rectangle 12">
              <a:extLst>
                <a:ext uri="{FF2B5EF4-FFF2-40B4-BE49-F238E27FC236}">
                  <a16:creationId xmlns:a16="http://schemas.microsoft.com/office/drawing/2014/main" id="{11D9EB61-4A46-7013-9A53-2A28910B6A3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Rectangle 13">
              <a:extLst>
                <a:ext uri="{FF2B5EF4-FFF2-40B4-BE49-F238E27FC236}">
                  <a16:creationId xmlns:a16="http://schemas.microsoft.com/office/drawing/2014/main" id="{DD39C0CE-7717-D831-B770-3166B0D9FE8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Rectangle 14">
              <a:extLst>
                <a:ext uri="{FF2B5EF4-FFF2-40B4-BE49-F238E27FC236}">
                  <a16:creationId xmlns:a16="http://schemas.microsoft.com/office/drawing/2014/main" id="{C5D5ACD4-A48F-7923-343E-E64923F9E25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5">
              <a:extLst>
                <a:ext uri="{FF2B5EF4-FFF2-40B4-BE49-F238E27FC236}">
                  <a16:creationId xmlns:a16="http://schemas.microsoft.com/office/drawing/2014/main" id="{76355A40-BA40-9EB2-A40A-043FA6495AD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16">
              <a:extLst>
                <a:ext uri="{FF2B5EF4-FFF2-40B4-BE49-F238E27FC236}">
                  <a16:creationId xmlns:a16="http://schemas.microsoft.com/office/drawing/2014/main" id="{F8D5F4C3-0E78-0DC0-6A11-6AE86CAC919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7">
              <a:extLst>
                <a:ext uri="{FF2B5EF4-FFF2-40B4-BE49-F238E27FC236}">
                  <a16:creationId xmlns:a16="http://schemas.microsoft.com/office/drawing/2014/main" id="{D234F31C-7A4F-4291-8151-C7412956529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id="{7EFC2638-CDAD-0B60-F0C6-21E3EA9A689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Rectangle 19">
              <a:extLst>
                <a:ext uri="{FF2B5EF4-FFF2-40B4-BE49-F238E27FC236}">
                  <a16:creationId xmlns:a16="http://schemas.microsoft.com/office/drawing/2014/main" id="{9EE547EC-7DA6-F3C9-F7D2-1F6E8CF35CD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20">
              <a:extLst>
                <a:ext uri="{FF2B5EF4-FFF2-40B4-BE49-F238E27FC236}">
                  <a16:creationId xmlns:a16="http://schemas.microsoft.com/office/drawing/2014/main" id="{A55312EE-C6A3-009C-59C8-6C584126D34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1">
              <a:extLst>
                <a:ext uri="{FF2B5EF4-FFF2-40B4-BE49-F238E27FC236}">
                  <a16:creationId xmlns:a16="http://schemas.microsoft.com/office/drawing/2014/main" id="{DFCFCC28-E38C-8A31-3346-E1984A798BD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Freeform 22">
              <a:extLst>
                <a:ext uri="{FF2B5EF4-FFF2-40B4-BE49-F238E27FC236}">
                  <a16:creationId xmlns:a16="http://schemas.microsoft.com/office/drawing/2014/main" id="{259D49EB-31B4-01BA-D04F-C13F62DF1FE8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23">
              <a:extLst>
                <a:ext uri="{FF2B5EF4-FFF2-40B4-BE49-F238E27FC236}">
                  <a16:creationId xmlns:a16="http://schemas.microsoft.com/office/drawing/2014/main" id="{CDB63E1E-089B-1920-8259-25CD44D967F9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52" name="Rectangle 24">
            <a:extLst>
              <a:ext uri="{FF2B5EF4-FFF2-40B4-BE49-F238E27FC236}">
                <a16:creationId xmlns:a16="http://schemas.microsoft.com/office/drawing/2014/main" id="{9468019C-21C8-41FE-04A2-BB08CF29E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22553" name="Rectangle 25">
            <a:extLst>
              <a:ext uri="{FF2B5EF4-FFF2-40B4-BE49-F238E27FC236}">
                <a16:creationId xmlns:a16="http://schemas.microsoft.com/office/drawing/2014/main" id="{AC918380-1E58-DC54-62E5-3A8670998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2554" name="Rectangle 26">
            <a:extLst>
              <a:ext uri="{FF2B5EF4-FFF2-40B4-BE49-F238E27FC236}">
                <a16:creationId xmlns:a16="http://schemas.microsoft.com/office/drawing/2014/main" id="{2347D504-F149-64BA-32D5-94E363E048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 altLang="en-US"/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5585D47C-4A63-3004-C909-E26EB415A0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5D4489B-B147-4BCA-BA04-804E3FEE03D0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EB126A86-4BD1-FDA4-C0F6-BDB28F155C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5">
            <a:extLst>
              <a:ext uri="{FF2B5EF4-FFF2-40B4-BE49-F238E27FC236}">
                <a16:creationId xmlns:a16="http://schemas.microsoft.com/office/drawing/2014/main" id="{9494CA63-C489-E778-E70B-585175402B2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8175" y="1557338"/>
            <a:ext cx="5508625" cy="5300662"/>
          </a:xfrm>
          <a:custGeom>
            <a:avLst/>
            <a:gdLst>
              <a:gd name="G0" fmla="+- 7264 0 0"/>
              <a:gd name="G1" fmla="+- 21600 0 7264"/>
              <a:gd name="G2" fmla="*/ 7264 1 2"/>
              <a:gd name="G3" fmla="+- 21600 0 G2"/>
              <a:gd name="G4" fmla="+/ 7264 21600 2"/>
              <a:gd name="G5" fmla="+/ G1 0 2"/>
              <a:gd name="G6" fmla="*/ 21600 21600 7264"/>
              <a:gd name="G7" fmla="*/ G6 1 2"/>
              <a:gd name="G8" fmla="+- 21600 0 G7"/>
              <a:gd name="G9" fmla="*/ 21600 1 2"/>
              <a:gd name="G10" fmla="+- 7264 0 G9"/>
              <a:gd name="G11" fmla="?: G10 G8 0"/>
              <a:gd name="G12" fmla="?: G10 G7 21600"/>
              <a:gd name="T0" fmla="*/ 17968 w 21600"/>
              <a:gd name="T1" fmla="*/ 10800 h 21600"/>
              <a:gd name="T2" fmla="*/ 10800 w 21600"/>
              <a:gd name="T3" fmla="*/ 21600 h 21600"/>
              <a:gd name="T4" fmla="*/ 3632 w 21600"/>
              <a:gd name="T5" fmla="*/ 10800 h 21600"/>
              <a:gd name="T6" fmla="*/ 10800 w 21600"/>
              <a:gd name="T7" fmla="*/ 0 h 21600"/>
              <a:gd name="T8" fmla="*/ 5432 w 21600"/>
              <a:gd name="T9" fmla="*/ 5432 h 21600"/>
              <a:gd name="T10" fmla="*/ 16168 w 21600"/>
              <a:gd name="T11" fmla="*/ 161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264" y="21600"/>
                </a:lnTo>
                <a:lnTo>
                  <a:pt x="1433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EC27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901057-4BE6-EB75-2A0F-4CA3E808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628775"/>
          </a:xfrm>
          <a:prstGeom prst="rect">
            <a:avLst/>
          </a:prstGeom>
          <a:solidFill>
            <a:srgbClr val="CC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Cloud">
            <a:extLst>
              <a:ext uri="{FF2B5EF4-FFF2-40B4-BE49-F238E27FC236}">
                <a16:creationId xmlns:a16="http://schemas.microsoft.com/office/drawing/2014/main" id="{EA777E55-770E-94D6-91F1-7C031151573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79388" y="115888"/>
            <a:ext cx="1079500" cy="7239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Cloud">
            <a:extLst>
              <a:ext uri="{FF2B5EF4-FFF2-40B4-BE49-F238E27FC236}">
                <a16:creationId xmlns:a16="http://schemas.microsoft.com/office/drawing/2014/main" id="{1C8453B3-E4CE-2E91-1CAD-8DD65F60033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935097" y="312663"/>
            <a:ext cx="863600" cy="5794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DE98A58B-CEE3-B8BB-7D29-AE6F25A73FA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331912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Cloud">
            <a:extLst>
              <a:ext uri="{FF2B5EF4-FFF2-40B4-BE49-F238E27FC236}">
                <a16:creationId xmlns:a16="http://schemas.microsoft.com/office/drawing/2014/main" id="{58AB7F8E-3155-0CBE-E345-DF9EC9C9613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555702">
            <a:off x="7524750" y="476250"/>
            <a:ext cx="865188" cy="5810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EAFE5C13-5FDF-A756-9717-D5DA9F300F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788987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>
            <a:extLst>
              <a:ext uri="{FF2B5EF4-FFF2-40B4-BE49-F238E27FC236}">
                <a16:creationId xmlns:a16="http://schemas.microsoft.com/office/drawing/2014/main" id="{245A882B-9B27-41C6-23BB-6491C07280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268413"/>
            <a:ext cx="1335087" cy="19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-0.15954 0.9282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4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00416 0.90347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45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22448 0.010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2823 -0.007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2599 0.018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5128" grpId="0" animBg="1"/>
      <p:bldP spid="51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CCFF"/>
            </a:gs>
            <a:gs pos="100000">
              <a:srgbClr val="FF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C264BD4E-7494-B2E1-2CFF-F1D8D64B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7" y="3352801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83ADB5E-D002-E42C-A7A7-B686176E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846263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CDF57F34-7ED8-32B4-90E5-D005C9B6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46263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2946AD2-D537-3188-8E56-AF7C84F3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846263"/>
            <a:ext cx="503237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5C63CB80-F22E-002A-AEAD-EDA02B66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2349500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D272814E-96AA-72B7-3642-C6A7C021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349500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9E7D34F2-6845-7FCA-270C-75EB4C98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4950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E840DB62-209F-5519-3174-16184E0E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34950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0E60B07E-C10A-F053-AD88-92B56FBE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1" y="3327585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702F576A-29D2-01DC-0E8E-A76A2B6C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52738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AB2FAF09-23AF-E058-35B7-D80E5809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2851150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EDBBEB97-104E-E7A2-94D2-A6E31FF7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1871477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C59B7F55-45D6-02A8-FA6F-07A7AD15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3330761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E5C2937E-9421-1C55-5831-9987788D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285115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C88CE451-9F87-9070-66D6-63A792BC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2851150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33C0A054-307D-9E67-C9D8-B017D98E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4" y="3325997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66CCFF"/>
            </a:gs>
            <a:gs pos="50000">
              <a:srgbClr val="FFCCFF"/>
            </a:gs>
            <a:gs pos="100000">
              <a:srgbClr val="66CC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>
            <a:extLst>
              <a:ext uri="{FF2B5EF4-FFF2-40B4-BE49-F238E27FC236}">
                <a16:creationId xmlns:a16="http://schemas.microsoft.com/office/drawing/2014/main" id="{DB23A022-10BE-0C6C-DA31-43A4C03717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3384550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C945CA48-2C7E-9490-5790-F683F944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2519351">
            <a:off x="4716463" y="3933825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3" name="Picture 9">
            <a:extLst>
              <a:ext uri="{FF2B5EF4-FFF2-40B4-BE49-F238E27FC236}">
                <a16:creationId xmlns:a16="http://schemas.microsoft.com/office/drawing/2014/main" id="{5203A851-E81F-2D4D-9576-C039266D08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229225"/>
            <a:ext cx="191135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0833 L -0.00365 -0.00833 C -0.004 -0.05579 -0.00278 -0.10301 -0.00469 -0.15023 C -0.00486 -0.15764 -0.00834 -0.16435 -0.0099 -0.17153 C -0.01129 -0.17755 -0.01216 -0.1838 -0.0132 -0.19005 C -0.01354 -0.1956 -0.01372 -0.20139 -0.01424 -0.20695 C -0.01476 -0.21273 -0.01632 -0.21829 -0.01632 -0.22408 C -0.01736 -0.31042 -0.01684 -0.39699 -0.01736 -0.48357 C -0.01754 -0.50139 -0.01841 -0.51945 -0.01841 -0.53727 L -0.49723 -0.54861 L -0.50886 0.37176 L 0.43593 0.36736 L 0.42847 -0.00139 L -0.00365 -0.00833 Z " pathEditMode="relative" ptsTypes="AAAAAAAAAAAAAA">
                                      <p:cBhvr>
                                        <p:cTn id="6" dur="7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8F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D09CC366-5D66-C845-333F-432A3FED0F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62200"/>
            <a:ext cx="230505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Line 5">
            <a:extLst>
              <a:ext uri="{FF2B5EF4-FFF2-40B4-BE49-F238E27FC236}">
                <a16:creationId xmlns:a16="http://schemas.microsoft.com/office/drawing/2014/main" id="{93A0A15D-7F52-4863-D4D1-43ED491F8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8608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9F0E073D-D218-C596-3C15-2D8FCE9BE7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713" y="1989138"/>
            <a:ext cx="673100" cy="56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69288 -0.0219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35" y="-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69826 0.01365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13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rotWithShape="0">
          <a:gsLst>
            <a:gs pos="0">
              <a:srgbClr val="E8F6FC"/>
            </a:gs>
            <a:gs pos="100000">
              <a:srgbClr val="CCE8EA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460FAC3-065D-7833-81E2-A8C1BAC45F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183" flipH="1">
            <a:off x="6877050" y="4149725"/>
            <a:ext cx="1958975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roup 29">
            <a:extLst>
              <a:ext uri="{FF2B5EF4-FFF2-40B4-BE49-F238E27FC236}">
                <a16:creationId xmlns:a16="http://schemas.microsoft.com/office/drawing/2014/main" id="{5A4A3E68-445C-AED7-ED26-CE89EF1449DD}"/>
              </a:ext>
            </a:extLst>
          </p:cNvPr>
          <p:cNvGrpSpPr>
            <a:grpSpLocks/>
          </p:cNvGrpSpPr>
          <p:nvPr/>
        </p:nvGrpSpPr>
        <p:grpSpPr bwMode="auto">
          <a:xfrm>
            <a:off x="0" y="908050"/>
            <a:ext cx="9144000" cy="5581650"/>
            <a:chOff x="0" y="572"/>
            <a:chExt cx="5760" cy="3516"/>
          </a:xfrm>
        </p:grpSpPr>
        <p:grpSp>
          <p:nvGrpSpPr>
            <p:cNvPr id="2075" name="Group 27">
              <a:extLst>
                <a:ext uri="{FF2B5EF4-FFF2-40B4-BE49-F238E27FC236}">
                  <a16:creationId xmlns:a16="http://schemas.microsoft.com/office/drawing/2014/main" id="{D10E5CF9-F5F6-4FEF-4466-528AF5E42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72"/>
              <a:ext cx="3321" cy="3516"/>
              <a:chOff x="0" y="572"/>
              <a:chExt cx="3321" cy="3516"/>
            </a:xfrm>
          </p:grpSpPr>
          <p:grpSp>
            <p:nvGrpSpPr>
              <p:cNvPr id="2067" name="Group 19">
                <a:extLst>
                  <a:ext uri="{FF2B5EF4-FFF2-40B4-BE49-F238E27FC236}">
                    <a16:creationId xmlns:a16="http://schemas.microsoft.com/office/drawing/2014/main" id="{C7F9BA4A-393F-0DAB-BF4C-EC31BEE922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72"/>
                <a:ext cx="2222" cy="2351"/>
                <a:chOff x="0" y="572"/>
                <a:chExt cx="2222" cy="2351"/>
              </a:xfrm>
            </p:grpSpPr>
            <p:grpSp>
              <p:nvGrpSpPr>
                <p:cNvPr id="2059" name="Group 11">
                  <a:extLst>
                    <a:ext uri="{FF2B5EF4-FFF2-40B4-BE49-F238E27FC236}">
                      <a16:creationId xmlns:a16="http://schemas.microsoft.com/office/drawing/2014/main" id="{5DD85D52-0B44-B8BA-73A2-ECB4BD34B8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572"/>
                  <a:ext cx="1134" cy="1180"/>
                  <a:chOff x="0" y="572"/>
                  <a:chExt cx="1134" cy="1180"/>
                </a:xfrm>
              </p:grpSpPr>
              <p:grpSp>
                <p:nvGrpSpPr>
                  <p:cNvPr id="2055" name="Group 7">
                    <a:extLst>
                      <a:ext uri="{FF2B5EF4-FFF2-40B4-BE49-F238E27FC236}">
                        <a16:creationId xmlns:a16="http://schemas.microsoft.com/office/drawing/2014/main" id="{CE1A948B-DDEA-77B7-FFE1-C1D440B7EA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572"/>
                    <a:ext cx="590" cy="590"/>
                    <a:chOff x="0" y="572"/>
                    <a:chExt cx="590" cy="590"/>
                  </a:xfrm>
                </p:grpSpPr>
                <p:sp>
                  <p:nvSpPr>
                    <p:cNvPr id="2053" name="Line 5">
                      <a:extLst>
                        <a:ext uri="{FF2B5EF4-FFF2-40B4-BE49-F238E27FC236}">
                          <a16:creationId xmlns:a16="http://schemas.microsoft.com/office/drawing/2014/main" id="{2C0A4CA7-954B-BAAA-B902-85744E1E0B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572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" name="Line 6">
                      <a:extLst>
                        <a:ext uri="{FF2B5EF4-FFF2-40B4-BE49-F238E27FC236}">
                          <a16:creationId xmlns:a16="http://schemas.microsoft.com/office/drawing/2014/main" id="{D1C8372A-1E35-3BA7-20AB-C975335322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2" y="867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6" name="Group 8">
                    <a:extLst>
                      <a:ext uri="{FF2B5EF4-FFF2-40B4-BE49-F238E27FC236}">
                        <a16:creationId xmlns:a16="http://schemas.microsoft.com/office/drawing/2014/main" id="{1FB984B7-225A-9CF1-4555-7B68A0170A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4" y="1162"/>
                    <a:ext cx="590" cy="590"/>
                    <a:chOff x="0" y="572"/>
                    <a:chExt cx="590" cy="590"/>
                  </a:xfrm>
                </p:grpSpPr>
                <p:sp>
                  <p:nvSpPr>
                    <p:cNvPr id="2057" name="Line 9">
                      <a:extLst>
                        <a:ext uri="{FF2B5EF4-FFF2-40B4-BE49-F238E27FC236}">
                          <a16:creationId xmlns:a16="http://schemas.microsoft.com/office/drawing/2014/main" id="{2A07B2B2-D821-3B69-631F-B9696A5382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572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8" name="Line 10">
                      <a:extLst>
                        <a:ext uri="{FF2B5EF4-FFF2-40B4-BE49-F238E27FC236}">
                          <a16:creationId xmlns:a16="http://schemas.microsoft.com/office/drawing/2014/main" id="{1B16F8D4-AA44-F29D-EFAE-0423B38C51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2" y="867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60" name="Group 12">
                  <a:extLst>
                    <a:ext uri="{FF2B5EF4-FFF2-40B4-BE49-F238E27FC236}">
                      <a16:creationId xmlns:a16="http://schemas.microsoft.com/office/drawing/2014/main" id="{3FB2B8D2-FE93-B22B-EAFB-5216F83C29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8" y="1743"/>
                  <a:ext cx="1134" cy="1180"/>
                  <a:chOff x="0" y="572"/>
                  <a:chExt cx="1134" cy="1180"/>
                </a:xfrm>
              </p:grpSpPr>
              <p:grpSp>
                <p:nvGrpSpPr>
                  <p:cNvPr id="2061" name="Group 13">
                    <a:extLst>
                      <a:ext uri="{FF2B5EF4-FFF2-40B4-BE49-F238E27FC236}">
                        <a16:creationId xmlns:a16="http://schemas.microsoft.com/office/drawing/2014/main" id="{E5C4B5AD-2F63-5862-A15C-356FBB18A6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572"/>
                    <a:ext cx="590" cy="590"/>
                    <a:chOff x="0" y="572"/>
                    <a:chExt cx="590" cy="590"/>
                  </a:xfrm>
                </p:grpSpPr>
                <p:sp>
                  <p:nvSpPr>
                    <p:cNvPr id="2062" name="Line 14">
                      <a:extLst>
                        <a:ext uri="{FF2B5EF4-FFF2-40B4-BE49-F238E27FC236}">
                          <a16:creationId xmlns:a16="http://schemas.microsoft.com/office/drawing/2014/main" id="{8545FE07-5C65-01CE-4E13-2D3CD9FE20D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572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3" name="Line 15">
                      <a:extLst>
                        <a:ext uri="{FF2B5EF4-FFF2-40B4-BE49-F238E27FC236}">
                          <a16:creationId xmlns:a16="http://schemas.microsoft.com/office/drawing/2014/main" id="{3AADC687-25CE-241D-23D2-F593EF42E1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2" y="867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64" name="Group 16">
                    <a:extLst>
                      <a:ext uri="{FF2B5EF4-FFF2-40B4-BE49-F238E27FC236}">
                        <a16:creationId xmlns:a16="http://schemas.microsoft.com/office/drawing/2014/main" id="{082006AC-6654-5C02-DF6B-1CD930EA6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4" y="1162"/>
                    <a:ext cx="590" cy="590"/>
                    <a:chOff x="0" y="572"/>
                    <a:chExt cx="590" cy="590"/>
                  </a:xfrm>
                </p:grpSpPr>
                <p:sp>
                  <p:nvSpPr>
                    <p:cNvPr id="2065" name="Line 17">
                      <a:extLst>
                        <a:ext uri="{FF2B5EF4-FFF2-40B4-BE49-F238E27FC236}">
                          <a16:creationId xmlns:a16="http://schemas.microsoft.com/office/drawing/2014/main" id="{72B811D8-A6D8-3B86-5AE5-B89BFE87C6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572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6" name="Line 18">
                      <a:extLst>
                        <a:ext uri="{FF2B5EF4-FFF2-40B4-BE49-F238E27FC236}">
                          <a16:creationId xmlns:a16="http://schemas.microsoft.com/office/drawing/2014/main" id="{996E918C-14F6-7BC0-2EE9-30152667C2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72" y="867"/>
                      <a:ext cx="590" cy="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66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068" name="Group 20">
                <a:extLst>
                  <a:ext uri="{FF2B5EF4-FFF2-40B4-BE49-F238E27FC236}">
                    <a16:creationId xmlns:a16="http://schemas.microsoft.com/office/drawing/2014/main" id="{0DB3018C-F5CD-3B6F-D918-FF20D81FB2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7" y="2908"/>
                <a:ext cx="1134" cy="1180"/>
                <a:chOff x="0" y="572"/>
                <a:chExt cx="1134" cy="1180"/>
              </a:xfrm>
            </p:grpSpPr>
            <p:grpSp>
              <p:nvGrpSpPr>
                <p:cNvPr id="2069" name="Group 21">
                  <a:extLst>
                    <a:ext uri="{FF2B5EF4-FFF2-40B4-BE49-F238E27FC236}">
                      <a16:creationId xmlns:a16="http://schemas.microsoft.com/office/drawing/2014/main" id="{B354D7BD-A3DB-76F4-5E67-FACDD8356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572"/>
                  <a:ext cx="590" cy="590"/>
                  <a:chOff x="0" y="572"/>
                  <a:chExt cx="590" cy="590"/>
                </a:xfrm>
              </p:grpSpPr>
              <p:sp>
                <p:nvSpPr>
                  <p:cNvPr id="2070" name="Line 22">
                    <a:extLst>
                      <a:ext uri="{FF2B5EF4-FFF2-40B4-BE49-F238E27FC236}">
                        <a16:creationId xmlns:a16="http://schemas.microsoft.com/office/drawing/2014/main" id="{182C8CC4-FDF1-D4B9-66B3-5F9F3DBDDD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572"/>
                    <a:ext cx="59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" name="Line 23">
                    <a:extLst>
                      <a:ext uri="{FF2B5EF4-FFF2-40B4-BE49-F238E27FC236}">
                        <a16:creationId xmlns:a16="http://schemas.microsoft.com/office/drawing/2014/main" id="{CE5B70E6-C4DD-AA5B-5CC5-C1DB7F3BCB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272" y="867"/>
                    <a:ext cx="59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2" name="Group 24">
                  <a:extLst>
                    <a:ext uri="{FF2B5EF4-FFF2-40B4-BE49-F238E27FC236}">
                      <a16:creationId xmlns:a16="http://schemas.microsoft.com/office/drawing/2014/main" id="{8E935356-6259-5A1D-2BA2-2C4965133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4" y="1162"/>
                  <a:ext cx="590" cy="590"/>
                  <a:chOff x="0" y="572"/>
                  <a:chExt cx="590" cy="590"/>
                </a:xfrm>
              </p:grpSpPr>
              <p:sp>
                <p:nvSpPr>
                  <p:cNvPr id="2073" name="Line 25">
                    <a:extLst>
                      <a:ext uri="{FF2B5EF4-FFF2-40B4-BE49-F238E27FC236}">
                        <a16:creationId xmlns:a16="http://schemas.microsoft.com/office/drawing/2014/main" id="{50C0038F-6AC3-D6B3-5A48-11A57984A0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572"/>
                    <a:ext cx="59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4" name="Line 26">
                    <a:extLst>
                      <a:ext uri="{FF2B5EF4-FFF2-40B4-BE49-F238E27FC236}">
                        <a16:creationId xmlns:a16="http://schemas.microsoft.com/office/drawing/2014/main" id="{BAE4C9F0-F584-C524-D8A5-D78B6D0C5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272" y="867"/>
                    <a:ext cx="590" cy="0"/>
                  </a:xfrm>
                  <a:prstGeom prst="line">
                    <a:avLst/>
                  </a:prstGeom>
                  <a:noFill/>
                  <a:ln w="7620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076" name="Line 28">
              <a:extLst>
                <a:ext uri="{FF2B5EF4-FFF2-40B4-BE49-F238E27FC236}">
                  <a16:creationId xmlns:a16="http://schemas.microsoft.com/office/drawing/2014/main" id="{13FABF7B-306C-1644-5B55-74EB0828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065"/>
              <a:ext cx="2472" cy="0"/>
            </a:xfrm>
            <a:prstGeom prst="line">
              <a:avLst/>
            </a:prstGeom>
            <a:noFill/>
            <a:ln w="762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5 0.04653 L 0.01215 0.04653 C -0.14184 0.04444 -0.05955 0.04491 -0.23472 0.04491 C -0.23437 -0.02871 -0.23403 -0.10255 -0.23368 -0.17639 L -0.33906 -0.1706 L -0.33698 -0.38056 L -0.42205 -0.37917 L -0.41996 -0.54514 L -0.50399 -0.54375 L -0.50295 -0.67986 L -0.60399 -0.67269 L -0.60173 -0.76204 L -0.69323 -0.75787 " pathEditMode="relative" ptsTypes="AAAAAAAAAAAAA">
                                      <p:cBhvr>
                                        <p:cTn id="6" dur="7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loud">
            <a:extLst>
              <a:ext uri="{FF2B5EF4-FFF2-40B4-BE49-F238E27FC236}">
                <a16:creationId xmlns:a16="http://schemas.microsoft.com/office/drawing/2014/main" id="{9CBAF5FB-E791-E8A2-8E36-B8A8D265E53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11188" y="549275"/>
            <a:ext cx="2022475" cy="20796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ru-RU" altLang="en-US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ru-RU" altLang="en-US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altLang="en-US" sz="2800" b="1">
                <a:solidFill>
                  <a:schemeClr val="bg1"/>
                </a:solidFill>
                <a:latin typeface="Comic Sans MS" panose="030F0702030302020204" pitchFamily="66" charset="0"/>
              </a:rPr>
              <a:t>ОЗЕРО</a:t>
            </a:r>
          </a:p>
        </p:txBody>
      </p:sp>
      <p:sp>
        <p:nvSpPr>
          <p:cNvPr id="14455" name="Tree">
            <a:extLst>
              <a:ext uri="{FF2B5EF4-FFF2-40B4-BE49-F238E27FC236}">
                <a16:creationId xmlns:a16="http://schemas.microsoft.com/office/drawing/2014/main" id="{FFAB1207-6BF5-094E-CA22-0A7E6BC61D7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67625" y="5300663"/>
            <a:ext cx="792163" cy="108902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6" name="Tree">
            <a:extLst>
              <a:ext uri="{FF2B5EF4-FFF2-40B4-BE49-F238E27FC236}">
                <a16:creationId xmlns:a16="http://schemas.microsoft.com/office/drawing/2014/main" id="{7DEB0AD6-AA7B-599D-CC87-E7FD316782B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732588" y="5516563"/>
            <a:ext cx="792162" cy="108902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7" name="Tree">
            <a:extLst>
              <a:ext uri="{FF2B5EF4-FFF2-40B4-BE49-F238E27FC236}">
                <a16:creationId xmlns:a16="http://schemas.microsoft.com/office/drawing/2014/main" id="{0BC46067-7D64-EF44-F05B-9264034754C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16913" y="5084763"/>
            <a:ext cx="539750" cy="728662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8" name="Tree">
            <a:extLst>
              <a:ext uri="{FF2B5EF4-FFF2-40B4-BE49-F238E27FC236}">
                <a16:creationId xmlns:a16="http://schemas.microsoft.com/office/drawing/2014/main" id="{3F6E054E-571F-01C6-3643-3D16D098CED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941888"/>
            <a:ext cx="539750" cy="728662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9" name="Tree">
            <a:extLst>
              <a:ext uri="{FF2B5EF4-FFF2-40B4-BE49-F238E27FC236}">
                <a16:creationId xmlns:a16="http://schemas.microsoft.com/office/drawing/2014/main" id="{5839D18C-B457-5758-C777-EEA5972F1BD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956550" y="4797425"/>
            <a:ext cx="395288" cy="439738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60" name="Tree">
            <a:extLst>
              <a:ext uri="{FF2B5EF4-FFF2-40B4-BE49-F238E27FC236}">
                <a16:creationId xmlns:a16="http://schemas.microsoft.com/office/drawing/2014/main" id="{FDE4B891-C9A4-F245-EA11-A31E5F1D49B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67625" y="4652963"/>
            <a:ext cx="250825" cy="296862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61" name="Tree">
            <a:extLst>
              <a:ext uri="{FF2B5EF4-FFF2-40B4-BE49-F238E27FC236}">
                <a16:creationId xmlns:a16="http://schemas.microsoft.com/office/drawing/2014/main" id="{D96F9DDC-E776-57D2-373F-93C2AB3C50F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53425" y="4572000"/>
            <a:ext cx="250825" cy="296863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63" name="Tree">
            <a:extLst>
              <a:ext uri="{FF2B5EF4-FFF2-40B4-BE49-F238E27FC236}">
                <a16:creationId xmlns:a16="http://schemas.microsoft.com/office/drawing/2014/main" id="{8AC2D4D0-A84F-47B2-8C5C-E9831354038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27988" y="4437063"/>
            <a:ext cx="144462" cy="2159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64" name="Tree">
            <a:extLst>
              <a:ext uri="{FF2B5EF4-FFF2-40B4-BE49-F238E27FC236}">
                <a16:creationId xmlns:a16="http://schemas.microsoft.com/office/drawing/2014/main" id="{1B1933E9-5932-04AC-2FA0-0662A470E2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16913" y="4292600"/>
            <a:ext cx="142875" cy="153988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67" name="Freeform 131">
            <a:extLst>
              <a:ext uri="{FF2B5EF4-FFF2-40B4-BE49-F238E27FC236}">
                <a16:creationId xmlns:a16="http://schemas.microsoft.com/office/drawing/2014/main" id="{0C08EF93-35DE-74E3-9400-92CB4AE82FDE}"/>
              </a:ext>
            </a:extLst>
          </p:cNvPr>
          <p:cNvSpPr>
            <a:spLocks/>
          </p:cNvSpPr>
          <p:nvPr/>
        </p:nvSpPr>
        <p:spPr bwMode="auto">
          <a:xfrm>
            <a:off x="757238" y="-242888"/>
            <a:ext cx="7991475" cy="7272338"/>
          </a:xfrm>
          <a:custGeom>
            <a:avLst/>
            <a:gdLst>
              <a:gd name="T0" fmla="*/ 14 w 5193"/>
              <a:gd name="T1" fmla="*/ 4264 h 4264"/>
              <a:gd name="T2" fmla="*/ 287 w 5193"/>
              <a:gd name="T3" fmla="*/ 2858 h 4264"/>
              <a:gd name="T4" fmla="*/ 1738 w 5193"/>
              <a:gd name="T5" fmla="*/ 2132 h 4264"/>
              <a:gd name="T6" fmla="*/ 3008 w 5193"/>
              <a:gd name="T7" fmla="*/ 2087 h 4264"/>
              <a:gd name="T8" fmla="*/ 4187 w 5193"/>
              <a:gd name="T9" fmla="*/ 2041 h 4264"/>
              <a:gd name="T10" fmla="*/ 5049 w 5193"/>
              <a:gd name="T11" fmla="*/ 1452 h 4264"/>
              <a:gd name="T12" fmla="*/ 5049 w 5193"/>
              <a:gd name="T13" fmla="*/ 726 h 4264"/>
              <a:gd name="T14" fmla="*/ 4324 w 5193"/>
              <a:gd name="T15" fmla="*/ 544 h 4264"/>
              <a:gd name="T16" fmla="*/ 3825 w 5193"/>
              <a:gd name="T17" fmla="*/ 499 h 4264"/>
              <a:gd name="T18" fmla="*/ 3326 w 5193"/>
              <a:gd name="T19" fmla="*/ 544 h 4264"/>
              <a:gd name="T20" fmla="*/ 2691 w 5193"/>
              <a:gd name="T21" fmla="*/ 817 h 4264"/>
              <a:gd name="T22" fmla="*/ 2328 w 5193"/>
              <a:gd name="T23" fmla="*/ 1406 h 4264"/>
              <a:gd name="T24" fmla="*/ 2146 w 5193"/>
              <a:gd name="T25" fmla="*/ 1588 h 4264"/>
              <a:gd name="T26" fmla="*/ 1965 w 5193"/>
              <a:gd name="T27" fmla="*/ 1633 h 4264"/>
              <a:gd name="T28" fmla="*/ 1511 w 5193"/>
              <a:gd name="T29" fmla="*/ 1542 h 4264"/>
              <a:gd name="T30" fmla="*/ 1783 w 5193"/>
              <a:gd name="T31" fmla="*/ 1134 h 4264"/>
              <a:gd name="T32" fmla="*/ 1919 w 5193"/>
              <a:gd name="T33" fmla="*/ 817 h 4264"/>
              <a:gd name="T34" fmla="*/ 1965 w 5193"/>
              <a:gd name="T35" fmla="*/ 454 h 4264"/>
              <a:gd name="T36" fmla="*/ 1602 w 5193"/>
              <a:gd name="T37" fmla="*/ 227 h 4264"/>
              <a:gd name="T38" fmla="*/ 1375 w 5193"/>
              <a:gd name="T39" fmla="*/ 136 h 4264"/>
              <a:gd name="T40" fmla="*/ 1239 w 5193"/>
              <a:gd name="T41" fmla="*/ 0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93" h="4264">
                <a:moveTo>
                  <a:pt x="14" y="4264"/>
                </a:moveTo>
                <a:cubicBezTo>
                  <a:pt x="7" y="3738"/>
                  <a:pt x="0" y="3213"/>
                  <a:pt x="287" y="2858"/>
                </a:cubicBezTo>
                <a:cubicBezTo>
                  <a:pt x="574" y="2503"/>
                  <a:pt x="1285" y="2260"/>
                  <a:pt x="1738" y="2132"/>
                </a:cubicBezTo>
                <a:cubicBezTo>
                  <a:pt x="2191" y="2004"/>
                  <a:pt x="2600" y="2102"/>
                  <a:pt x="3008" y="2087"/>
                </a:cubicBezTo>
                <a:cubicBezTo>
                  <a:pt x="3416" y="2072"/>
                  <a:pt x="3847" y="2147"/>
                  <a:pt x="4187" y="2041"/>
                </a:cubicBezTo>
                <a:cubicBezTo>
                  <a:pt x="4527" y="1935"/>
                  <a:pt x="4905" y="1671"/>
                  <a:pt x="5049" y="1452"/>
                </a:cubicBezTo>
                <a:cubicBezTo>
                  <a:pt x="5193" y="1233"/>
                  <a:pt x="5170" y="877"/>
                  <a:pt x="5049" y="726"/>
                </a:cubicBezTo>
                <a:cubicBezTo>
                  <a:pt x="4928" y="575"/>
                  <a:pt x="4528" y="582"/>
                  <a:pt x="4324" y="544"/>
                </a:cubicBezTo>
                <a:cubicBezTo>
                  <a:pt x="4120" y="506"/>
                  <a:pt x="3991" y="499"/>
                  <a:pt x="3825" y="499"/>
                </a:cubicBezTo>
                <a:cubicBezTo>
                  <a:pt x="3659" y="499"/>
                  <a:pt x="3515" y="491"/>
                  <a:pt x="3326" y="544"/>
                </a:cubicBezTo>
                <a:cubicBezTo>
                  <a:pt x="3137" y="597"/>
                  <a:pt x="2857" y="673"/>
                  <a:pt x="2691" y="817"/>
                </a:cubicBezTo>
                <a:cubicBezTo>
                  <a:pt x="2525" y="961"/>
                  <a:pt x="2419" y="1278"/>
                  <a:pt x="2328" y="1406"/>
                </a:cubicBezTo>
                <a:cubicBezTo>
                  <a:pt x="2237" y="1534"/>
                  <a:pt x="2206" y="1550"/>
                  <a:pt x="2146" y="1588"/>
                </a:cubicBezTo>
                <a:cubicBezTo>
                  <a:pt x="2086" y="1626"/>
                  <a:pt x="2071" y="1641"/>
                  <a:pt x="1965" y="1633"/>
                </a:cubicBezTo>
                <a:cubicBezTo>
                  <a:pt x="1859" y="1625"/>
                  <a:pt x="1541" y="1625"/>
                  <a:pt x="1511" y="1542"/>
                </a:cubicBezTo>
                <a:cubicBezTo>
                  <a:pt x="1481" y="1459"/>
                  <a:pt x="1715" y="1255"/>
                  <a:pt x="1783" y="1134"/>
                </a:cubicBezTo>
                <a:cubicBezTo>
                  <a:pt x="1851" y="1013"/>
                  <a:pt x="1889" y="930"/>
                  <a:pt x="1919" y="817"/>
                </a:cubicBezTo>
                <a:cubicBezTo>
                  <a:pt x="1949" y="704"/>
                  <a:pt x="2018" y="552"/>
                  <a:pt x="1965" y="454"/>
                </a:cubicBezTo>
                <a:cubicBezTo>
                  <a:pt x="1912" y="356"/>
                  <a:pt x="1700" y="280"/>
                  <a:pt x="1602" y="227"/>
                </a:cubicBezTo>
                <a:cubicBezTo>
                  <a:pt x="1504" y="174"/>
                  <a:pt x="1435" y="174"/>
                  <a:pt x="1375" y="136"/>
                </a:cubicBezTo>
                <a:cubicBezTo>
                  <a:pt x="1315" y="98"/>
                  <a:pt x="1254" y="30"/>
                  <a:pt x="1239" y="0"/>
                </a:cubicBezTo>
              </a:path>
            </a:pathLst>
          </a:custGeom>
          <a:noFill/>
          <a:ln w="685800" cmpd="sng">
            <a:pattFill prst="horzBrick">
              <a:fgClr>
                <a:srgbClr val="FF9900"/>
              </a:fgClr>
              <a:bgClr>
                <a:srgbClr val="FFFF3B"/>
              </a:bgClr>
            </a:patt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73" name="Cloud">
            <a:extLst>
              <a:ext uri="{FF2B5EF4-FFF2-40B4-BE49-F238E27FC236}">
                <a16:creationId xmlns:a16="http://schemas.microsoft.com/office/drawing/2014/main" id="{9DA8FC05-C090-5322-41DD-C326A642BBC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43438" y="5445125"/>
            <a:ext cx="2160587" cy="863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Comic Sans MS" panose="030F0702030302020204" pitchFamily="66" charset="0"/>
              </a:rPr>
              <a:t>Болото</a:t>
            </a:r>
          </a:p>
        </p:txBody>
      </p:sp>
      <p:sp>
        <p:nvSpPr>
          <p:cNvPr id="14474" name="Tree">
            <a:extLst>
              <a:ext uri="{FF2B5EF4-FFF2-40B4-BE49-F238E27FC236}">
                <a16:creationId xmlns:a16="http://schemas.microsoft.com/office/drawing/2014/main" id="{286B6C0D-CC90-9619-3F47-87FCB10E434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708400" y="5013325"/>
            <a:ext cx="792163" cy="108902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75" name="Tree">
            <a:extLst>
              <a:ext uri="{FF2B5EF4-FFF2-40B4-BE49-F238E27FC236}">
                <a16:creationId xmlns:a16="http://schemas.microsoft.com/office/drawing/2014/main" id="{CBB9F3D1-91BA-BF70-03CF-522F60354FD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859338" y="4724400"/>
            <a:ext cx="539750" cy="728663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77" name="Tree">
            <a:extLst>
              <a:ext uri="{FF2B5EF4-FFF2-40B4-BE49-F238E27FC236}">
                <a16:creationId xmlns:a16="http://schemas.microsoft.com/office/drawing/2014/main" id="{3252E936-188C-6F17-A2FB-5B8D76E246D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795963" y="4868863"/>
            <a:ext cx="395287" cy="439737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78" name="Tree">
            <a:extLst>
              <a:ext uri="{FF2B5EF4-FFF2-40B4-BE49-F238E27FC236}">
                <a16:creationId xmlns:a16="http://schemas.microsoft.com/office/drawing/2014/main" id="{650DB587-4B9B-3ABA-2FCC-FF188F03DD1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084888" y="5949950"/>
            <a:ext cx="431800" cy="5842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79" name="Tree">
            <a:extLst>
              <a:ext uri="{FF2B5EF4-FFF2-40B4-BE49-F238E27FC236}">
                <a16:creationId xmlns:a16="http://schemas.microsoft.com/office/drawing/2014/main" id="{9A72E651-71AA-5449-4FA2-B0EEBA4126A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932363" y="6092825"/>
            <a:ext cx="395287" cy="439738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1" name="Tree">
            <a:extLst>
              <a:ext uri="{FF2B5EF4-FFF2-40B4-BE49-F238E27FC236}">
                <a16:creationId xmlns:a16="http://schemas.microsoft.com/office/drawing/2014/main" id="{022C693F-79EE-BE7D-35C2-578E5F70029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284663" y="6084888"/>
            <a:ext cx="539750" cy="728662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3" name="Tree">
            <a:extLst>
              <a:ext uri="{FF2B5EF4-FFF2-40B4-BE49-F238E27FC236}">
                <a16:creationId xmlns:a16="http://schemas.microsoft.com/office/drawing/2014/main" id="{6B91C075-6568-C8E7-7041-5B0F3A6B369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580063" y="6237288"/>
            <a:ext cx="395287" cy="439737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4" name="Tree">
            <a:extLst>
              <a:ext uri="{FF2B5EF4-FFF2-40B4-BE49-F238E27FC236}">
                <a16:creationId xmlns:a16="http://schemas.microsoft.com/office/drawing/2014/main" id="{E79F0715-8439-A876-A825-1865EBC5A98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563938" y="6165850"/>
            <a:ext cx="395287" cy="439738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5" name="Tree">
            <a:extLst>
              <a:ext uri="{FF2B5EF4-FFF2-40B4-BE49-F238E27FC236}">
                <a16:creationId xmlns:a16="http://schemas.microsoft.com/office/drawing/2014/main" id="{340BD7B1-FAFC-F3F0-69F7-18E4B9B90FD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484438" y="5516563"/>
            <a:ext cx="792162" cy="108902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6" name="Tree">
            <a:extLst>
              <a:ext uri="{FF2B5EF4-FFF2-40B4-BE49-F238E27FC236}">
                <a16:creationId xmlns:a16="http://schemas.microsoft.com/office/drawing/2014/main" id="{F660FDD7-8171-31E3-9AE3-618D4BDA38E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443663" y="4581525"/>
            <a:ext cx="539750" cy="728663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7" name="Tree">
            <a:extLst>
              <a:ext uri="{FF2B5EF4-FFF2-40B4-BE49-F238E27FC236}">
                <a16:creationId xmlns:a16="http://schemas.microsoft.com/office/drawing/2014/main" id="{2308B070-9EF6-23A2-B229-33C65EA8656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092950" y="1557338"/>
            <a:ext cx="539750" cy="728662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8" name="Tree">
            <a:extLst>
              <a:ext uri="{FF2B5EF4-FFF2-40B4-BE49-F238E27FC236}">
                <a16:creationId xmlns:a16="http://schemas.microsoft.com/office/drawing/2014/main" id="{2491E08D-2779-6702-19D3-71EDB095F0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300788" y="1844675"/>
            <a:ext cx="720725" cy="87312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89" name="Tree">
            <a:extLst>
              <a:ext uri="{FF2B5EF4-FFF2-40B4-BE49-F238E27FC236}">
                <a16:creationId xmlns:a16="http://schemas.microsoft.com/office/drawing/2014/main" id="{941F269B-98D7-0C60-A854-4B86A29A37F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659563" y="1268413"/>
            <a:ext cx="503237" cy="512762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" name="Tree">
            <a:extLst>
              <a:ext uri="{FF2B5EF4-FFF2-40B4-BE49-F238E27FC236}">
                <a16:creationId xmlns:a16="http://schemas.microsoft.com/office/drawing/2014/main" id="{51B77296-F4F6-C5ED-DB74-B7AB9265772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596188" y="1196975"/>
            <a:ext cx="395287" cy="439738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1" name="Tree">
            <a:extLst>
              <a:ext uri="{FF2B5EF4-FFF2-40B4-BE49-F238E27FC236}">
                <a16:creationId xmlns:a16="http://schemas.microsoft.com/office/drawing/2014/main" id="{6023AD23-5078-5194-D5AE-1D65712AC70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50825" y="2997200"/>
            <a:ext cx="576263" cy="1089025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2" name="Tree">
            <a:extLst>
              <a:ext uri="{FF2B5EF4-FFF2-40B4-BE49-F238E27FC236}">
                <a16:creationId xmlns:a16="http://schemas.microsoft.com/office/drawing/2014/main" id="{38408EBD-81FF-B086-C54F-F2344184C98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71550" y="3357563"/>
            <a:ext cx="395288" cy="439737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56" name="Freeform 220">
            <a:extLst>
              <a:ext uri="{FF2B5EF4-FFF2-40B4-BE49-F238E27FC236}">
                <a16:creationId xmlns:a16="http://schemas.microsoft.com/office/drawing/2014/main" id="{ED986679-02FC-B4B0-F079-293A25E4B3BF}"/>
              </a:ext>
            </a:extLst>
          </p:cNvPr>
          <p:cNvSpPr>
            <a:spLocks/>
          </p:cNvSpPr>
          <p:nvPr/>
        </p:nvSpPr>
        <p:spPr bwMode="auto">
          <a:xfrm>
            <a:off x="3132138" y="4098925"/>
            <a:ext cx="360362" cy="409575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57" name="Freeform 221">
            <a:extLst>
              <a:ext uri="{FF2B5EF4-FFF2-40B4-BE49-F238E27FC236}">
                <a16:creationId xmlns:a16="http://schemas.microsoft.com/office/drawing/2014/main" id="{C09A6710-097A-4AC9-015C-C800AC24A2DC}"/>
              </a:ext>
            </a:extLst>
          </p:cNvPr>
          <p:cNvSpPr>
            <a:spLocks/>
          </p:cNvSpPr>
          <p:nvPr/>
        </p:nvSpPr>
        <p:spPr bwMode="auto">
          <a:xfrm>
            <a:off x="3563938" y="3716338"/>
            <a:ext cx="431800" cy="481012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58" name="Freeform 222">
            <a:extLst>
              <a:ext uri="{FF2B5EF4-FFF2-40B4-BE49-F238E27FC236}">
                <a16:creationId xmlns:a16="http://schemas.microsoft.com/office/drawing/2014/main" id="{D696A91D-05EE-F5EF-9F47-B160BFE76A8D}"/>
              </a:ext>
            </a:extLst>
          </p:cNvPr>
          <p:cNvSpPr>
            <a:spLocks/>
          </p:cNvSpPr>
          <p:nvPr/>
        </p:nvSpPr>
        <p:spPr bwMode="auto">
          <a:xfrm>
            <a:off x="4140200" y="4005263"/>
            <a:ext cx="360363" cy="409575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59" name="Freeform 223">
            <a:extLst>
              <a:ext uri="{FF2B5EF4-FFF2-40B4-BE49-F238E27FC236}">
                <a16:creationId xmlns:a16="http://schemas.microsoft.com/office/drawing/2014/main" id="{AE58E195-D28B-F0CF-066F-7D26EB3A8996}"/>
              </a:ext>
            </a:extLst>
          </p:cNvPr>
          <p:cNvSpPr>
            <a:spLocks/>
          </p:cNvSpPr>
          <p:nvPr/>
        </p:nvSpPr>
        <p:spPr bwMode="auto">
          <a:xfrm>
            <a:off x="2771775" y="4027488"/>
            <a:ext cx="288925" cy="265112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0" name="Freeform 224">
            <a:extLst>
              <a:ext uri="{FF2B5EF4-FFF2-40B4-BE49-F238E27FC236}">
                <a16:creationId xmlns:a16="http://schemas.microsoft.com/office/drawing/2014/main" id="{898095DA-204E-3135-FA58-83349466A35C}"/>
              </a:ext>
            </a:extLst>
          </p:cNvPr>
          <p:cNvSpPr>
            <a:spLocks/>
          </p:cNvSpPr>
          <p:nvPr/>
        </p:nvSpPr>
        <p:spPr bwMode="auto">
          <a:xfrm>
            <a:off x="3779838" y="4387850"/>
            <a:ext cx="215900" cy="193675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1" name="Freeform 225">
            <a:extLst>
              <a:ext uri="{FF2B5EF4-FFF2-40B4-BE49-F238E27FC236}">
                <a16:creationId xmlns:a16="http://schemas.microsoft.com/office/drawing/2014/main" id="{C1BE7AD8-5282-8FCF-F08B-7B8BCCFB3B74}"/>
              </a:ext>
            </a:extLst>
          </p:cNvPr>
          <p:cNvSpPr>
            <a:spLocks/>
          </p:cNvSpPr>
          <p:nvPr/>
        </p:nvSpPr>
        <p:spPr bwMode="auto">
          <a:xfrm>
            <a:off x="4140200" y="3716338"/>
            <a:ext cx="215900" cy="193675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" name="Freeform 226">
            <a:extLst>
              <a:ext uri="{FF2B5EF4-FFF2-40B4-BE49-F238E27FC236}">
                <a16:creationId xmlns:a16="http://schemas.microsoft.com/office/drawing/2014/main" id="{A0748920-DB65-0580-A133-A3CBFBD0D8D5}"/>
              </a:ext>
            </a:extLst>
          </p:cNvPr>
          <p:cNvSpPr>
            <a:spLocks/>
          </p:cNvSpPr>
          <p:nvPr/>
        </p:nvSpPr>
        <p:spPr bwMode="auto">
          <a:xfrm>
            <a:off x="4572000" y="3789363"/>
            <a:ext cx="215900" cy="193675"/>
          </a:xfrm>
          <a:custGeom>
            <a:avLst/>
            <a:gdLst>
              <a:gd name="T0" fmla="*/ 460 w 1081"/>
              <a:gd name="T1" fmla="*/ 574 h 1140"/>
              <a:gd name="T2" fmla="*/ 654 w 1081"/>
              <a:gd name="T3" fmla="*/ 585 h 1140"/>
              <a:gd name="T4" fmla="*/ 688 w 1081"/>
              <a:gd name="T5" fmla="*/ 423 h 1140"/>
              <a:gd name="T6" fmla="*/ 660 w 1081"/>
              <a:gd name="T7" fmla="*/ 381 h 1140"/>
              <a:gd name="T8" fmla="*/ 485 w 1081"/>
              <a:gd name="T9" fmla="*/ 225 h 1140"/>
              <a:gd name="T10" fmla="*/ 599 w 1081"/>
              <a:gd name="T11" fmla="*/ 76 h 1140"/>
              <a:gd name="T12" fmla="*/ 605 w 1081"/>
              <a:gd name="T13" fmla="*/ 308 h 1140"/>
              <a:gd name="T14" fmla="*/ 685 w 1081"/>
              <a:gd name="T15" fmla="*/ 291 h 1140"/>
              <a:gd name="T16" fmla="*/ 785 w 1081"/>
              <a:gd name="T17" fmla="*/ 200 h 1140"/>
              <a:gd name="T18" fmla="*/ 893 w 1081"/>
              <a:gd name="T19" fmla="*/ 202 h 1140"/>
              <a:gd name="T20" fmla="*/ 890 w 1081"/>
              <a:gd name="T21" fmla="*/ 310 h 1140"/>
              <a:gd name="T22" fmla="*/ 762 w 1081"/>
              <a:gd name="T23" fmla="*/ 401 h 1140"/>
              <a:gd name="T24" fmla="*/ 739 w 1081"/>
              <a:gd name="T25" fmla="*/ 497 h 1140"/>
              <a:gd name="T26" fmla="*/ 901 w 1081"/>
              <a:gd name="T27" fmla="*/ 587 h 1140"/>
              <a:gd name="T28" fmla="*/ 823 w 1081"/>
              <a:gd name="T29" fmla="*/ 673 h 1140"/>
              <a:gd name="T30" fmla="*/ 685 w 1081"/>
              <a:gd name="T31" fmla="*/ 614 h 1140"/>
              <a:gd name="T32" fmla="*/ 593 w 1081"/>
              <a:gd name="T33" fmla="*/ 614 h 1140"/>
              <a:gd name="T34" fmla="*/ 636 w 1081"/>
              <a:gd name="T35" fmla="*/ 836 h 1140"/>
              <a:gd name="T36" fmla="*/ 685 w 1081"/>
              <a:gd name="T37" fmla="*/ 856 h 1140"/>
              <a:gd name="T38" fmla="*/ 698 w 1081"/>
              <a:gd name="T39" fmla="*/ 697 h 1140"/>
              <a:gd name="T40" fmla="*/ 728 w 1081"/>
              <a:gd name="T41" fmla="*/ 710 h 1140"/>
              <a:gd name="T42" fmla="*/ 903 w 1081"/>
              <a:gd name="T43" fmla="*/ 722 h 1140"/>
              <a:gd name="T44" fmla="*/ 975 w 1081"/>
              <a:gd name="T45" fmla="*/ 565 h 1140"/>
              <a:gd name="T46" fmla="*/ 836 w 1081"/>
              <a:gd name="T47" fmla="*/ 430 h 1140"/>
              <a:gd name="T48" fmla="*/ 947 w 1081"/>
              <a:gd name="T49" fmla="*/ 339 h 1140"/>
              <a:gd name="T50" fmla="*/ 955 w 1081"/>
              <a:gd name="T51" fmla="*/ 166 h 1140"/>
              <a:gd name="T52" fmla="*/ 758 w 1081"/>
              <a:gd name="T53" fmla="*/ 143 h 1140"/>
              <a:gd name="T54" fmla="*/ 624 w 1081"/>
              <a:gd name="T55" fmla="*/ 12 h 1140"/>
              <a:gd name="T56" fmla="*/ 448 w 1081"/>
              <a:gd name="T57" fmla="*/ 53 h 1140"/>
              <a:gd name="T58" fmla="*/ 422 w 1081"/>
              <a:gd name="T59" fmla="*/ 245 h 1140"/>
              <a:gd name="T60" fmla="*/ 354 w 1081"/>
              <a:gd name="T61" fmla="*/ 215 h 1140"/>
              <a:gd name="T62" fmla="*/ 259 w 1081"/>
              <a:gd name="T63" fmla="*/ 176 h 1140"/>
              <a:gd name="T64" fmla="*/ 150 w 1081"/>
              <a:gd name="T65" fmla="*/ 250 h 1140"/>
              <a:gd name="T66" fmla="*/ 135 w 1081"/>
              <a:gd name="T67" fmla="*/ 371 h 1140"/>
              <a:gd name="T68" fmla="*/ 222 w 1081"/>
              <a:gd name="T69" fmla="*/ 460 h 1140"/>
              <a:gd name="T70" fmla="*/ 170 w 1081"/>
              <a:gd name="T71" fmla="*/ 574 h 1140"/>
              <a:gd name="T72" fmla="*/ 167 w 1081"/>
              <a:gd name="T73" fmla="*/ 754 h 1140"/>
              <a:gd name="T74" fmla="*/ 373 w 1081"/>
              <a:gd name="T75" fmla="*/ 787 h 1140"/>
              <a:gd name="T76" fmla="*/ 487 w 1081"/>
              <a:gd name="T77" fmla="*/ 905 h 1140"/>
              <a:gd name="T78" fmla="*/ 440 w 1081"/>
              <a:gd name="T79" fmla="*/ 921 h 1140"/>
              <a:gd name="T80" fmla="*/ 250 w 1081"/>
              <a:gd name="T81" fmla="*/ 837 h 1140"/>
              <a:gd name="T82" fmla="*/ 46 w 1081"/>
              <a:gd name="T83" fmla="*/ 817 h 1140"/>
              <a:gd name="T84" fmla="*/ 123 w 1081"/>
              <a:gd name="T85" fmla="*/ 893 h 1140"/>
              <a:gd name="T86" fmla="*/ 288 w 1081"/>
              <a:gd name="T87" fmla="*/ 1006 h 1140"/>
              <a:gd name="T88" fmla="*/ 439 w 1081"/>
              <a:gd name="T89" fmla="*/ 1140 h 1140"/>
              <a:gd name="T90" fmla="*/ 752 w 1081"/>
              <a:gd name="T91" fmla="*/ 1019 h 1140"/>
              <a:gd name="T92" fmla="*/ 926 w 1081"/>
              <a:gd name="T93" fmla="*/ 893 h 1140"/>
              <a:gd name="T94" fmla="*/ 1048 w 1081"/>
              <a:gd name="T95" fmla="*/ 823 h 1140"/>
              <a:gd name="T96" fmla="*/ 858 w 1081"/>
              <a:gd name="T97" fmla="*/ 814 h 1140"/>
              <a:gd name="T98" fmla="*/ 686 w 1081"/>
              <a:gd name="T99" fmla="*/ 905 h 1140"/>
              <a:gd name="T100" fmla="*/ 603 w 1081"/>
              <a:gd name="T101" fmla="*/ 934 h 1140"/>
              <a:gd name="T102" fmla="*/ 481 w 1081"/>
              <a:gd name="T103" fmla="*/ 764 h 1140"/>
              <a:gd name="T104" fmla="*/ 469 w 1081"/>
              <a:gd name="T105" fmla="*/ 609 h 1140"/>
              <a:gd name="T106" fmla="*/ 392 w 1081"/>
              <a:gd name="T107" fmla="*/ 705 h 1140"/>
              <a:gd name="T108" fmla="*/ 283 w 1081"/>
              <a:gd name="T109" fmla="*/ 746 h 1140"/>
              <a:gd name="T110" fmla="*/ 188 w 1081"/>
              <a:gd name="T111" fmla="*/ 674 h 1140"/>
              <a:gd name="T112" fmla="*/ 266 w 1081"/>
              <a:gd name="T113" fmla="*/ 580 h 1140"/>
              <a:gd name="T114" fmla="*/ 404 w 1081"/>
              <a:gd name="T115" fmla="*/ 528 h 1140"/>
              <a:gd name="T116" fmla="*/ 235 w 1081"/>
              <a:gd name="T117" fmla="*/ 402 h 1140"/>
              <a:gd name="T118" fmla="*/ 234 w 1081"/>
              <a:gd name="T119" fmla="*/ 263 h 1140"/>
              <a:gd name="T120" fmla="*/ 419 w 1081"/>
              <a:gd name="T121" fmla="*/ 331 h 1140"/>
              <a:gd name="T122" fmla="*/ 430 w 1081"/>
              <a:gd name="T123" fmla="*/ 41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1" h="1140">
                <a:moveTo>
                  <a:pt x="422" y="527"/>
                </a:moveTo>
                <a:lnTo>
                  <a:pt x="430" y="538"/>
                </a:lnTo>
                <a:lnTo>
                  <a:pt x="438" y="549"/>
                </a:lnTo>
                <a:lnTo>
                  <a:pt x="446" y="558"/>
                </a:lnTo>
                <a:lnTo>
                  <a:pt x="453" y="566"/>
                </a:lnTo>
                <a:lnTo>
                  <a:pt x="460" y="574"/>
                </a:lnTo>
                <a:lnTo>
                  <a:pt x="466" y="581"/>
                </a:lnTo>
                <a:lnTo>
                  <a:pt x="472" y="587"/>
                </a:lnTo>
                <a:lnTo>
                  <a:pt x="477" y="591"/>
                </a:lnTo>
                <a:lnTo>
                  <a:pt x="541" y="614"/>
                </a:lnTo>
                <a:lnTo>
                  <a:pt x="593" y="614"/>
                </a:lnTo>
                <a:lnTo>
                  <a:pt x="654" y="585"/>
                </a:lnTo>
                <a:lnTo>
                  <a:pt x="659" y="568"/>
                </a:lnTo>
                <a:lnTo>
                  <a:pt x="666" y="549"/>
                </a:lnTo>
                <a:lnTo>
                  <a:pt x="674" y="525"/>
                </a:lnTo>
                <a:lnTo>
                  <a:pt x="684" y="499"/>
                </a:lnTo>
                <a:lnTo>
                  <a:pt x="689" y="424"/>
                </a:lnTo>
                <a:lnTo>
                  <a:pt x="688" y="423"/>
                </a:lnTo>
                <a:lnTo>
                  <a:pt x="685" y="420"/>
                </a:lnTo>
                <a:lnTo>
                  <a:pt x="682" y="414"/>
                </a:lnTo>
                <a:lnTo>
                  <a:pt x="677" y="407"/>
                </a:lnTo>
                <a:lnTo>
                  <a:pt x="673" y="399"/>
                </a:lnTo>
                <a:lnTo>
                  <a:pt x="667" y="390"/>
                </a:lnTo>
                <a:lnTo>
                  <a:pt x="660" y="381"/>
                </a:lnTo>
                <a:lnTo>
                  <a:pt x="654" y="370"/>
                </a:lnTo>
                <a:lnTo>
                  <a:pt x="584" y="341"/>
                </a:lnTo>
                <a:lnTo>
                  <a:pt x="529" y="335"/>
                </a:lnTo>
                <a:lnTo>
                  <a:pt x="515" y="307"/>
                </a:lnTo>
                <a:lnTo>
                  <a:pt x="499" y="269"/>
                </a:lnTo>
                <a:lnTo>
                  <a:pt x="485" y="225"/>
                </a:lnTo>
                <a:lnTo>
                  <a:pt x="476" y="180"/>
                </a:lnTo>
                <a:lnTo>
                  <a:pt x="475" y="137"/>
                </a:lnTo>
                <a:lnTo>
                  <a:pt x="485" y="102"/>
                </a:lnTo>
                <a:lnTo>
                  <a:pt x="509" y="76"/>
                </a:lnTo>
                <a:lnTo>
                  <a:pt x="551" y="67"/>
                </a:lnTo>
                <a:lnTo>
                  <a:pt x="599" y="76"/>
                </a:lnTo>
                <a:lnTo>
                  <a:pt x="630" y="99"/>
                </a:lnTo>
                <a:lnTo>
                  <a:pt x="645" y="134"/>
                </a:lnTo>
                <a:lnTo>
                  <a:pt x="647" y="177"/>
                </a:lnTo>
                <a:lnTo>
                  <a:pt x="639" y="222"/>
                </a:lnTo>
                <a:lnTo>
                  <a:pt x="624" y="267"/>
                </a:lnTo>
                <a:lnTo>
                  <a:pt x="605" y="308"/>
                </a:lnTo>
                <a:lnTo>
                  <a:pt x="584" y="341"/>
                </a:lnTo>
                <a:lnTo>
                  <a:pt x="654" y="370"/>
                </a:lnTo>
                <a:lnTo>
                  <a:pt x="658" y="351"/>
                </a:lnTo>
                <a:lnTo>
                  <a:pt x="665" y="331"/>
                </a:lnTo>
                <a:lnTo>
                  <a:pt x="674" y="310"/>
                </a:lnTo>
                <a:lnTo>
                  <a:pt x="685" y="291"/>
                </a:lnTo>
                <a:lnTo>
                  <a:pt x="699" y="272"/>
                </a:lnTo>
                <a:lnTo>
                  <a:pt x="714" y="254"/>
                </a:lnTo>
                <a:lnTo>
                  <a:pt x="730" y="238"/>
                </a:lnTo>
                <a:lnTo>
                  <a:pt x="747" y="222"/>
                </a:lnTo>
                <a:lnTo>
                  <a:pt x="766" y="209"/>
                </a:lnTo>
                <a:lnTo>
                  <a:pt x="785" y="200"/>
                </a:lnTo>
                <a:lnTo>
                  <a:pt x="804" y="190"/>
                </a:lnTo>
                <a:lnTo>
                  <a:pt x="823" y="186"/>
                </a:lnTo>
                <a:lnTo>
                  <a:pt x="842" y="184"/>
                </a:lnTo>
                <a:lnTo>
                  <a:pt x="860" y="186"/>
                </a:lnTo>
                <a:lnTo>
                  <a:pt x="876" y="192"/>
                </a:lnTo>
                <a:lnTo>
                  <a:pt x="893" y="202"/>
                </a:lnTo>
                <a:lnTo>
                  <a:pt x="908" y="218"/>
                </a:lnTo>
                <a:lnTo>
                  <a:pt x="917" y="235"/>
                </a:lnTo>
                <a:lnTo>
                  <a:pt x="918" y="254"/>
                </a:lnTo>
                <a:lnTo>
                  <a:pt x="913" y="272"/>
                </a:lnTo>
                <a:lnTo>
                  <a:pt x="904" y="292"/>
                </a:lnTo>
                <a:lnTo>
                  <a:pt x="890" y="310"/>
                </a:lnTo>
                <a:lnTo>
                  <a:pt x="873" y="328"/>
                </a:lnTo>
                <a:lnTo>
                  <a:pt x="853" y="345"/>
                </a:lnTo>
                <a:lnTo>
                  <a:pt x="832" y="362"/>
                </a:lnTo>
                <a:lnTo>
                  <a:pt x="808" y="377"/>
                </a:lnTo>
                <a:lnTo>
                  <a:pt x="785" y="390"/>
                </a:lnTo>
                <a:lnTo>
                  <a:pt x="762" y="401"/>
                </a:lnTo>
                <a:lnTo>
                  <a:pt x="741" y="412"/>
                </a:lnTo>
                <a:lnTo>
                  <a:pt x="720" y="419"/>
                </a:lnTo>
                <a:lnTo>
                  <a:pt x="703" y="423"/>
                </a:lnTo>
                <a:lnTo>
                  <a:pt x="689" y="424"/>
                </a:lnTo>
                <a:lnTo>
                  <a:pt x="684" y="499"/>
                </a:lnTo>
                <a:lnTo>
                  <a:pt x="739" y="497"/>
                </a:lnTo>
                <a:lnTo>
                  <a:pt x="787" y="503"/>
                </a:lnTo>
                <a:lnTo>
                  <a:pt x="825" y="513"/>
                </a:lnTo>
                <a:lnTo>
                  <a:pt x="855" y="527"/>
                </a:lnTo>
                <a:lnTo>
                  <a:pt x="876" y="545"/>
                </a:lnTo>
                <a:lnTo>
                  <a:pt x="893" y="566"/>
                </a:lnTo>
                <a:lnTo>
                  <a:pt x="901" y="587"/>
                </a:lnTo>
                <a:lnTo>
                  <a:pt x="902" y="609"/>
                </a:lnTo>
                <a:lnTo>
                  <a:pt x="897" y="628"/>
                </a:lnTo>
                <a:lnTo>
                  <a:pt x="887" y="646"/>
                </a:lnTo>
                <a:lnTo>
                  <a:pt x="871" y="661"/>
                </a:lnTo>
                <a:lnTo>
                  <a:pt x="849" y="670"/>
                </a:lnTo>
                <a:lnTo>
                  <a:pt x="823" y="673"/>
                </a:lnTo>
                <a:lnTo>
                  <a:pt x="794" y="670"/>
                </a:lnTo>
                <a:lnTo>
                  <a:pt x="759" y="659"/>
                </a:lnTo>
                <a:lnTo>
                  <a:pt x="721" y="639"/>
                </a:lnTo>
                <a:lnTo>
                  <a:pt x="707" y="629"/>
                </a:lnTo>
                <a:lnTo>
                  <a:pt x="696" y="621"/>
                </a:lnTo>
                <a:lnTo>
                  <a:pt x="685" y="614"/>
                </a:lnTo>
                <a:lnTo>
                  <a:pt x="677" y="608"/>
                </a:lnTo>
                <a:lnTo>
                  <a:pt x="670" y="602"/>
                </a:lnTo>
                <a:lnTo>
                  <a:pt x="665" y="596"/>
                </a:lnTo>
                <a:lnTo>
                  <a:pt x="660" y="590"/>
                </a:lnTo>
                <a:lnTo>
                  <a:pt x="654" y="585"/>
                </a:lnTo>
                <a:lnTo>
                  <a:pt x="593" y="614"/>
                </a:lnTo>
                <a:lnTo>
                  <a:pt x="605" y="643"/>
                </a:lnTo>
                <a:lnTo>
                  <a:pt x="620" y="681"/>
                </a:lnTo>
                <a:lnTo>
                  <a:pt x="635" y="723"/>
                </a:lnTo>
                <a:lnTo>
                  <a:pt x="645" y="765"/>
                </a:lnTo>
                <a:lnTo>
                  <a:pt x="647" y="805"/>
                </a:lnTo>
                <a:lnTo>
                  <a:pt x="636" y="836"/>
                </a:lnTo>
                <a:lnTo>
                  <a:pt x="608" y="859"/>
                </a:lnTo>
                <a:lnTo>
                  <a:pt x="559" y="867"/>
                </a:lnTo>
                <a:lnTo>
                  <a:pt x="605" y="922"/>
                </a:lnTo>
                <a:lnTo>
                  <a:pt x="639" y="903"/>
                </a:lnTo>
                <a:lnTo>
                  <a:pt x="666" y="881"/>
                </a:lnTo>
                <a:lnTo>
                  <a:pt x="685" y="856"/>
                </a:lnTo>
                <a:lnTo>
                  <a:pt x="699" y="830"/>
                </a:lnTo>
                <a:lnTo>
                  <a:pt x="706" y="802"/>
                </a:lnTo>
                <a:lnTo>
                  <a:pt x="707" y="771"/>
                </a:lnTo>
                <a:lnTo>
                  <a:pt x="704" y="735"/>
                </a:lnTo>
                <a:lnTo>
                  <a:pt x="694" y="696"/>
                </a:lnTo>
                <a:lnTo>
                  <a:pt x="698" y="697"/>
                </a:lnTo>
                <a:lnTo>
                  <a:pt x="703" y="697"/>
                </a:lnTo>
                <a:lnTo>
                  <a:pt x="706" y="700"/>
                </a:lnTo>
                <a:lnTo>
                  <a:pt x="711" y="701"/>
                </a:lnTo>
                <a:lnTo>
                  <a:pt x="716" y="704"/>
                </a:lnTo>
                <a:lnTo>
                  <a:pt x="721" y="707"/>
                </a:lnTo>
                <a:lnTo>
                  <a:pt x="728" y="710"/>
                </a:lnTo>
                <a:lnTo>
                  <a:pt x="734" y="714"/>
                </a:lnTo>
                <a:lnTo>
                  <a:pt x="770" y="732"/>
                </a:lnTo>
                <a:lnTo>
                  <a:pt x="807" y="741"/>
                </a:lnTo>
                <a:lnTo>
                  <a:pt x="842" y="741"/>
                </a:lnTo>
                <a:lnTo>
                  <a:pt x="874" y="734"/>
                </a:lnTo>
                <a:lnTo>
                  <a:pt x="903" y="722"/>
                </a:lnTo>
                <a:lnTo>
                  <a:pt x="928" y="703"/>
                </a:lnTo>
                <a:lnTo>
                  <a:pt x="949" y="680"/>
                </a:lnTo>
                <a:lnTo>
                  <a:pt x="965" y="655"/>
                </a:lnTo>
                <a:lnTo>
                  <a:pt x="974" y="626"/>
                </a:lnTo>
                <a:lnTo>
                  <a:pt x="979" y="596"/>
                </a:lnTo>
                <a:lnTo>
                  <a:pt x="975" y="565"/>
                </a:lnTo>
                <a:lnTo>
                  <a:pt x="965" y="535"/>
                </a:lnTo>
                <a:lnTo>
                  <a:pt x="946" y="506"/>
                </a:lnTo>
                <a:lnTo>
                  <a:pt x="918" y="480"/>
                </a:lnTo>
                <a:lnTo>
                  <a:pt x="880" y="455"/>
                </a:lnTo>
                <a:lnTo>
                  <a:pt x="833" y="437"/>
                </a:lnTo>
                <a:lnTo>
                  <a:pt x="836" y="430"/>
                </a:lnTo>
                <a:lnTo>
                  <a:pt x="838" y="426"/>
                </a:lnTo>
                <a:lnTo>
                  <a:pt x="840" y="422"/>
                </a:lnTo>
                <a:lnTo>
                  <a:pt x="841" y="421"/>
                </a:lnTo>
                <a:lnTo>
                  <a:pt x="885" y="397"/>
                </a:lnTo>
                <a:lnTo>
                  <a:pt x="920" y="369"/>
                </a:lnTo>
                <a:lnTo>
                  <a:pt x="947" y="339"/>
                </a:lnTo>
                <a:lnTo>
                  <a:pt x="965" y="308"/>
                </a:lnTo>
                <a:lnTo>
                  <a:pt x="977" y="277"/>
                </a:lnTo>
                <a:lnTo>
                  <a:pt x="981" y="246"/>
                </a:lnTo>
                <a:lnTo>
                  <a:pt x="978" y="216"/>
                </a:lnTo>
                <a:lnTo>
                  <a:pt x="970" y="189"/>
                </a:lnTo>
                <a:lnTo>
                  <a:pt x="955" y="166"/>
                </a:lnTo>
                <a:lnTo>
                  <a:pt x="933" y="146"/>
                </a:lnTo>
                <a:lnTo>
                  <a:pt x="908" y="132"/>
                </a:lnTo>
                <a:lnTo>
                  <a:pt x="876" y="123"/>
                </a:lnTo>
                <a:lnTo>
                  <a:pt x="841" y="121"/>
                </a:lnTo>
                <a:lnTo>
                  <a:pt x="802" y="128"/>
                </a:lnTo>
                <a:lnTo>
                  <a:pt x="758" y="143"/>
                </a:lnTo>
                <a:lnTo>
                  <a:pt x="712" y="169"/>
                </a:lnTo>
                <a:lnTo>
                  <a:pt x="707" y="123"/>
                </a:lnTo>
                <a:lnTo>
                  <a:pt x="696" y="83"/>
                </a:lnTo>
                <a:lnTo>
                  <a:pt x="676" y="52"/>
                </a:lnTo>
                <a:lnTo>
                  <a:pt x="653" y="29"/>
                </a:lnTo>
                <a:lnTo>
                  <a:pt x="624" y="12"/>
                </a:lnTo>
                <a:lnTo>
                  <a:pt x="594" y="3"/>
                </a:lnTo>
                <a:lnTo>
                  <a:pt x="562" y="0"/>
                </a:lnTo>
                <a:lnTo>
                  <a:pt x="531" y="4"/>
                </a:lnTo>
                <a:lnTo>
                  <a:pt x="501" y="14"/>
                </a:lnTo>
                <a:lnTo>
                  <a:pt x="472" y="30"/>
                </a:lnTo>
                <a:lnTo>
                  <a:pt x="448" y="53"/>
                </a:lnTo>
                <a:lnTo>
                  <a:pt x="430" y="81"/>
                </a:lnTo>
                <a:lnTo>
                  <a:pt x="417" y="114"/>
                </a:lnTo>
                <a:lnTo>
                  <a:pt x="412" y="154"/>
                </a:lnTo>
                <a:lnTo>
                  <a:pt x="417" y="197"/>
                </a:lnTo>
                <a:lnTo>
                  <a:pt x="432" y="245"/>
                </a:lnTo>
                <a:lnTo>
                  <a:pt x="422" y="245"/>
                </a:lnTo>
                <a:lnTo>
                  <a:pt x="422" y="245"/>
                </a:lnTo>
                <a:lnTo>
                  <a:pt x="409" y="243"/>
                </a:lnTo>
                <a:lnTo>
                  <a:pt x="395" y="239"/>
                </a:lnTo>
                <a:lnTo>
                  <a:pt x="382" y="232"/>
                </a:lnTo>
                <a:lnTo>
                  <a:pt x="367" y="224"/>
                </a:lnTo>
                <a:lnTo>
                  <a:pt x="354" y="215"/>
                </a:lnTo>
                <a:lnTo>
                  <a:pt x="339" y="207"/>
                </a:lnTo>
                <a:lnTo>
                  <a:pt x="324" y="197"/>
                </a:lnTo>
                <a:lnTo>
                  <a:pt x="309" y="189"/>
                </a:lnTo>
                <a:lnTo>
                  <a:pt x="293" y="182"/>
                </a:lnTo>
                <a:lnTo>
                  <a:pt x="276" y="178"/>
                </a:lnTo>
                <a:lnTo>
                  <a:pt x="259" y="176"/>
                </a:lnTo>
                <a:lnTo>
                  <a:pt x="242" y="177"/>
                </a:lnTo>
                <a:lnTo>
                  <a:pt x="225" y="181"/>
                </a:lnTo>
                <a:lnTo>
                  <a:pt x="206" y="192"/>
                </a:lnTo>
                <a:lnTo>
                  <a:pt x="188" y="205"/>
                </a:lnTo>
                <a:lnTo>
                  <a:pt x="168" y="225"/>
                </a:lnTo>
                <a:lnTo>
                  <a:pt x="150" y="250"/>
                </a:lnTo>
                <a:lnTo>
                  <a:pt x="136" y="275"/>
                </a:lnTo>
                <a:lnTo>
                  <a:pt x="128" y="296"/>
                </a:lnTo>
                <a:lnTo>
                  <a:pt x="123" y="317"/>
                </a:lnTo>
                <a:lnTo>
                  <a:pt x="124" y="337"/>
                </a:lnTo>
                <a:lnTo>
                  <a:pt x="128" y="354"/>
                </a:lnTo>
                <a:lnTo>
                  <a:pt x="135" y="371"/>
                </a:lnTo>
                <a:lnTo>
                  <a:pt x="145" y="388"/>
                </a:lnTo>
                <a:lnTo>
                  <a:pt x="157" y="402"/>
                </a:lnTo>
                <a:lnTo>
                  <a:pt x="172" y="417"/>
                </a:lnTo>
                <a:lnTo>
                  <a:pt x="188" y="431"/>
                </a:lnTo>
                <a:lnTo>
                  <a:pt x="205" y="446"/>
                </a:lnTo>
                <a:lnTo>
                  <a:pt x="222" y="460"/>
                </a:lnTo>
                <a:lnTo>
                  <a:pt x="241" y="473"/>
                </a:lnTo>
                <a:lnTo>
                  <a:pt x="258" y="488"/>
                </a:lnTo>
                <a:lnTo>
                  <a:pt x="275" y="502"/>
                </a:lnTo>
                <a:lnTo>
                  <a:pt x="231" y="522"/>
                </a:lnTo>
                <a:lnTo>
                  <a:pt x="197" y="546"/>
                </a:lnTo>
                <a:lnTo>
                  <a:pt x="170" y="574"/>
                </a:lnTo>
                <a:lnTo>
                  <a:pt x="152" y="605"/>
                </a:lnTo>
                <a:lnTo>
                  <a:pt x="142" y="636"/>
                </a:lnTo>
                <a:lnTo>
                  <a:pt x="138" y="669"/>
                </a:lnTo>
                <a:lnTo>
                  <a:pt x="142" y="699"/>
                </a:lnTo>
                <a:lnTo>
                  <a:pt x="152" y="727"/>
                </a:lnTo>
                <a:lnTo>
                  <a:pt x="167" y="754"/>
                </a:lnTo>
                <a:lnTo>
                  <a:pt x="189" y="776"/>
                </a:lnTo>
                <a:lnTo>
                  <a:pt x="217" y="792"/>
                </a:lnTo>
                <a:lnTo>
                  <a:pt x="249" y="803"/>
                </a:lnTo>
                <a:lnTo>
                  <a:pt x="286" y="807"/>
                </a:lnTo>
                <a:lnTo>
                  <a:pt x="327" y="802"/>
                </a:lnTo>
                <a:lnTo>
                  <a:pt x="373" y="787"/>
                </a:lnTo>
                <a:lnTo>
                  <a:pt x="422" y="763"/>
                </a:lnTo>
                <a:lnTo>
                  <a:pt x="426" y="806"/>
                </a:lnTo>
                <a:lnTo>
                  <a:pt x="436" y="837"/>
                </a:lnTo>
                <a:lnTo>
                  <a:pt x="453" y="863"/>
                </a:lnTo>
                <a:lnTo>
                  <a:pt x="470" y="885"/>
                </a:lnTo>
                <a:lnTo>
                  <a:pt x="487" y="905"/>
                </a:lnTo>
                <a:lnTo>
                  <a:pt x="503" y="927"/>
                </a:lnTo>
                <a:lnTo>
                  <a:pt x="514" y="951"/>
                </a:lnTo>
                <a:lnTo>
                  <a:pt x="518" y="982"/>
                </a:lnTo>
                <a:lnTo>
                  <a:pt x="494" y="960"/>
                </a:lnTo>
                <a:lnTo>
                  <a:pt x="468" y="939"/>
                </a:lnTo>
                <a:lnTo>
                  <a:pt x="440" y="921"/>
                </a:lnTo>
                <a:lnTo>
                  <a:pt x="411" y="903"/>
                </a:lnTo>
                <a:lnTo>
                  <a:pt x="380" y="886"/>
                </a:lnTo>
                <a:lnTo>
                  <a:pt x="349" y="871"/>
                </a:lnTo>
                <a:lnTo>
                  <a:pt x="317" y="859"/>
                </a:lnTo>
                <a:lnTo>
                  <a:pt x="283" y="846"/>
                </a:lnTo>
                <a:lnTo>
                  <a:pt x="250" y="837"/>
                </a:lnTo>
                <a:lnTo>
                  <a:pt x="215" y="830"/>
                </a:lnTo>
                <a:lnTo>
                  <a:pt x="182" y="823"/>
                </a:lnTo>
                <a:lnTo>
                  <a:pt x="147" y="818"/>
                </a:lnTo>
                <a:lnTo>
                  <a:pt x="113" y="816"/>
                </a:lnTo>
                <a:lnTo>
                  <a:pt x="79" y="816"/>
                </a:lnTo>
                <a:lnTo>
                  <a:pt x="46" y="817"/>
                </a:lnTo>
                <a:lnTo>
                  <a:pt x="14" y="822"/>
                </a:lnTo>
                <a:lnTo>
                  <a:pt x="0" y="839"/>
                </a:lnTo>
                <a:lnTo>
                  <a:pt x="32" y="851"/>
                </a:lnTo>
                <a:lnTo>
                  <a:pt x="63" y="863"/>
                </a:lnTo>
                <a:lnTo>
                  <a:pt x="94" y="878"/>
                </a:lnTo>
                <a:lnTo>
                  <a:pt x="123" y="893"/>
                </a:lnTo>
                <a:lnTo>
                  <a:pt x="152" y="911"/>
                </a:lnTo>
                <a:lnTo>
                  <a:pt x="181" y="928"/>
                </a:lnTo>
                <a:lnTo>
                  <a:pt x="208" y="946"/>
                </a:lnTo>
                <a:lnTo>
                  <a:pt x="235" y="966"/>
                </a:lnTo>
                <a:lnTo>
                  <a:pt x="261" y="985"/>
                </a:lnTo>
                <a:lnTo>
                  <a:pt x="288" y="1006"/>
                </a:lnTo>
                <a:lnTo>
                  <a:pt x="313" y="1028"/>
                </a:lnTo>
                <a:lnTo>
                  <a:pt x="339" y="1050"/>
                </a:lnTo>
                <a:lnTo>
                  <a:pt x="364" y="1072"/>
                </a:lnTo>
                <a:lnTo>
                  <a:pt x="389" y="1095"/>
                </a:lnTo>
                <a:lnTo>
                  <a:pt x="413" y="1117"/>
                </a:lnTo>
                <a:lnTo>
                  <a:pt x="439" y="1140"/>
                </a:lnTo>
                <a:lnTo>
                  <a:pt x="640" y="1140"/>
                </a:lnTo>
                <a:lnTo>
                  <a:pt x="660" y="1116"/>
                </a:lnTo>
                <a:lnTo>
                  <a:pt x="681" y="1093"/>
                </a:lnTo>
                <a:lnTo>
                  <a:pt x="703" y="1067"/>
                </a:lnTo>
                <a:lnTo>
                  <a:pt x="727" y="1043"/>
                </a:lnTo>
                <a:lnTo>
                  <a:pt x="752" y="1019"/>
                </a:lnTo>
                <a:lnTo>
                  <a:pt x="780" y="996"/>
                </a:lnTo>
                <a:lnTo>
                  <a:pt x="807" y="973"/>
                </a:lnTo>
                <a:lnTo>
                  <a:pt x="836" y="951"/>
                </a:lnTo>
                <a:lnTo>
                  <a:pt x="865" y="930"/>
                </a:lnTo>
                <a:lnTo>
                  <a:pt x="896" y="911"/>
                </a:lnTo>
                <a:lnTo>
                  <a:pt x="926" y="893"/>
                </a:lnTo>
                <a:lnTo>
                  <a:pt x="957" y="878"/>
                </a:lnTo>
                <a:lnTo>
                  <a:pt x="988" y="864"/>
                </a:lnTo>
                <a:lnTo>
                  <a:pt x="1019" y="853"/>
                </a:lnTo>
                <a:lnTo>
                  <a:pt x="1050" y="845"/>
                </a:lnTo>
                <a:lnTo>
                  <a:pt x="1081" y="839"/>
                </a:lnTo>
                <a:lnTo>
                  <a:pt x="1048" y="823"/>
                </a:lnTo>
                <a:lnTo>
                  <a:pt x="1016" y="811"/>
                </a:lnTo>
                <a:lnTo>
                  <a:pt x="984" y="803"/>
                </a:lnTo>
                <a:lnTo>
                  <a:pt x="951" y="801"/>
                </a:lnTo>
                <a:lnTo>
                  <a:pt x="920" y="801"/>
                </a:lnTo>
                <a:lnTo>
                  <a:pt x="889" y="806"/>
                </a:lnTo>
                <a:lnTo>
                  <a:pt x="858" y="814"/>
                </a:lnTo>
                <a:lnTo>
                  <a:pt x="828" y="823"/>
                </a:lnTo>
                <a:lnTo>
                  <a:pt x="798" y="836"/>
                </a:lnTo>
                <a:lnTo>
                  <a:pt x="769" y="851"/>
                </a:lnTo>
                <a:lnTo>
                  <a:pt x="741" y="867"/>
                </a:lnTo>
                <a:lnTo>
                  <a:pt x="713" y="885"/>
                </a:lnTo>
                <a:lnTo>
                  <a:pt x="686" y="905"/>
                </a:lnTo>
                <a:lnTo>
                  <a:pt x="660" y="924"/>
                </a:lnTo>
                <a:lnTo>
                  <a:pt x="635" y="944"/>
                </a:lnTo>
                <a:lnTo>
                  <a:pt x="610" y="965"/>
                </a:lnTo>
                <a:lnTo>
                  <a:pt x="605" y="957"/>
                </a:lnTo>
                <a:lnTo>
                  <a:pt x="602" y="945"/>
                </a:lnTo>
                <a:lnTo>
                  <a:pt x="603" y="934"/>
                </a:lnTo>
                <a:lnTo>
                  <a:pt x="605" y="922"/>
                </a:lnTo>
                <a:lnTo>
                  <a:pt x="559" y="867"/>
                </a:lnTo>
                <a:lnTo>
                  <a:pt x="515" y="859"/>
                </a:lnTo>
                <a:lnTo>
                  <a:pt x="488" y="836"/>
                </a:lnTo>
                <a:lnTo>
                  <a:pt x="479" y="805"/>
                </a:lnTo>
                <a:lnTo>
                  <a:pt x="481" y="764"/>
                </a:lnTo>
                <a:lnTo>
                  <a:pt x="493" y="722"/>
                </a:lnTo>
                <a:lnTo>
                  <a:pt x="509" y="680"/>
                </a:lnTo>
                <a:lnTo>
                  <a:pt x="526" y="643"/>
                </a:lnTo>
                <a:lnTo>
                  <a:pt x="541" y="614"/>
                </a:lnTo>
                <a:lnTo>
                  <a:pt x="477" y="591"/>
                </a:lnTo>
                <a:lnTo>
                  <a:pt x="469" y="609"/>
                </a:lnTo>
                <a:lnTo>
                  <a:pt x="460" y="626"/>
                </a:lnTo>
                <a:lnTo>
                  <a:pt x="448" y="643"/>
                </a:lnTo>
                <a:lnTo>
                  <a:pt x="436" y="659"/>
                </a:lnTo>
                <a:lnTo>
                  <a:pt x="423" y="676"/>
                </a:lnTo>
                <a:lnTo>
                  <a:pt x="408" y="692"/>
                </a:lnTo>
                <a:lnTo>
                  <a:pt x="392" y="705"/>
                </a:lnTo>
                <a:lnTo>
                  <a:pt x="375" y="718"/>
                </a:lnTo>
                <a:lnTo>
                  <a:pt x="358" y="729"/>
                </a:lnTo>
                <a:lnTo>
                  <a:pt x="340" y="737"/>
                </a:lnTo>
                <a:lnTo>
                  <a:pt x="321" y="742"/>
                </a:lnTo>
                <a:lnTo>
                  <a:pt x="303" y="746"/>
                </a:lnTo>
                <a:lnTo>
                  <a:pt x="283" y="746"/>
                </a:lnTo>
                <a:lnTo>
                  <a:pt x="264" y="742"/>
                </a:lnTo>
                <a:lnTo>
                  <a:pt x="244" y="735"/>
                </a:lnTo>
                <a:lnTo>
                  <a:pt x="225" y="724"/>
                </a:lnTo>
                <a:lnTo>
                  <a:pt x="205" y="708"/>
                </a:lnTo>
                <a:lnTo>
                  <a:pt x="193" y="691"/>
                </a:lnTo>
                <a:lnTo>
                  <a:pt x="188" y="674"/>
                </a:lnTo>
                <a:lnTo>
                  <a:pt x="190" y="657"/>
                </a:lnTo>
                <a:lnTo>
                  <a:pt x="197" y="641"/>
                </a:lnTo>
                <a:lnTo>
                  <a:pt x="208" y="624"/>
                </a:lnTo>
                <a:lnTo>
                  <a:pt x="225" y="609"/>
                </a:lnTo>
                <a:lnTo>
                  <a:pt x="244" y="594"/>
                </a:lnTo>
                <a:lnTo>
                  <a:pt x="266" y="580"/>
                </a:lnTo>
                <a:lnTo>
                  <a:pt x="289" y="567"/>
                </a:lnTo>
                <a:lnTo>
                  <a:pt x="313" y="556"/>
                </a:lnTo>
                <a:lnTo>
                  <a:pt x="337" y="545"/>
                </a:lnTo>
                <a:lnTo>
                  <a:pt x="362" y="537"/>
                </a:lnTo>
                <a:lnTo>
                  <a:pt x="384" y="532"/>
                </a:lnTo>
                <a:lnTo>
                  <a:pt x="404" y="528"/>
                </a:lnTo>
                <a:lnTo>
                  <a:pt x="422" y="527"/>
                </a:lnTo>
                <a:lnTo>
                  <a:pt x="415" y="459"/>
                </a:lnTo>
                <a:lnTo>
                  <a:pt x="382" y="458"/>
                </a:lnTo>
                <a:lnTo>
                  <a:pt x="319" y="444"/>
                </a:lnTo>
                <a:lnTo>
                  <a:pt x="271" y="426"/>
                </a:lnTo>
                <a:lnTo>
                  <a:pt x="235" y="402"/>
                </a:lnTo>
                <a:lnTo>
                  <a:pt x="211" y="377"/>
                </a:lnTo>
                <a:lnTo>
                  <a:pt x="198" y="351"/>
                </a:lnTo>
                <a:lnTo>
                  <a:pt x="196" y="325"/>
                </a:lnTo>
                <a:lnTo>
                  <a:pt x="202" y="301"/>
                </a:lnTo>
                <a:lnTo>
                  <a:pt x="214" y="279"/>
                </a:lnTo>
                <a:lnTo>
                  <a:pt x="234" y="263"/>
                </a:lnTo>
                <a:lnTo>
                  <a:pt x="258" y="252"/>
                </a:lnTo>
                <a:lnTo>
                  <a:pt x="287" y="247"/>
                </a:lnTo>
                <a:lnTo>
                  <a:pt x="319" y="252"/>
                </a:lnTo>
                <a:lnTo>
                  <a:pt x="351" y="267"/>
                </a:lnTo>
                <a:lnTo>
                  <a:pt x="386" y="292"/>
                </a:lnTo>
                <a:lnTo>
                  <a:pt x="419" y="331"/>
                </a:lnTo>
                <a:lnTo>
                  <a:pt x="450" y="383"/>
                </a:lnTo>
                <a:lnTo>
                  <a:pt x="450" y="383"/>
                </a:lnTo>
                <a:lnTo>
                  <a:pt x="446" y="389"/>
                </a:lnTo>
                <a:lnTo>
                  <a:pt x="441" y="397"/>
                </a:lnTo>
                <a:lnTo>
                  <a:pt x="435" y="406"/>
                </a:lnTo>
                <a:lnTo>
                  <a:pt x="430" y="416"/>
                </a:lnTo>
                <a:lnTo>
                  <a:pt x="424" y="428"/>
                </a:lnTo>
                <a:lnTo>
                  <a:pt x="419" y="438"/>
                </a:lnTo>
                <a:lnTo>
                  <a:pt x="416" y="450"/>
                </a:lnTo>
                <a:lnTo>
                  <a:pt x="415" y="459"/>
                </a:lnTo>
                <a:lnTo>
                  <a:pt x="422" y="5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569" name="Picture 233">
            <a:extLst>
              <a:ext uri="{FF2B5EF4-FFF2-40B4-BE49-F238E27FC236}">
                <a16:creationId xmlns:a16="http://schemas.microsoft.com/office/drawing/2014/main" id="{10D1E973-A933-8DAF-4B81-646C1FF7A1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4868863"/>
            <a:ext cx="1000125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2153 L 0.03264 -0.10903 L 0.09323 -0.20972 L 0.15486 -0.26505 L 0.23264 -0.3132 L 0.3007 -0.34445 L 0.37083 -0.36296 L 0.43577 -0.36574 L 0.48472 -0.36852 L 0.55278 -0.36852 L 0.60278 -0.36852 L 0.67622 -0.36852 L 0.71233 -0.37153 L 0.80156 -0.42107 L 0.83681 -0.46783 L 0.86233 -0.52616 L 0.88038 -0.56574 L 0.88559 -0.65232 L 0.86545 -0.71181 L 0.78455 -0.72894 L 0.71233 -0.74167 L 0.65799 -0.76158 L 0.58368 -0.75162 L 0.53681 -0.74028 L 0.49427 -0.7132 L 0.46441 -0.66783 L 0.43368 -0.60833 L 0.39219 -0.54167 L 0.37934 -0.48357 L 0.31667 -0.46366 L 0.29965 -0.475 L 0.29011 -0.55718 L 0.31441 -0.59977 C 0.31945 -0.61296 0.31649 -0.6081 0.32188 -0.61551 L 0.34636 -0.67778 L 0.35486 -0.73449 L 0.33264 -0.77708 L 0.30174 -0.82107 L 0.2507 -0.86065 " pathEditMode="relative" ptsTypes="AAAAAAAAAAAAAAAAAAAAAAAAAAAAAAAAAAAAAAA">
                                      <p:cBhvr>
                                        <p:cTn id="6" dur="7000" fill="hold"/>
                                        <p:tgtEl>
                                          <p:spTgt spid="14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AutoShape 6">
            <a:extLst>
              <a:ext uri="{FF2B5EF4-FFF2-40B4-BE49-F238E27FC236}">
                <a16:creationId xmlns:a16="http://schemas.microsoft.com/office/drawing/2014/main" id="{5F33A60C-FB7B-9DFE-AB79-6C39C434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196975"/>
            <a:ext cx="4391025" cy="4032250"/>
          </a:xfrm>
          <a:prstGeom prst="star5">
            <a:avLst/>
          </a:prstGeom>
          <a:noFill/>
          <a:ln w="57150">
            <a:solidFill>
              <a:srgbClr val="66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5" name="Group 29">
            <a:extLst>
              <a:ext uri="{FF2B5EF4-FFF2-40B4-BE49-F238E27FC236}">
                <a16:creationId xmlns:a16="http://schemas.microsoft.com/office/drawing/2014/main" id="{2AD8B0AD-8FFE-E57D-058B-694ABCC72B53}"/>
              </a:ext>
            </a:extLst>
          </p:cNvPr>
          <p:cNvGrpSpPr>
            <a:grpSpLocks/>
          </p:cNvGrpSpPr>
          <p:nvPr/>
        </p:nvGrpSpPr>
        <p:grpSpPr bwMode="auto">
          <a:xfrm>
            <a:off x="6766618" y="2276872"/>
            <a:ext cx="2449513" cy="2085975"/>
            <a:chOff x="3703" y="1126"/>
            <a:chExt cx="1543" cy="1314"/>
          </a:xfrm>
        </p:grpSpPr>
        <p:sp>
          <p:nvSpPr>
            <p:cNvPr id="9237" name="Freeform 21">
              <a:extLst>
                <a:ext uri="{FF2B5EF4-FFF2-40B4-BE49-F238E27FC236}">
                  <a16:creationId xmlns:a16="http://schemas.microsoft.com/office/drawing/2014/main" id="{BAF79B38-E7FB-6057-A1C8-24FCA5FAF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126"/>
              <a:ext cx="1153" cy="1024"/>
            </a:xfrm>
            <a:custGeom>
              <a:avLst/>
              <a:gdLst>
                <a:gd name="T0" fmla="*/ 73 w 9226"/>
                <a:gd name="T1" fmla="*/ 8023 h 8193"/>
                <a:gd name="T2" fmla="*/ 41 w 9226"/>
                <a:gd name="T3" fmla="*/ 7969 h 8193"/>
                <a:gd name="T4" fmla="*/ 19 w 9226"/>
                <a:gd name="T5" fmla="*/ 7914 h 8193"/>
                <a:gd name="T6" fmla="*/ 5 w 9226"/>
                <a:gd name="T7" fmla="*/ 7857 h 8193"/>
                <a:gd name="T8" fmla="*/ 0 w 9226"/>
                <a:gd name="T9" fmla="*/ 7797 h 8193"/>
                <a:gd name="T10" fmla="*/ 2 w 9226"/>
                <a:gd name="T11" fmla="*/ 7739 h 8193"/>
                <a:gd name="T12" fmla="*/ 12 w 9226"/>
                <a:gd name="T13" fmla="*/ 7681 h 8193"/>
                <a:gd name="T14" fmla="*/ 30 w 9226"/>
                <a:gd name="T15" fmla="*/ 7626 h 8193"/>
                <a:gd name="T16" fmla="*/ 57 w 9226"/>
                <a:gd name="T17" fmla="*/ 7574 h 8193"/>
                <a:gd name="T18" fmla="*/ 92 w 9226"/>
                <a:gd name="T19" fmla="*/ 7525 h 8193"/>
                <a:gd name="T20" fmla="*/ 135 w 9226"/>
                <a:gd name="T21" fmla="*/ 7481 h 8193"/>
                <a:gd name="T22" fmla="*/ 1715 w 9226"/>
                <a:gd name="T23" fmla="*/ 6095 h 8193"/>
                <a:gd name="T24" fmla="*/ 3293 w 9226"/>
                <a:gd name="T25" fmla="*/ 4709 h 8193"/>
                <a:gd name="T26" fmla="*/ 4877 w 9226"/>
                <a:gd name="T27" fmla="*/ 3330 h 8193"/>
                <a:gd name="T28" fmla="*/ 6468 w 9226"/>
                <a:gd name="T29" fmla="*/ 1959 h 8193"/>
                <a:gd name="T30" fmla="*/ 8063 w 9226"/>
                <a:gd name="T31" fmla="*/ 591 h 8193"/>
                <a:gd name="T32" fmla="*/ 8626 w 9226"/>
                <a:gd name="T33" fmla="*/ 108 h 8193"/>
                <a:gd name="T34" fmla="*/ 8678 w 9226"/>
                <a:gd name="T35" fmla="*/ 75 h 8193"/>
                <a:gd name="T36" fmla="*/ 8732 w 9226"/>
                <a:gd name="T37" fmla="*/ 49 h 8193"/>
                <a:gd name="T38" fmla="*/ 8790 w 9226"/>
                <a:gd name="T39" fmla="*/ 29 h 8193"/>
                <a:gd name="T40" fmla="*/ 8847 w 9226"/>
                <a:gd name="T41" fmla="*/ 14 h 8193"/>
                <a:gd name="T42" fmla="*/ 8908 w 9226"/>
                <a:gd name="T43" fmla="*/ 5 h 8193"/>
                <a:gd name="T44" fmla="*/ 8970 w 9226"/>
                <a:gd name="T45" fmla="*/ 0 h 8193"/>
                <a:gd name="T46" fmla="*/ 9032 w 9226"/>
                <a:gd name="T47" fmla="*/ 2 h 8193"/>
                <a:gd name="T48" fmla="*/ 9090 w 9226"/>
                <a:gd name="T49" fmla="*/ 10 h 8193"/>
                <a:gd name="T50" fmla="*/ 9144 w 9226"/>
                <a:gd name="T51" fmla="*/ 27 h 8193"/>
                <a:gd name="T52" fmla="*/ 9190 w 9226"/>
                <a:gd name="T53" fmla="*/ 51 h 8193"/>
                <a:gd name="T54" fmla="*/ 9214 w 9226"/>
                <a:gd name="T55" fmla="*/ 98 h 8193"/>
                <a:gd name="T56" fmla="*/ 9225 w 9226"/>
                <a:gd name="T57" fmla="*/ 150 h 8193"/>
                <a:gd name="T58" fmla="*/ 9225 w 9226"/>
                <a:gd name="T59" fmla="*/ 209 h 8193"/>
                <a:gd name="T60" fmla="*/ 9218 w 9226"/>
                <a:gd name="T61" fmla="*/ 272 h 8193"/>
                <a:gd name="T62" fmla="*/ 9202 w 9226"/>
                <a:gd name="T63" fmla="*/ 337 h 8193"/>
                <a:gd name="T64" fmla="*/ 9168 w 9226"/>
                <a:gd name="T65" fmla="*/ 435 h 8193"/>
                <a:gd name="T66" fmla="*/ 9142 w 9226"/>
                <a:gd name="T67" fmla="*/ 489 h 8193"/>
                <a:gd name="T68" fmla="*/ 9111 w 9226"/>
                <a:gd name="T69" fmla="*/ 541 h 8193"/>
                <a:gd name="T70" fmla="*/ 9074 w 9226"/>
                <a:gd name="T71" fmla="*/ 589 h 8193"/>
                <a:gd name="T72" fmla="*/ 9031 w 9226"/>
                <a:gd name="T73" fmla="*/ 633 h 8193"/>
                <a:gd name="T74" fmla="*/ 7479 w 9226"/>
                <a:gd name="T75" fmla="*/ 2050 h 8193"/>
                <a:gd name="T76" fmla="*/ 5926 w 9226"/>
                <a:gd name="T77" fmla="*/ 3467 h 8193"/>
                <a:gd name="T78" fmla="*/ 5145 w 9226"/>
                <a:gd name="T79" fmla="*/ 4168 h 8193"/>
                <a:gd name="T80" fmla="*/ 3835 w 9226"/>
                <a:gd name="T81" fmla="*/ 5327 h 8193"/>
                <a:gd name="T82" fmla="*/ 2254 w 9226"/>
                <a:gd name="T83" fmla="*/ 6711 h 8193"/>
                <a:gd name="T84" fmla="*/ 671 w 9226"/>
                <a:gd name="T85" fmla="*/ 8094 h 8193"/>
                <a:gd name="T86" fmla="*/ 622 w 9226"/>
                <a:gd name="T87" fmla="*/ 8130 h 8193"/>
                <a:gd name="T88" fmla="*/ 569 w 9226"/>
                <a:gd name="T89" fmla="*/ 8159 h 8193"/>
                <a:gd name="T90" fmla="*/ 514 w 9226"/>
                <a:gd name="T91" fmla="*/ 8178 h 8193"/>
                <a:gd name="T92" fmla="*/ 457 w 9226"/>
                <a:gd name="T93" fmla="*/ 8189 h 8193"/>
                <a:gd name="T94" fmla="*/ 398 w 9226"/>
                <a:gd name="T95" fmla="*/ 8193 h 8193"/>
                <a:gd name="T96" fmla="*/ 340 w 9226"/>
                <a:gd name="T97" fmla="*/ 8186 h 8193"/>
                <a:gd name="T98" fmla="*/ 282 w 9226"/>
                <a:gd name="T99" fmla="*/ 8173 h 8193"/>
                <a:gd name="T100" fmla="*/ 227 w 9226"/>
                <a:gd name="T101" fmla="*/ 8152 h 8193"/>
                <a:gd name="T102" fmla="*/ 175 w 9226"/>
                <a:gd name="T103" fmla="*/ 8122 h 8193"/>
                <a:gd name="T104" fmla="*/ 127 w 9226"/>
                <a:gd name="T105" fmla="*/ 8084 h 8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26" h="8193">
                  <a:moveTo>
                    <a:pt x="98" y="8054"/>
                  </a:moveTo>
                  <a:lnTo>
                    <a:pt x="85" y="8038"/>
                  </a:lnTo>
                  <a:lnTo>
                    <a:pt x="73" y="8023"/>
                  </a:lnTo>
                  <a:lnTo>
                    <a:pt x="61" y="8004"/>
                  </a:lnTo>
                  <a:lnTo>
                    <a:pt x="51" y="7987"/>
                  </a:lnTo>
                  <a:lnTo>
                    <a:pt x="41" y="7969"/>
                  </a:lnTo>
                  <a:lnTo>
                    <a:pt x="33" y="7951"/>
                  </a:lnTo>
                  <a:lnTo>
                    <a:pt x="25" y="7933"/>
                  </a:lnTo>
                  <a:lnTo>
                    <a:pt x="19" y="7914"/>
                  </a:lnTo>
                  <a:lnTo>
                    <a:pt x="13" y="7895"/>
                  </a:lnTo>
                  <a:lnTo>
                    <a:pt x="9" y="7876"/>
                  </a:lnTo>
                  <a:lnTo>
                    <a:pt x="5" y="7857"/>
                  </a:lnTo>
                  <a:lnTo>
                    <a:pt x="2" y="7837"/>
                  </a:lnTo>
                  <a:lnTo>
                    <a:pt x="1" y="7817"/>
                  </a:lnTo>
                  <a:lnTo>
                    <a:pt x="0" y="7797"/>
                  </a:lnTo>
                  <a:lnTo>
                    <a:pt x="0" y="7778"/>
                  </a:lnTo>
                  <a:lnTo>
                    <a:pt x="0" y="7759"/>
                  </a:lnTo>
                  <a:lnTo>
                    <a:pt x="2" y="7739"/>
                  </a:lnTo>
                  <a:lnTo>
                    <a:pt x="4" y="7720"/>
                  </a:lnTo>
                  <a:lnTo>
                    <a:pt x="8" y="7701"/>
                  </a:lnTo>
                  <a:lnTo>
                    <a:pt x="12" y="7681"/>
                  </a:lnTo>
                  <a:lnTo>
                    <a:pt x="18" y="7663"/>
                  </a:lnTo>
                  <a:lnTo>
                    <a:pt x="23" y="7644"/>
                  </a:lnTo>
                  <a:lnTo>
                    <a:pt x="30" y="7626"/>
                  </a:lnTo>
                  <a:lnTo>
                    <a:pt x="39" y="7608"/>
                  </a:lnTo>
                  <a:lnTo>
                    <a:pt x="47" y="7591"/>
                  </a:lnTo>
                  <a:lnTo>
                    <a:pt x="57" y="7574"/>
                  </a:lnTo>
                  <a:lnTo>
                    <a:pt x="68" y="7557"/>
                  </a:lnTo>
                  <a:lnTo>
                    <a:pt x="79" y="7541"/>
                  </a:lnTo>
                  <a:lnTo>
                    <a:pt x="92" y="7525"/>
                  </a:lnTo>
                  <a:lnTo>
                    <a:pt x="106" y="7510"/>
                  </a:lnTo>
                  <a:lnTo>
                    <a:pt x="120" y="7495"/>
                  </a:lnTo>
                  <a:lnTo>
                    <a:pt x="135" y="7481"/>
                  </a:lnTo>
                  <a:lnTo>
                    <a:pt x="662" y="7019"/>
                  </a:lnTo>
                  <a:lnTo>
                    <a:pt x="1189" y="6557"/>
                  </a:lnTo>
                  <a:lnTo>
                    <a:pt x="1715" y="6095"/>
                  </a:lnTo>
                  <a:lnTo>
                    <a:pt x="2240" y="5632"/>
                  </a:lnTo>
                  <a:lnTo>
                    <a:pt x="2767" y="5171"/>
                  </a:lnTo>
                  <a:lnTo>
                    <a:pt x="3293" y="4709"/>
                  </a:lnTo>
                  <a:lnTo>
                    <a:pt x="3820" y="4249"/>
                  </a:lnTo>
                  <a:lnTo>
                    <a:pt x="4347" y="3789"/>
                  </a:lnTo>
                  <a:lnTo>
                    <a:pt x="4877" y="3330"/>
                  </a:lnTo>
                  <a:lnTo>
                    <a:pt x="5406" y="2871"/>
                  </a:lnTo>
                  <a:lnTo>
                    <a:pt x="5937" y="2415"/>
                  </a:lnTo>
                  <a:lnTo>
                    <a:pt x="6468" y="1959"/>
                  </a:lnTo>
                  <a:lnTo>
                    <a:pt x="6999" y="1503"/>
                  </a:lnTo>
                  <a:lnTo>
                    <a:pt x="7532" y="1047"/>
                  </a:lnTo>
                  <a:lnTo>
                    <a:pt x="8063" y="591"/>
                  </a:lnTo>
                  <a:lnTo>
                    <a:pt x="8593" y="134"/>
                  </a:lnTo>
                  <a:lnTo>
                    <a:pt x="8609" y="121"/>
                  </a:lnTo>
                  <a:lnTo>
                    <a:pt x="8626" y="108"/>
                  </a:lnTo>
                  <a:lnTo>
                    <a:pt x="8643" y="97"/>
                  </a:lnTo>
                  <a:lnTo>
                    <a:pt x="8660" y="85"/>
                  </a:lnTo>
                  <a:lnTo>
                    <a:pt x="8678" y="75"/>
                  </a:lnTo>
                  <a:lnTo>
                    <a:pt x="8696" y="66"/>
                  </a:lnTo>
                  <a:lnTo>
                    <a:pt x="8714" y="56"/>
                  </a:lnTo>
                  <a:lnTo>
                    <a:pt x="8732" y="49"/>
                  </a:lnTo>
                  <a:lnTo>
                    <a:pt x="8751" y="41"/>
                  </a:lnTo>
                  <a:lnTo>
                    <a:pt x="8771" y="35"/>
                  </a:lnTo>
                  <a:lnTo>
                    <a:pt x="8790" y="29"/>
                  </a:lnTo>
                  <a:lnTo>
                    <a:pt x="8809" y="23"/>
                  </a:lnTo>
                  <a:lnTo>
                    <a:pt x="8828" y="18"/>
                  </a:lnTo>
                  <a:lnTo>
                    <a:pt x="8847" y="14"/>
                  </a:lnTo>
                  <a:lnTo>
                    <a:pt x="8867" y="11"/>
                  </a:lnTo>
                  <a:lnTo>
                    <a:pt x="8886" y="7"/>
                  </a:lnTo>
                  <a:lnTo>
                    <a:pt x="8908" y="5"/>
                  </a:lnTo>
                  <a:lnTo>
                    <a:pt x="8929" y="3"/>
                  </a:lnTo>
                  <a:lnTo>
                    <a:pt x="8950" y="1"/>
                  </a:lnTo>
                  <a:lnTo>
                    <a:pt x="8970" y="0"/>
                  </a:lnTo>
                  <a:lnTo>
                    <a:pt x="8992" y="0"/>
                  </a:lnTo>
                  <a:lnTo>
                    <a:pt x="9012" y="0"/>
                  </a:lnTo>
                  <a:lnTo>
                    <a:pt x="9032" y="2"/>
                  </a:lnTo>
                  <a:lnTo>
                    <a:pt x="9052" y="3"/>
                  </a:lnTo>
                  <a:lnTo>
                    <a:pt x="9071" y="6"/>
                  </a:lnTo>
                  <a:lnTo>
                    <a:pt x="9090" y="10"/>
                  </a:lnTo>
                  <a:lnTo>
                    <a:pt x="9108" y="15"/>
                  </a:lnTo>
                  <a:lnTo>
                    <a:pt x="9127" y="20"/>
                  </a:lnTo>
                  <a:lnTo>
                    <a:pt x="9144" y="27"/>
                  </a:lnTo>
                  <a:lnTo>
                    <a:pt x="9159" y="34"/>
                  </a:lnTo>
                  <a:lnTo>
                    <a:pt x="9175" y="43"/>
                  </a:lnTo>
                  <a:lnTo>
                    <a:pt x="9190" y="51"/>
                  </a:lnTo>
                  <a:lnTo>
                    <a:pt x="9200" y="66"/>
                  </a:lnTo>
                  <a:lnTo>
                    <a:pt x="9207" y="81"/>
                  </a:lnTo>
                  <a:lnTo>
                    <a:pt x="9214" y="98"/>
                  </a:lnTo>
                  <a:lnTo>
                    <a:pt x="9219" y="114"/>
                  </a:lnTo>
                  <a:lnTo>
                    <a:pt x="9222" y="132"/>
                  </a:lnTo>
                  <a:lnTo>
                    <a:pt x="9225" y="150"/>
                  </a:lnTo>
                  <a:lnTo>
                    <a:pt x="9226" y="169"/>
                  </a:lnTo>
                  <a:lnTo>
                    <a:pt x="9226" y="189"/>
                  </a:lnTo>
                  <a:lnTo>
                    <a:pt x="9225" y="209"/>
                  </a:lnTo>
                  <a:lnTo>
                    <a:pt x="9224" y="230"/>
                  </a:lnTo>
                  <a:lnTo>
                    <a:pt x="9221" y="251"/>
                  </a:lnTo>
                  <a:lnTo>
                    <a:pt x="9218" y="272"/>
                  </a:lnTo>
                  <a:lnTo>
                    <a:pt x="9214" y="293"/>
                  </a:lnTo>
                  <a:lnTo>
                    <a:pt x="9208" y="315"/>
                  </a:lnTo>
                  <a:lnTo>
                    <a:pt x="9202" y="337"/>
                  </a:lnTo>
                  <a:lnTo>
                    <a:pt x="9196" y="358"/>
                  </a:lnTo>
                  <a:lnTo>
                    <a:pt x="9183" y="396"/>
                  </a:lnTo>
                  <a:lnTo>
                    <a:pt x="9168" y="435"/>
                  </a:lnTo>
                  <a:lnTo>
                    <a:pt x="9159" y="453"/>
                  </a:lnTo>
                  <a:lnTo>
                    <a:pt x="9151" y="471"/>
                  </a:lnTo>
                  <a:lnTo>
                    <a:pt x="9142" y="489"/>
                  </a:lnTo>
                  <a:lnTo>
                    <a:pt x="9133" y="506"/>
                  </a:lnTo>
                  <a:lnTo>
                    <a:pt x="9122" y="524"/>
                  </a:lnTo>
                  <a:lnTo>
                    <a:pt x="9111" y="541"/>
                  </a:lnTo>
                  <a:lnTo>
                    <a:pt x="9099" y="557"/>
                  </a:lnTo>
                  <a:lnTo>
                    <a:pt x="9087" y="573"/>
                  </a:lnTo>
                  <a:lnTo>
                    <a:pt x="9074" y="589"/>
                  </a:lnTo>
                  <a:lnTo>
                    <a:pt x="9061" y="605"/>
                  </a:lnTo>
                  <a:lnTo>
                    <a:pt x="9046" y="620"/>
                  </a:lnTo>
                  <a:lnTo>
                    <a:pt x="9031" y="633"/>
                  </a:lnTo>
                  <a:lnTo>
                    <a:pt x="8512" y="1104"/>
                  </a:lnTo>
                  <a:lnTo>
                    <a:pt x="7995" y="1577"/>
                  </a:lnTo>
                  <a:lnTo>
                    <a:pt x="7479" y="2050"/>
                  </a:lnTo>
                  <a:lnTo>
                    <a:pt x="6962" y="2523"/>
                  </a:lnTo>
                  <a:lnTo>
                    <a:pt x="6445" y="2995"/>
                  </a:lnTo>
                  <a:lnTo>
                    <a:pt x="5926" y="3467"/>
                  </a:lnTo>
                  <a:lnTo>
                    <a:pt x="5667" y="3700"/>
                  </a:lnTo>
                  <a:lnTo>
                    <a:pt x="5407" y="3935"/>
                  </a:lnTo>
                  <a:lnTo>
                    <a:pt x="5145" y="4168"/>
                  </a:lnTo>
                  <a:lnTo>
                    <a:pt x="4884" y="4401"/>
                  </a:lnTo>
                  <a:lnTo>
                    <a:pt x="4360" y="4865"/>
                  </a:lnTo>
                  <a:lnTo>
                    <a:pt x="3835" y="5327"/>
                  </a:lnTo>
                  <a:lnTo>
                    <a:pt x="3308" y="5789"/>
                  </a:lnTo>
                  <a:lnTo>
                    <a:pt x="2781" y="6250"/>
                  </a:lnTo>
                  <a:lnTo>
                    <a:pt x="2254" y="6711"/>
                  </a:lnTo>
                  <a:lnTo>
                    <a:pt x="1726" y="7171"/>
                  </a:lnTo>
                  <a:lnTo>
                    <a:pt x="1199" y="7633"/>
                  </a:lnTo>
                  <a:lnTo>
                    <a:pt x="671" y="8094"/>
                  </a:lnTo>
                  <a:lnTo>
                    <a:pt x="655" y="8106"/>
                  </a:lnTo>
                  <a:lnTo>
                    <a:pt x="639" y="8119"/>
                  </a:lnTo>
                  <a:lnTo>
                    <a:pt x="622" y="8130"/>
                  </a:lnTo>
                  <a:lnTo>
                    <a:pt x="605" y="8141"/>
                  </a:lnTo>
                  <a:lnTo>
                    <a:pt x="587" y="8150"/>
                  </a:lnTo>
                  <a:lnTo>
                    <a:pt x="569" y="8159"/>
                  </a:lnTo>
                  <a:lnTo>
                    <a:pt x="551" y="8166"/>
                  </a:lnTo>
                  <a:lnTo>
                    <a:pt x="533" y="8172"/>
                  </a:lnTo>
                  <a:lnTo>
                    <a:pt x="514" y="8178"/>
                  </a:lnTo>
                  <a:lnTo>
                    <a:pt x="495" y="8183"/>
                  </a:lnTo>
                  <a:lnTo>
                    <a:pt x="476" y="8186"/>
                  </a:lnTo>
                  <a:lnTo>
                    <a:pt x="457" y="8189"/>
                  </a:lnTo>
                  <a:lnTo>
                    <a:pt x="437" y="8192"/>
                  </a:lnTo>
                  <a:lnTo>
                    <a:pt x="417" y="8192"/>
                  </a:lnTo>
                  <a:lnTo>
                    <a:pt x="398" y="8193"/>
                  </a:lnTo>
                  <a:lnTo>
                    <a:pt x="379" y="8192"/>
                  </a:lnTo>
                  <a:lnTo>
                    <a:pt x="360" y="8189"/>
                  </a:lnTo>
                  <a:lnTo>
                    <a:pt x="340" y="8186"/>
                  </a:lnTo>
                  <a:lnTo>
                    <a:pt x="321" y="8183"/>
                  </a:lnTo>
                  <a:lnTo>
                    <a:pt x="301" y="8179"/>
                  </a:lnTo>
                  <a:lnTo>
                    <a:pt x="282" y="8173"/>
                  </a:lnTo>
                  <a:lnTo>
                    <a:pt x="264" y="8167"/>
                  </a:lnTo>
                  <a:lnTo>
                    <a:pt x="245" y="8160"/>
                  </a:lnTo>
                  <a:lnTo>
                    <a:pt x="227" y="8152"/>
                  </a:lnTo>
                  <a:lnTo>
                    <a:pt x="209" y="8143"/>
                  </a:lnTo>
                  <a:lnTo>
                    <a:pt x="192" y="8133"/>
                  </a:lnTo>
                  <a:lnTo>
                    <a:pt x="175" y="8122"/>
                  </a:lnTo>
                  <a:lnTo>
                    <a:pt x="159" y="8111"/>
                  </a:lnTo>
                  <a:lnTo>
                    <a:pt x="142" y="8098"/>
                  </a:lnTo>
                  <a:lnTo>
                    <a:pt x="127" y="8084"/>
                  </a:lnTo>
                  <a:lnTo>
                    <a:pt x="112" y="8070"/>
                  </a:lnTo>
                  <a:lnTo>
                    <a:pt x="98" y="8054"/>
                  </a:lnTo>
                  <a:close/>
                </a:path>
              </a:pathLst>
            </a:custGeom>
            <a:solidFill>
              <a:srgbClr val="6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22">
              <a:extLst>
                <a:ext uri="{FF2B5EF4-FFF2-40B4-BE49-F238E27FC236}">
                  <a16:creationId xmlns:a16="http://schemas.microsoft.com/office/drawing/2014/main" id="{4BB482C6-B747-DE5B-2F0E-EBC68EB94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126"/>
              <a:ext cx="1153" cy="1024"/>
            </a:xfrm>
            <a:custGeom>
              <a:avLst/>
              <a:gdLst>
                <a:gd name="T0" fmla="*/ 98 w 9226"/>
                <a:gd name="T1" fmla="*/ 8054 h 8193"/>
                <a:gd name="T2" fmla="*/ 98 w 9226"/>
                <a:gd name="T3" fmla="*/ 8054 h 8193"/>
                <a:gd name="T4" fmla="*/ 98 w 9226"/>
                <a:gd name="T5" fmla="*/ 8054 h 8193"/>
                <a:gd name="T6" fmla="*/ 61 w 9226"/>
                <a:gd name="T7" fmla="*/ 8004 h 8193"/>
                <a:gd name="T8" fmla="*/ 33 w 9226"/>
                <a:gd name="T9" fmla="*/ 7951 h 8193"/>
                <a:gd name="T10" fmla="*/ 13 w 9226"/>
                <a:gd name="T11" fmla="*/ 7895 h 8193"/>
                <a:gd name="T12" fmla="*/ 2 w 9226"/>
                <a:gd name="T13" fmla="*/ 7837 h 8193"/>
                <a:gd name="T14" fmla="*/ 0 w 9226"/>
                <a:gd name="T15" fmla="*/ 7778 h 8193"/>
                <a:gd name="T16" fmla="*/ 4 w 9226"/>
                <a:gd name="T17" fmla="*/ 7720 h 8193"/>
                <a:gd name="T18" fmla="*/ 18 w 9226"/>
                <a:gd name="T19" fmla="*/ 7663 h 8193"/>
                <a:gd name="T20" fmla="*/ 39 w 9226"/>
                <a:gd name="T21" fmla="*/ 7608 h 8193"/>
                <a:gd name="T22" fmla="*/ 68 w 9226"/>
                <a:gd name="T23" fmla="*/ 7557 h 8193"/>
                <a:gd name="T24" fmla="*/ 106 w 9226"/>
                <a:gd name="T25" fmla="*/ 7510 h 8193"/>
                <a:gd name="T26" fmla="*/ 662 w 9226"/>
                <a:gd name="T27" fmla="*/ 7019 h 8193"/>
                <a:gd name="T28" fmla="*/ 2240 w 9226"/>
                <a:gd name="T29" fmla="*/ 5632 h 8193"/>
                <a:gd name="T30" fmla="*/ 3820 w 9226"/>
                <a:gd name="T31" fmla="*/ 4249 h 8193"/>
                <a:gd name="T32" fmla="*/ 5406 w 9226"/>
                <a:gd name="T33" fmla="*/ 2871 h 8193"/>
                <a:gd name="T34" fmla="*/ 6999 w 9226"/>
                <a:gd name="T35" fmla="*/ 1503 h 8193"/>
                <a:gd name="T36" fmla="*/ 8593 w 9226"/>
                <a:gd name="T37" fmla="*/ 134 h 8193"/>
                <a:gd name="T38" fmla="*/ 8643 w 9226"/>
                <a:gd name="T39" fmla="*/ 97 h 8193"/>
                <a:gd name="T40" fmla="*/ 8696 w 9226"/>
                <a:gd name="T41" fmla="*/ 66 h 8193"/>
                <a:gd name="T42" fmla="*/ 8751 w 9226"/>
                <a:gd name="T43" fmla="*/ 41 h 8193"/>
                <a:gd name="T44" fmla="*/ 8809 w 9226"/>
                <a:gd name="T45" fmla="*/ 23 h 8193"/>
                <a:gd name="T46" fmla="*/ 8867 w 9226"/>
                <a:gd name="T47" fmla="*/ 11 h 8193"/>
                <a:gd name="T48" fmla="*/ 8929 w 9226"/>
                <a:gd name="T49" fmla="*/ 3 h 8193"/>
                <a:gd name="T50" fmla="*/ 8992 w 9226"/>
                <a:gd name="T51" fmla="*/ 0 h 8193"/>
                <a:gd name="T52" fmla="*/ 9052 w 9226"/>
                <a:gd name="T53" fmla="*/ 3 h 8193"/>
                <a:gd name="T54" fmla="*/ 9108 w 9226"/>
                <a:gd name="T55" fmla="*/ 15 h 8193"/>
                <a:gd name="T56" fmla="*/ 9159 w 9226"/>
                <a:gd name="T57" fmla="*/ 34 h 8193"/>
                <a:gd name="T58" fmla="*/ 9190 w 9226"/>
                <a:gd name="T59" fmla="*/ 51 h 8193"/>
                <a:gd name="T60" fmla="*/ 9190 w 9226"/>
                <a:gd name="T61" fmla="*/ 51 h 8193"/>
                <a:gd name="T62" fmla="*/ 9190 w 9226"/>
                <a:gd name="T63" fmla="*/ 51 h 8193"/>
                <a:gd name="T64" fmla="*/ 9207 w 9226"/>
                <a:gd name="T65" fmla="*/ 81 h 8193"/>
                <a:gd name="T66" fmla="*/ 9222 w 9226"/>
                <a:gd name="T67" fmla="*/ 132 h 8193"/>
                <a:gd name="T68" fmla="*/ 9226 w 9226"/>
                <a:gd name="T69" fmla="*/ 189 h 8193"/>
                <a:gd name="T70" fmla="*/ 9221 w 9226"/>
                <a:gd name="T71" fmla="*/ 251 h 8193"/>
                <a:gd name="T72" fmla="*/ 9208 w 9226"/>
                <a:gd name="T73" fmla="*/ 315 h 8193"/>
                <a:gd name="T74" fmla="*/ 9183 w 9226"/>
                <a:gd name="T75" fmla="*/ 396 h 8193"/>
                <a:gd name="T76" fmla="*/ 9151 w 9226"/>
                <a:gd name="T77" fmla="*/ 471 h 8193"/>
                <a:gd name="T78" fmla="*/ 9122 w 9226"/>
                <a:gd name="T79" fmla="*/ 524 h 8193"/>
                <a:gd name="T80" fmla="*/ 9087 w 9226"/>
                <a:gd name="T81" fmla="*/ 573 h 8193"/>
                <a:gd name="T82" fmla="*/ 9046 w 9226"/>
                <a:gd name="T83" fmla="*/ 620 h 8193"/>
                <a:gd name="T84" fmla="*/ 7995 w 9226"/>
                <a:gd name="T85" fmla="*/ 1577 h 8193"/>
                <a:gd name="T86" fmla="*/ 6445 w 9226"/>
                <a:gd name="T87" fmla="*/ 2995 h 8193"/>
                <a:gd name="T88" fmla="*/ 5407 w 9226"/>
                <a:gd name="T89" fmla="*/ 3935 h 8193"/>
                <a:gd name="T90" fmla="*/ 4360 w 9226"/>
                <a:gd name="T91" fmla="*/ 4865 h 8193"/>
                <a:gd name="T92" fmla="*/ 2781 w 9226"/>
                <a:gd name="T93" fmla="*/ 6250 h 8193"/>
                <a:gd name="T94" fmla="*/ 1199 w 9226"/>
                <a:gd name="T95" fmla="*/ 7633 h 8193"/>
                <a:gd name="T96" fmla="*/ 639 w 9226"/>
                <a:gd name="T97" fmla="*/ 8119 h 8193"/>
                <a:gd name="T98" fmla="*/ 587 w 9226"/>
                <a:gd name="T99" fmla="*/ 8150 h 8193"/>
                <a:gd name="T100" fmla="*/ 533 w 9226"/>
                <a:gd name="T101" fmla="*/ 8172 h 8193"/>
                <a:gd name="T102" fmla="*/ 476 w 9226"/>
                <a:gd name="T103" fmla="*/ 8186 h 8193"/>
                <a:gd name="T104" fmla="*/ 417 w 9226"/>
                <a:gd name="T105" fmla="*/ 8192 h 8193"/>
                <a:gd name="T106" fmla="*/ 360 w 9226"/>
                <a:gd name="T107" fmla="*/ 8189 h 8193"/>
                <a:gd name="T108" fmla="*/ 301 w 9226"/>
                <a:gd name="T109" fmla="*/ 8179 h 8193"/>
                <a:gd name="T110" fmla="*/ 245 w 9226"/>
                <a:gd name="T111" fmla="*/ 8160 h 8193"/>
                <a:gd name="T112" fmla="*/ 192 w 9226"/>
                <a:gd name="T113" fmla="*/ 8133 h 8193"/>
                <a:gd name="T114" fmla="*/ 142 w 9226"/>
                <a:gd name="T115" fmla="*/ 8098 h 8193"/>
                <a:gd name="T116" fmla="*/ 98 w 9226"/>
                <a:gd name="T117" fmla="*/ 8054 h 8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26" h="8193">
                  <a:moveTo>
                    <a:pt x="98" y="8054"/>
                  </a:moveTo>
                  <a:lnTo>
                    <a:pt x="98" y="8054"/>
                  </a:lnTo>
                  <a:lnTo>
                    <a:pt x="98" y="8054"/>
                  </a:lnTo>
                  <a:lnTo>
                    <a:pt x="98" y="8054"/>
                  </a:lnTo>
                  <a:lnTo>
                    <a:pt x="98" y="8054"/>
                  </a:lnTo>
                  <a:lnTo>
                    <a:pt x="98" y="8054"/>
                  </a:lnTo>
                  <a:lnTo>
                    <a:pt x="98" y="8054"/>
                  </a:lnTo>
                  <a:lnTo>
                    <a:pt x="98" y="8054"/>
                  </a:lnTo>
                  <a:lnTo>
                    <a:pt x="98" y="8054"/>
                  </a:lnTo>
                  <a:lnTo>
                    <a:pt x="85" y="8038"/>
                  </a:lnTo>
                  <a:lnTo>
                    <a:pt x="73" y="8023"/>
                  </a:lnTo>
                  <a:lnTo>
                    <a:pt x="61" y="8004"/>
                  </a:lnTo>
                  <a:lnTo>
                    <a:pt x="51" y="7987"/>
                  </a:lnTo>
                  <a:lnTo>
                    <a:pt x="41" y="7969"/>
                  </a:lnTo>
                  <a:lnTo>
                    <a:pt x="33" y="7951"/>
                  </a:lnTo>
                  <a:lnTo>
                    <a:pt x="25" y="7933"/>
                  </a:lnTo>
                  <a:lnTo>
                    <a:pt x="19" y="7914"/>
                  </a:lnTo>
                  <a:lnTo>
                    <a:pt x="13" y="7895"/>
                  </a:lnTo>
                  <a:lnTo>
                    <a:pt x="9" y="7876"/>
                  </a:lnTo>
                  <a:lnTo>
                    <a:pt x="5" y="7857"/>
                  </a:lnTo>
                  <a:lnTo>
                    <a:pt x="2" y="7837"/>
                  </a:lnTo>
                  <a:lnTo>
                    <a:pt x="1" y="7817"/>
                  </a:lnTo>
                  <a:lnTo>
                    <a:pt x="0" y="7797"/>
                  </a:lnTo>
                  <a:lnTo>
                    <a:pt x="0" y="7778"/>
                  </a:lnTo>
                  <a:lnTo>
                    <a:pt x="0" y="7759"/>
                  </a:lnTo>
                  <a:lnTo>
                    <a:pt x="2" y="7739"/>
                  </a:lnTo>
                  <a:lnTo>
                    <a:pt x="4" y="7720"/>
                  </a:lnTo>
                  <a:lnTo>
                    <a:pt x="8" y="7701"/>
                  </a:lnTo>
                  <a:lnTo>
                    <a:pt x="12" y="7681"/>
                  </a:lnTo>
                  <a:lnTo>
                    <a:pt x="18" y="7663"/>
                  </a:lnTo>
                  <a:lnTo>
                    <a:pt x="23" y="7644"/>
                  </a:lnTo>
                  <a:lnTo>
                    <a:pt x="30" y="7626"/>
                  </a:lnTo>
                  <a:lnTo>
                    <a:pt x="39" y="7608"/>
                  </a:lnTo>
                  <a:lnTo>
                    <a:pt x="47" y="7591"/>
                  </a:lnTo>
                  <a:lnTo>
                    <a:pt x="57" y="7574"/>
                  </a:lnTo>
                  <a:lnTo>
                    <a:pt x="68" y="7557"/>
                  </a:lnTo>
                  <a:lnTo>
                    <a:pt x="79" y="7541"/>
                  </a:lnTo>
                  <a:lnTo>
                    <a:pt x="92" y="7525"/>
                  </a:lnTo>
                  <a:lnTo>
                    <a:pt x="106" y="7510"/>
                  </a:lnTo>
                  <a:lnTo>
                    <a:pt x="120" y="7495"/>
                  </a:lnTo>
                  <a:lnTo>
                    <a:pt x="135" y="7481"/>
                  </a:lnTo>
                  <a:lnTo>
                    <a:pt x="662" y="7019"/>
                  </a:lnTo>
                  <a:lnTo>
                    <a:pt x="1189" y="6557"/>
                  </a:lnTo>
                  <a:lnTo>
                    <a:pt x="1715" y="6095"/>
                  </a:lnTo>
                  <a:lnTo>
                    <a:pt x="2240" y="5632"/>
                  </a:lnTo>
                  <a:lnTo>
                    <a:pt x="2767" y="5171"/>
                  </a:lnTo>
                  <a:lnTo>
                    <a:pt x="3293" y="4709"/>
                  </a:lnTo>
                  <a:lnTo>
                    <a:pt x="3820" y="4249"/>
                  </a:lnTo>
                  <a:lnTo>
                    <a:pt x="4347" y="3789"/>
                  </a:lnTo>
                  <a:lnTo>
                    <a:pt x="4877" y="3330"/>
                  </a:lnTo>
                  <a:lnTo>
                    <a:pt x="5406" y="2871"/>
                  </a:lnTo>
                  <a:lnTo>
                    <a:pt x="5937" y="2415"/>
                  </a:lnTo>
                  <a:lnTo>
                    <a:pt x="6468" y="1959"/>
                  </a:lnTo>
                  <a:lnTo>
                    <a:pt x="6999" y="1503"/>
                  </a:lnTo>
                  <a:lnTo>
                    <a:pt x="7532" y="1047"/>
                  </a:lnTo>
                  <a:lnTo>
                    <a:pt x="8063" y="591"/>
                  </a:lnTo>
                  <a:lnTo>
                    <a:pt x="8593" y="134"/>
                  </a:lnTo>
                  <a:lnTo>
                    <a:pt x="8609" y="121"/>
                  </a:lnTo>
                  <a:lnTo>
                    <a:pt x="8626" y="108"/>
                  </a:lnTo>
                  <a:lnTo>
                    <a:pt x="8643" y="97"/>
                  </a:lnTo>
                  <a:lnTo>
                    <a:pt x="8660" y="85"/>
                  </a:lnTo>
                  <a:lnTo>
                    <a:pt x="8678" y="75"/>
                  </a:lnTo>
                  <a:lnTo>
                    <a:pt x="8696" y="66"/>
                  </a:lnTo>
                  <a:lnTo>
                    <a:pt x="8714" y="56"/>
                  </a:lnTo>
                  <a:lnTo>
                    <a:pt x="8732" y="49"/>
                  </a:lnTo>
                  <a:lnTo>
                    <a:pt x="8751" y="41"/>
                  </a:lnTo>
                  <a:lnTo>
                    <a:pt x="8771" y="35"/>
                  </a:lnTo>
                  <a:lnTo>
                    <a:pt x="8790" y="29"/>
                  </a:lnTo>
                  <a:lnTo>
                    <a:pt x="8809" y="23"/>
                  </a:lnTo>
                  <a:lnTo>
                    <a:pt x="8828" y="18"/>
                  </a:lnTo>
                  <a:lnTo>
                    <a:pt x="8847" y="14"/>
                  </a:lnTo>
                  <a:lnTo>
                    <a:pt x="8867" y="11"/>
                  </a:lnTo>
                  <a:lnTo>
                    <a:pt x="8886" y="7"/>
                  </a:lnTo>
                  <a:lnTo>
                    <a:pt x="8908" y="5"/>
                  </a:lnTo>
                  <a:lnTo>
                    <a:pt x="8929" y="3"/>
                  </a:lnTo>
                  <a:lnTo>
                    <a:pt x="8950" y="1"/>
                  </a:lnTo>
                  <a:lnTo>
                    <a:pt x="8970" y="0"/>
                  </a:lnTo>
                  <a:lnTo>
                    <a:pt x="8992" y="0"/>
                  </a:lnTo>
                  <a:lnTo>
                    <a:pt x="9012" y="0"/>
                  </a:lnTo>
                  <a:lnTo>
                    <a:pt x="9032" y="2"/>
                  </a:lnTo>
                  <a:lnTo>
                    <a:pt x="9052" y="3"/>
                  </a:lnTo>
                  <a:lnTo>
                    <a:pt x="9071" y="6"/>
                  </a:lnTo>
                  <a:lnTo>
                    <a:pt x="9090" y="10"/>
                  </a:lnTo>
                  <a:lnTo>
                    <a:pt x="9108" y="15"/>
                  </a:lnTo>
                  <a:lnTo>
                    <a:pt x="9127" y="20"/>
                  </a:lnTo>
                  <a:lnTo>
                    <a:pt x="9144" y="27"/>
                  </a:lnTo>
                  <a:lnTo>
                    <a:pt x="9159" y="34"/>
                  </a:lnTo>
                  <a:lnTo>
                    <a:pt x="9175" y="43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190" y="51"/>
                  </a:lnTo>
                  <a:lnTo>
                    <a:pt x="9200" y="66"/>
                  </a:lnTo>
                  <a:lnTo>
                    <a:pt x="9207" y="81"/>
                  </a:lnTo>
                  <a:lnTo>
                    <a:pt x="9214" y="98"/>
                  </a:lnTo>
                  <a:lnTo>
                    <a:pt x="9219" y="114"/>
                  </a:lnTo>
                  <a:lnTo>
                    <a:pt x="9222" y="132"/>
                  </a:lnTo>
                  <a:lnTo>
                    <a:pt x="9225" y="150"/>
                  </a:lnTo>
                  <a:lnTo>
                    <a:pt x="9226" y="169"/>
                  </a:lnTo>
                  <a:lnTo>
                    <a:pt x="9226" y="189"/>
                  </a:lnTo>
                  <a:lnTo>
                    <a:pt x="9225" y="209"/>
                  </a:lnTo>
                  <a:lnTo>
                    <a:pt x="9224" y="230"/>
                  </a:lnTo>
                  <a:lnTo>
                    <a:pt x="9221" y="251"/>
                  </a:lnTo>
                  <a:lnTo>
                    <a:pt x="9218" y="272"/>
                  </a:lnTo>
                  <a:lnTo>
                    <a:pt x="9214" y="293"/>
                  </a:lnTo>
                  <a:lnTo>
                    <a:pt x="9208" y="315"/>
                  </a:lnTo>
                  <a:lnTo>
                    <a:pt x="9202" y="337"/>
                  </a:lnTo>
                  <a:lnTo>
                    <a:pt x="9196" y="358"/>
                  </a:lnTo>
                  <a:lnTo>
                    <a:pt x="9183" y="396"/>
                  </a:lnTo>
                  <a:lnTo>
                    <a:pt x="9168" y="435"/>
                  </a:lnTo>
                  <a:lnTo>
                    <a:pt x="9159" y="453"/>
                  </a:lnTo>
                  <a:lnTo>
                    <a:pt x="9151" y="471"/>
                  </a:lnTo>
                  <a:lnTo>
                    <a:pt x="9142" y="489"/>
                  </a:lnTo>
                  <a:lnTo>
                    <a:pt x="9133" y="506"/>
                  </a:lnTo>
                  <a:lnTo>
                    <a:pt x="9122" y="524"/>
                  </a:lnTo>
                  <a:lnTo>
                    <a:pt x="9111" y="541"/>
                  </a:lnTo>
                  <a:lnTo>
                    <a:pt x="9099" y="557"/>
                  </a:lnTo>
                  <a:lnTo>
                    <a:pt x="9087" y="573"/>
                  </a:lnTo>
                  <a:lnTo>
                    <a:pt x="9074" y="589"/>
                  </a:lnTo>
                  <a:lnTo>
                    <a:pt x="9061" y="605"/>
                  </a:lnTo>
                  <a:lnTo>
                    <a:pt x="9046" y="620"/>
                  </a:lnTo>
                  <a:lnTo>
                    <a:pt x="9031" y="633"/>
                  </a:lnTo>
                  <a:lnTo>
                    <a:pt x="8512" y="1104"/>
                  </a:lnTo>
                  <a:lnTo>
                    <a:pt x="7995" y="1577"/>
                  </a:lnTo>
                  <a:lnTo>
                    <a:pt x="7479" y="2050"/>
                  </a:lnTo>
                  <a:lnTo>
                    <a:pt x="6962" y="2523"/>
                  </a:lnTo>
                  <a:lnTo>
                    <a:pt x="6445" y="2995"/>
                  </a:lnTo>
                  <a:lnTo>
                    <a:pt x="5926" y="3467"/>
                  </a:lnTo>
                  <a:lnTo>
                    <a:pt x="5667" y="3700"/>
                  </a:lnTo>
                  <a:lnTo>
                    <a:pt x="5407" y="3935"/>
                  </a:lnTo>
                  <a:lnTo>
                    <a:pt x="5145" y="4168"/>
                  </a:lnTo>
                  <a:lnTo>
                    <a:pt x="4884" y="4401"/>
                  </a:lnTo>
                  <a:lnTo>
                    <a:pt x="4360" y="4865"/>
                  </a:lnTo>
                  <a:lnTo>
                    <a:pt x="3835" y="5327"/>
                  </a:lnTo>
                  <a:lnTo>
                    <a:pt x="3308" y="5789"/>
                  </a:lnTo>
                  <a:lnTo>
                    <a:pt x="2781" y="6250"/>
                  </a:lnTo>
                  <a:lnTo>
                    <a:pt x="2254" y="6711"/>
                  </a:lnTo>
                  <a:lnTo>
                    <a:pt x="1726" y="7171"/>
                  </a:lnTo>
                  <a:lnTo>
                    <a:pt x="1199" y="7633"/>
                  </a:lnTo>
                  <a:lnTo>
                    <a:pt x="671" y="8094"/>
                  </a:lnTo>
                  <a:lnTo>
                    <a:pt x="655" y="8106"/>
                  </a:lnTo>
                  <a:lnTo>
                    <a:pt x="639" y="8119"/>
                  </a:lnTo>
                  <a:lnTo>
                    <a:pt x="622" y="8130"/>
                  </a:lnTo>
                  <a:lnTo>
                    <a:pt x="605" y="8141"/>
                  </a:lnTo>
                  <a:lnTo>
                    <a:pt x="587" y="8150"/>
                  </a:lnTo>
                  <a:lnTo>
                    <a:pt x="569" y="8159"/>
                  </a:lnTo>
                  <a:lnTo>
                    <a:pt x="551" y="8166"/>
                  </a:lnTo>
                  <a:lnTo>
                    <a:pt x="533" y="8172"/>
                  </a:lnTo>
                  <a:lnTo>
                    <a:pt x="514" y="8178"/>
                  </a:lnTo>
                  <a:lnTo>
                    <a:pt x="495" y="8183"/>
                  </a:lnTo>
                  <a:lnTo>
                    <a:pt x="476" y="8186"/>
                  </a:lnTo>
                  <a:lnTo>
                    <a:pt x="457" y="8189"/>
                  </a:lnTo>
                  <a:lnTo>
                    <a:pt x="437" y="8192"/>
                  </a:lnTo>
                  <a:lnTo>
                    <a:pt x="417" y="8192"/>
                  </a:lnTo>
                  <a:lnTo>
                    <a:pt x="398" y="8193"/>
                  </a:lnTo>
                  <a:lnTo>
                    <a:pt x="379" y="8192"/>
                  </a:lnTo>
                  <a:lnTo>
                    <a:pt x="360" y="8189"/>
                  </a:lnTo>
                  <a:lnTo>
                    <a:pt x="340" y="8186"/>
                  </a:lnTo>
                  <a:lnTo>
                    <a:pt x="321" y="8183"/>
                  </a:lnTo>
                  <a:lnTo>
                    <a:pt x="301" y="8179"/>
                  </a:lnTo>
                  <a:lnTo>
                    <a:pt x="282" y="8173"/>
                  </a:lnTo>
                  <a:lnTo>
                    <a:pt x="264" y="8167"/>
                  </a:lnTo>
                  <a:lnTo>
                    <a:pt x="245" y="8160"/>
                  </a:lnTo>
                  <a:lnTo>
                    <a:pt x="227" y="8152"/>
                  </a:lnTo>
                  <a:lnTo>
                    <a:pt x="209" y="8143"/>
                  </a:lnTo>
                  <a:lnTo>
                    <a:pt x="192" y="8133"/>
                  </a:lnTo>
                  <a:lnTo>
                    <a:pt x="175" y="8122"/>
                  </a:lnTo>
                  <a:lnTo>
                    <a:pt x="159" y="8111"/>
                  </a:lnTo>
                  <a:lnTo>
                    <a:pt x="142" y="8098"/>
                  </a:lnTo>
                  <a:lnTo>
                    <a:pt x="127" y="8084"/>
                  </a:lnTo>
                  <a:lnTo>
                    <a:pt x="112" y="8070"/>
                  </a:lnTo>
                  <a:lnTo>
                    <a:pt x="98" y="8054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23">
              <a:extLst>
                <a:ext uri="{FF2B5EF4-FFF2-40B4-BE49-F238E27FC236}">
                  <a16:creationId xmlns:a16="http://schemas.microsoft.com/office/drawing/2014/main" id="{DD6AECB2-4FC5-9858-1A21-4301CD63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" y="2012"/>
              <a:ext cx="223" cy="214"/>
            </a:xfrm>
            <a:custGeom>
              <a:avLst/>
              <a:gdLst>
                <a:gd name="T0" fmla="*/ 199 w 1785"/>
                <a:gd name="T1" fmla="*/ 1405 h 1706"/>
                <a:gd name="T2" fmla="*/ 149 w 1785"/>
                <a:gd name="T3" fmla="*/ 1344 h 1706"/>
                <a:gd name="T4" fmla="*/ 105 w 1785"/>
                <a:gd name="T5" fmla="*/ 1286 h 1706"/>
                <a:gd name="T6" fmla="*/ 66 w 1785"/>
                <a:gd name="T7" fmla="*/ 1233 h 1706"/>
                <a:gd name="T8" fmla="*/ 36 w 1785"/>
                <a:gd name="T9" fmla="*/ 1186 h 1706"/>
                <a:gd name="T10" fmla="*/ 14 w 1785"/>
                <a:gd name="T11" fmla="*/ 1147 h 1706"/>
                <a:gd name="T12" fmla="*/ 2 w 1785"/>
                <a:gd name="T13" fmla="*/ 1116 h 1706"/>
                <a:gd name="T14" fmla="*/ 0 w 1785"/>
                <a:gd name="T15" fmla="*/ 1100 h 1706"/>
                <a:gd name="T16" fmla="*/ 1 w 1785"/>
                <a:gd name="T17" fmla="*/ 1093 h 1706"/>
                <a:gd name="T18" fmla="*/ 1245 w 1785"/>
                <a:gd name="T19" fmla="*/ 3 h 1706"/>
                <a:gd name="T20" fmla="*/ 1251 w 1785"/>
                <a:gd name="T21" fmla="*/ 0 h 1706"/>
                <a:gd name="T22" fmla="*/ 1260 w 1785"/>
                <a:gd name="T23" fmla="*/ 2 h 1706"/>
                <a:gd name="T24" fmla="*/ 1283 w 1785"/>
                <a:gd name="T25" fmla="*/ 12 h 1706"/>
                <a:gd name="T26" fmla="*/ 1316 w 1785"/>
                <a:gd name="T27" fmla="*/ 33 h 1706"/>
                <a:gd name="T28" fmla="*/ 1355 w 1785"/>
                <a:gd name="T29" fmla="*/ 65 h 1706"/>
                <a:gd name="T30" fmla="*/ 1400 w 1785"/>
                <a:gd name="T31" fmla="*/ 106 h 1706"/>
                <a:gd name="T32" fmla="*/ 1450 w 1785"/>
                <a:gd name="T33" fmla="*/ 155 h 1706"/>
                <a:gd name="T34" fmla="*/ 1503 w 1785"/>
                <a:gd name="T35" fmla="*/ 209 h 1706"/>
                <a:gd name="T36" fmla="*/ 1558 w 1785"/>
                <a:gd name="T37" fmla="*/ 270 h 1706"/>
                <a:gd name="T38" fmla="*/ 1610 w 1785"/>
                <a:gd name="T39" fmla="*/ 332 h 1706"/>
                <a:gd name="T40" fmla="*/ 1658 w 1785"/>
                <a:gd name="T41" fmla="*/ 392 h 1706"/>
                <a:gd name="T42" fmla="*/ 1700 w 1785"/>
                <a:gd name="T43" fmla="*/ 448 h 1706"/>
                <a:gd name="T44" fmla="*/ 1734 w 1785"/>
                <a:gd name="T45" fmla="*/ 498 h 1706"/>
                <a:gd name="T46" fmla="*/ 1760 w 1785"/>
                <a:gd name="T47" fmla="*/ 541 h 1706"/>
                <a:gd name="T48" fmla="*/ 1777 w 1785"/>
                <a:gd name="T49" fmla="*/ 576 h 1706"/>
                <a:gd name="T50" fmla="*/ 1785 w 1785"/>
                <a:gd name="T51" fmla="*/ 601 h 1706"/>
                <a:gd name="T52" fmla="*/ 1785 w 1785"/>
                <a:gd name="T53" fmla="*/ 609 h 1706"/>
                <a:gd name="T54" fmla="*/ 1781 w 1785"/>
                <a:gd name="T55" fmla="*/ 616 h 1706"/>
                <a:gd name="T56" fmla="*/ 537 w 1785"/>
                <a:gd name="T57" fmla="*/ 1705 h 1706"/>
                <a:gd name="T58" fmla="*/ 530 w 1785"/>
                <a:gd name="T59" fmla="*/ 1706 h 1706"/>
                <a:gd name="T60" fmla="*/ 514 w 1785"/>
                <a:gd name="T61" fmla="*/ 1701 h 1706"/>
                <a:gd name="T62" fmla="*/ 486 w 1785"/>
                <a:gd name="T63" fmla="*/ 1685 h 1706"/>
                <a:gd name="T64" fmla="*/ 450 w 1785"/>
                <a:gd name="T65" fmla="*/ 1658 h 1706"/>
                <a:gd name="T66" fmla="*/ 408 w 1785"/>
                <a:gd name="T67" fmla="*/ 1622 h 1706"/>
                <a:gd name="T68" fmla="*/ 360 w 1785"/>
                <a:gd name="T69" fmla="*/ 1578 h 1706"/>
                <a:gd name="T70" fmla="*/ 308 w 1785"/>
                <a:gd name="T71" fmla="*/ 1525 h 1706"/>
                <a:gd name="T72" fmla="*/ 255 w 1785"/>
                <a:gd name="T73" fmla="*/ 1467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5" h="1706">
                  <a:moveTo>
                    <a:pt x="227" y="1436"/>
                  </a:moveTo>
                  <a:lnTo>
                    <a:pt x="199" y="1405"/>
                  </a:lnTo>
                  <a:lnTo>
                    <a:pt x="174" y="1375"/>
                  </a:lnTo>
                  <a:lnTo>
                    <a:pt x="149" y="1344"/>
                  </a:lnTo>
                  <a:lnTo>
                    <a:pt x="126" y="1314"/>
                  </a:lnTo>
                  <a:lnTo>
                    <a:pt x="105" y="1286"/>
                  </a:lnTo>
                  <a:lnTo>
                    <a:pt x="85" y="1259"/>
                  </a:lnTo>
                  <a:lnTo>
                    <a:pt x="66" y="1233"/>
                  </a:lnTo>
                  <a:lnTo>
                    <a:pt x="51" y="1209"/>
                  </a:lnTo>
                  <a:lnTo>
                    <a:pt x="36" y="1186"/>
                  </a:lnTo>
                  <a:lnTo>
                    <a:pt x="24" y="1165"/>
                  </a:lnTo>
                  <a:lnTo>
                    <a:pt x="14" y="1147"/>
                  </a:lnTo>
                  <a:lnTo>
                    <a:pt x="7" y="1130"/>
                  </a:lnTo>
                  <a:lnTo>
                    <a:pt x="2" y="1116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1096"/>
                  </a:lnTo>
                  <a:lnTo>
                    <a:pt x="1" y="1093"/>
                  </a:lnTo>
                  <a:lnTo>
                    <a:pt x="3" y="1091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51" y="0"/>
                  </a:lnTo>
                  <a:lnTo>
                    <a:pt x="1254" y="0"/>
                  </a:lnTo>
                  <a:lnTo>
                    <a:pt x="1260" y="2"/>
                  </a:lnTo>
                  <a:lnTo>
                    <a:pt x="1270" y="5"/>
                  </a:lnTo>
                  <a:lnTo>
                    <a:pt x="1283" y="12"/>
                  </a:lnTo>
                  <a:lnTo>
                    <a:pt x="1298" y="22"/>
                  </a:lnTo>
                  <a:lnTo>
                    <a:pt x="1316" y="33"/>
                  </a:lnTo>
                  <a:lnTo>
                    <a:pt x="1334" y="48"/>
                  </a:lnTo>
                  <a:lnTo>
                    <a:pt x="1355" y="65"/>
                  </a:lnTo>
                  <a:lnTo>
                    <a:pt x="1377" y="84"/>
                  </a:lnTo>
                  <a:lnTo>
                    <a:pt x="1400" y="106"/>
                  </a:lnTo>
                  <a:lnTo>
                    <a:pt x="1424" y="129"/>
                  </a:lnTo>
                  <a:lnTo>
                    <a:pt x="1450" y="155"/>
                  </a:lnTo>
                  <a:lnTo>
                    <a:pt x="1476" y="181"/>
                  </a:lnTo>
                  <a:lnTo>
                    <a:pt x="1503" y="209"/>
                  </a:lnTo>
                  <a:lnTo>
                    <a:pt x="1531" y="239"/>
                  </a:lnTo>
                  <a:lnTo>
                    <a:pt x="1558" y="270"/>
                  </a:lnTo>
                  <a:lnTo>
                    <a:pt x="1585" y="301"/>
                  </a:lnTo>
                  <a:lnTo>
                    <a:pt x="1610" y="332"/>
                  </a:lnTo>
                  <a:lnTo>
                    <a:pt x="1635" y="363"/>
                  </a:lnTo>
                  <a:lnTo>
                    <a:pt x="1658" y="392"/>
                  </a:lnTo>
                  <a:lnTo>
                    <a:pt x="1679" y="420"/>
                  </a:lnTo>
                  <a:lnTo>
                    <a:pt x="1700" y="448"/>
                  </a:lnTo>
                  <a:lnTo>
                    <a:pt x="1718" y="473"/>
                  </a:lnTo>
                  <a:lnTo>
                    <a:pt x="1734" y="498"/>
                  </a:lnTo>
                  <a:lnTo>
                    <a:pt x="1748" y="520"/>
                  </a:lnTo>
                  <a:lnTo>
                    <a:pt x="1760" y="541"/>
                  </a:lnTo>
                  <a:lnTo>
                    <a:pt x="1770" y="559"/>
                  </a:lnTo>
                  <a:lnTo>
                    <a:pt x="1777" y="576"/>
                  </a:lnTo>
                  <a:lnTo>
                    <a:pt x="1782" y="590"/>
                  </a:lnTo>
                  <a:lnTo>
                    <a:pt x="1785" y="601"/>
                  </a:lnTo>
                  <a:lnTo>
                    <a:pt x="1785" y="606"/>
                  </a:lnTo>
                  <a:lnTo>
                    <a:pt x="1785" y="609"/>
                  </a:lnTo>
                  <a:lnTo>
                    <a:pt x="1783" y="613"/>
                  </a:lnTo>
                  <a:lnTo>
                    <a:pt x="1781" y="616"/>
                  </a:lnTo>
                  <a:lnTo>
                    <a:pt x="539" y="1703"/>
                  </a:lnTo>
                  <a:lnTo>
                    <a:pt x="537" y="1705"/>
                  </a:lnTo>
                  <a:lnTo>
                    <a:pt x="534" y="1706"/>
                  </a:lnTo>
                  <a:lnTo>
                    <a:pt x="530" y="1706"/>
                  </a:lnTo>
                  <a:lnTo>
                    <a:pt x="525" y="1705"/>
                  </a:lnTo>
                  <a:lnTo>
                    <a:pt x="514" y="1701"/>
                  </a:lnTo>
                  <a:lnTo>
                    <a:pt x="501" y="1694"/>
                  </a:lnTo>
                  <a:lnTo>
                    <a:pt x="486" y="1685"/>
                  </a:lnTo>
                  <a:lnTo>
                    <a:pt x="469" y="1673"/>
                  </a:lnTo>
                  <a:lnTo>
                    <a:pt x="450" y="1658"/>
                  </a:lnTo>
                  <a:lnTo>
                    <a:pt x="430" y="1641"/>
                  </a:lnTo>
                  <a:lnTo>
                    <a:pt x="408" y="1622"/>
                  </a:lnTo>
                  <a:lnTo>
                    <a:pt x="384" y="1601"/>
                  </a:lnTo>
                  <a:lnTo>
                    <a:pt x="360" y="1578"/>
                  </a:lnTo>
                  <a:lnTo>
                    <a:pt x="334" y="1552"/>
                  </a:lnTo>
                  <a:lnTo>
                    <a:pt x="308" y="1525"/>
                  </a:lnTo>
                  <a:lnTo>
                    <a:pt x="281" y="1497"/>
                  </a:lnTo>
                  <a:lnTo>
                    <a:pt x="255" y="1467"/>
                  </a:lnTo>
                  <a:lnTo>
                    <a:pt x="227" y="1436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24">
              <a:extLst>
                <a:ext uri="{FF2B5EF4-FFF2-40B4-BE49-F238E27FC236}">
                  <a16:creationId xmlns:a16="http://schemas.microsoft.com/office/drawing/2014/main" id="{DBB8BD31-2C2F-433B-D23C-A3438769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" y="2012"/>
              <a:ext cx="223" cy="214"/>
            </a:xfrm>
            <a:custGeom>
              <a:avLst/>
              <a:gdLst>
                <a:gd name="T0" fmla="*/ 227 w 1785"/>
                <a:gd name="T1" fmla="*/ 1436 h 1706"/>
                <a:gd name="T2" fmla="*/ 174 w 1785"/>
                <a:gd name="T3" fmla="*/ 1375 h 1706"/>
                <a:gd name="T4" fmla="*/ 126 w 1785"/>
                <a:gd name="T5" fmla="*/ 1314 h 1706"/>
                <a:gd name="T6" fmla="*/ 85 w 1785"/>
                <a:gd name="T7" fmla="*/ 1259 h 1706"/>
                <a:gd name="T8" fmla="*/ 51 w 1785"/>
                <a:gd name="T9" fmla="*/ 1209 h 1706"/>
                <a:gd name="T10" fmla="*/ 24 w 1785"/>
                <a:gd name="T11" fmla="*/ 1165 h 1706"/>
                <a:gd name="T12" fmla="*/ 7 w 1785"/>
                <a:gd name="T13" fmla="*/ 1130 h 1706"/>
                <a:gd name="T14" fmla="*/ 0 w 1785"/>
                <a:gd name="T15" fmla="*/ 1105 h 1706"/>
                <a:gd name="T16" fmla="*/ 0 w 1785"/>
                <a:gd name="T17" fmla="*/ 1096 h 1706"/>
                <a:gd name="T18" fmla="*/ 3 w 1785"/>
                <a:gd name="T19" fmla="*/ 1091 h 1706"/>
                <a:gd name="T20" fmla="*/ 1247 w 1785"/>
                <a:gd name="T21" fmla="*/ 2 h 1706"/>
                <a:gd name="T22" fmla="*/ 1254 w 1785"/>
                <a:gd name="T23" fmla="*/ 0 h 1706"/>
                <a:gd name="T24" fmla="*/ 1270 w 1785"/>
                <a:gd name="T25" fmla="*/ 5 h 1706"/>
                <a:gd name="T26" fmla="*/ 1298 w 1785"/>
                <a:gd name="T27" fmla="*/ 22 h 1706"/>
                <a:gd name="T28" fmla="*/ 1334 w 1785"/>
                <a:gd name="T29" fmla="*/ 48 h 1706"/>
                <a:gd name="T30" fmla="*/ 1377 w 1785"/>
                <a:gd name="T31" fmla="*/ 84 h 1706"/>
                <a:gd name="T32" fmla="*/ 1424 w 1785"/>
                <a:gd name="T33" fmla="*/ 129 h 1706"/>
                <a:gd name="T34" fmla="*/ 1476 w 1785"/>
                <a:gd name="T35" fmla="*/ 181 h 1706"/>
                <a:gd name="T36" fmla="*/ 1531 w 1785"/>
                <a:gd name="T37" fmla="*/ 239 h 1706"/>
                <a:gd name="T38" fmla="*/ 1558 w 1785"/>
                <a:gd name="T39" fmla="*/ 270 h 1706"/>
                <a:gd name="T40" fmla="*/ 1610 w 1785"/>
                <a:gd name="T41" fmla="*/ 332 h 1706"/>
                <a:gd name="T42" fmla="*/ 1658 w 1785"/>
                <a:gd name="T43" fmla="*/ 392 h 1706"/>
                <a:gd name="T44" fmla="*/ 1700 w 1785"/>
                <a:gd name="T45" fmla="*/ 448 h 1706"/>
                <a:gd name="T46" fmla="*/ 1734 w 1785"/>
                <a:gd name="T47" fmla="*/ 498 h 1706"/>
                <a:gd name="T48" fmla="*/ 1760 w 1785"/>
                <a:gd name="T49" fmla="*/ 541 h 1706"/>
                <a:gd name="T50" fmla="*/ 1777 w 1785"/>
                <a:gd name="T51" fmla="*/ 576 h 1706"/>
                <a:gd name="T52" fmla="*/ 1785 w 1785"/>
                <a:gd name="T53" fmla="*/ 601 h 1706"/>
                <a:gd name="T54" fmla="*/ 1785 w 1785"/>
                <a:gd name="T55" fmla="*/ 609 h 1706"/>
                <a:gd name="T56" fmla="*/ 1781 w 1785"/>
                <a:gd name="T57" fmla="*/ 616 h 1706"/>
                <a:gd name="T58" fmla="*/ 537 w 1785"/>
                <a:gd name="T59" fmla="*/ 1705 h 1706"/>
                <a:gd name="T60" fmla="*/ 530 w 1785"/>
                <a:gd name="T61" fmla="*/ 1706 h 1706"/>
                <a:gd name="T62" fmla="*/ 514 w 1785"/>
                <a:gd name="T63" fmla="*/ 1701 h 1706"/>
                <a:gd name="T64" fmla="*/ 486 w 1785"/>
                <a:gd name="T65" fmla="*/ 1685 h 1706"/>
                <a:gd name="T66" fmla="*/ 450 w 1785"/>
                <a:gd name="T67" fmla="*/ 1658 h 1706"/>
                <a:gd name="T68" fmla="*/ 408 w 1785"/>
                <a:gd name="T69" fmla="*/ 1622 h 1706"/>
                <a:gd name="T70" fmla="*/ 360 w 1785"/>
                <a:gd name="T71" fmla="*/ 1578 h 1706"/>
                <a:gd name="T72" fmla="*/ 308 w 1785"/>
                <a:gd name="T73" fmla="*/ 1525 h 1706"/>
                <a:gd name="T74" fmla="*/ 255 w 1785"/>
                <a:gd name="T75" fmla="*/ 1467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85" h="1706">
                  <a:moveTo>
                    <a:pt x="227" y="1436"/>
                  </a:moveTo>
                  <a:lnTo>
                    <a:pt x="227" y="1436"/>
                  </a:lnTo>
                  <a:lnTo>
                    <a:pt x="199" y="1405"/>
                  </a:lnTo>
                  <a:lnTo>
                    <a:pt x="174" y="1375"/>
                  </a:lnTo>
                  <a:lnTo>
                    <a:pt x="149" y="1344"/>
                  </a:lnTo>
                  <a:lnTo>
                    <a:pt x="126" y="1314"/>
                  </a:lnTo>
                  <a:lnTo>
                    <a:pt x="105" y="1286"/>
                  </a:lnTo>
                  <a:lnTo>
                    <a:pt x="85" y="1259"/>
                  </a:lnTo>
                  <a:lnTo>
                    <a:pt x="66" y="1233"/>
                  </a:lnTo>
                  <a:lnTo>
                    <a:pt x="51" y="1209"/>
                  </a:lnTo>
                  <a:lnTo>
                    <a:pt x="36" y="1186"/>
                  </a:lnTo>
                  <a:lnTo>
                    <a:pt x="24" y="1165"/>
                  </a:lnTo>
                  <a:lnTo>
                    <a:pt x="14" y="1147"/>
                  </a:lnTo>
                  <a:lnTo>
                    <a:pt x="7" y="1130"/>
                  </a:lnTo>
                  <a:lnTo>
                    <a:pt x="2" y="1116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1096"/>
                  </a:lnTo>
                  <a:lnTo>
                    <a:pt x="1" y="1093"/>
                  </a:lnTo>
                  <a:lnTo>
                    <a:pt x="3" y="1091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51" y="0"/>
                  </a:lnTo>
                  <a:lnTo>
                    <a:pt x="1254" y="0"/>
                  </a:lnTo>
                  <a:lnTo>
                    <a:pt x="1260" y="2"/>
                  </a:lnTo>
                  <a:lnTo>
                    <a:pt x="1270" y="5"/>
                  </a:lnTo>
                  <a:lnTo>
                    <a:pt x="1283" y="12"/>
                  </a:lnTo>
                  <a:lnTo>
                    <a:pt x="1298" y="22"/>
                  </a:lnTo>
                  <a:lnTo>
                    <a:pt x="1316" y="33"/>
                  </a:lnTo>
                  <a:lnTo>
                    <a:pt x="1334" y="48"/>
                  </a:lnTo>
                  <a:lnTo>
                    <a:pt x="1355" y="65"/>
                  </a:lnTo>
                  <a:lnTo>
                    <a:pt x="1377" y="84"/>
                  </a:lnTo>
                  <a:lnTo>
                    <a:pt x="1400" y="106"/>
                  </a:lnTo>
                  <a:lnTo>
                    <a:pt x="1424" y="129"/>
                  </a:lnTo>
                  <a:lnTo>
                    <a:pt x="1450" y="155"/>
                  </a:lnTo>
                  <a:lnTo>
                    <a:pt x="1476" y="181"/>
                  </a:lnTo>
                  <a:lnTo>
                    <a:pt x="1503" y="209"/>
                  </a:lnTo>
                  <a:lnTo>
                    <a:pt x="1531" y="239"/>
                  </a:lnTo>
                  <a:lnTo>
                    <a:pt x="1558" y="270"/>
                  </a:lnTo>
                  <a:lnTo>
                    <a:pt x="1558" y="270"/>
                  </a:lnTo>
                  <a:lnTo>
                    <a:pt x="1585" y="301"/>
                  </a:lnTo>
                  <a:lnTo>
                    <a:pt x="1610" y="332"/>
                  </a:lnTo>
                  <a:lnTo>
                    <a:pt x="1635" y="363"/>
                  </a:lnTo>
                  <a:lnTo>
                    <a:pt x="1658" y="392"/>
                  </a:lnTo>
                  <a:lnTo>
                    <a:pt x="1679" y="420"/>
                  </a:lnTo>
                  <a:lnTo>
                    <a:pt x="1700" y="448"/>
                  </a:lnTo>
                  <a:lnTo>
                    <a:pt x="1718" y="473"/>
                  </a:lnTo>
                  <a:lnTo>
                    <a:pt x="1734" y="498"/>
                  </a:lnTo>
                  <a:lnTo>
                    <a:pt x="1748" y="520"/>
                  </a:lnTo>
                  <a:lnTo>
                    <a:pt x="1760" y="541"/>
                  </a:lnTo>
                  <a:lnTo>
                    <a:pt x="1770" y="559"/>
                  </a:lnTo>
                  <a:lnTo>
                    <a:pt x="1777" y="576"/>
                  </a:lnTo>
                  <a:lnTo>
                    <a:pt x="1782" y="590"/>
                  </a:lnTo>
                  <a:lnTo>
                    <a:pt x="1785" y="601"/>
                  </a:lnTo>
                  <a:lnTo>
                    <a:pt x="1785" y="606"/>
                  </a:lnTo>
                  <a:lnTo>
                    <a:pt x="1785" y="609"/>
                  </a:lnTo>
                  <a:lnTo>
                    <a:pt x="1783" y="613"/>
                  </a:lnTo>
                  <a:lnTo>
                    <a:pt x="1781" y="616"/>
                  </a:lnTo>
                  <a:lnTo>
                    <a:pt x="539" y="1703"/>
                  </a:lnTo>
                  <a:lnTo>
                    <a:pt x="537" y="1705"/>
                  </a:lnTo>
                  <a:lnTo>
                    <a:pt x="534" y="1706"/>
                  </a:lnTo>
                  <a:lnTo>
                    <a:pt x="530" y="1706"/>
                  </a:lnTo>
                  <a:lnTo>
                    <a:pt x="525" y="1705"/>
                  </a:lnTo>
                  <a:lnTo>
                    <a:pt x="514" y="1701"/>
                  </a:lnTo>
                  <a:lnTo>
                    <a:pt x="501" y="1694"/>
                  </a:lnTo>
                  <a:lnTo>
                    <a:pt x="486" y="1685"/>
                  </a:lnTo>
                  <a:lnTo>
                    <a:pt x="469" y="1673"/>
                  </a:lnTo>
                  <a:lnTo>
                    <a:pt x="450" y="1658"/>
                  </a:lnTo>
                  <a:lnTo>
                    <a:pt x="430" y="1641"/>
                  </a:lnTo>
                  <a:lnTo>
                    <a:pt x="408" y="1622"/>
                  </a:lnTo>
                  <a:lnTo>
                    <a:pt x="384" y="1601"/>
                  </a:lnTo>
                  <a:lnTo>
                    <a:pt x="360" y="1578"/>
                  </a:lnTo>
                  <a:lnTo>
                    <a:pt x="334" y="1552"/>
                  </a:lnTo>
                  <a:lnTo>
                    <a:pt x="308" y="1525"/>
                  </a:lnTo>
                  <a:lnTo>
                    <a:pt x="281" y="1497"/>
                  </a:lnTo>
                  <a:lnTo>
                    <a:pt x="255" y="1467"/>
                  </a:lnTo>
                  <a:lnTo>
                    <a:pt x="227" y="1436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25">
              <a:extLst>
                <a:ext uri="{FF2B5EF4-FFF2-40B4-BE49-F238E27FC236}">
                  <a16:creationId xmlns:a16="http://schemas.microsoft.com/office/drawing/2014/main" id="{8C0F0CAB-10AE-1F73-9680-592DFDA6B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149"/>
              <a:ext cx="381" cy="291"/>
            </a:xfrm>
            <a:custGeom>
              <a:avLst/>
              <a:gdLst>
                <a:gd name="T0" fmla="*/ 0 w 3047"/>
                <a:gd name="T1" fmla="*/ 2294 h 2326"/>
                <a:gd name="T2" fmla="*/ 4 w 3047"/>
                <a:gd name="T3" fmla="*/ 2277 h 2326"/>
                <a:gd name="T4" fmla="*/ 17 w 3047"/>
                <a:gd name="T5" fmla="*/ 2258 h 2326"/>
                <a:gd name="T6" fmla="*/ 66 w 3047"/>
                <a:gd name="T7" fmla="*/ 2207 h 2326"/>
                <a:gd name="T8" fmla="*/ 203 w 3047"/>
                <a:gd name="T9" fmla="*/ 2081 h 2326"/>
                <a:gd name="T10" fmla="*/ 307 w 3047"/>
                <a:gd name="T11" fmla="*/ 1972 h 2326"/>
                <a:gd name="T12" fmla="*/ 472 w 3047"/>
                <a:gd name="T13" fmla="*/ 1779 h 2326"/>
                <a:gd name="T14" fmla="*/ 715 w 3047"/>
                <a:gd name="T15" fmla="*/ 1472 h 2326"/>
                <a:gd name="T16" fmla="*/ 951 w 3047"/>
                <a:gd name="T17" fmla="*/ 1175 h 2326"/>
                <a:gd name="T18" fmla="*/ 1100 w 3047"/>
                <a:gd name="T19" fmla="*/ 1005 h 2326"/>
                <a:gd name="T20" fmla="*/ 1190 w 3047"/>
                <a:gd name="T21" fmla="*/ 911 h 2326"/>
                <a:gd name="T22" fmla="*/ 1282 w 3047"/>
                <a:gd name="T23" fmla="*/ 824 h 2326"/>
                <a:gd name="T24" fmla="*/ 1578 w 3047"/>
                <a:gd name="T25" fmla="*/ 576 h 2326"/>
                <a:gd name="T26" fmla="*/ 1774 w 3047"/>
                <a:gd name="T27" fmla="*/ 421 h 2326"/>
                <a:gd name="T28" fmla="*/ 1965 w 3047"/>
                <a:gd name="T29" fmla="*/ 281 h 2326"/>
                <a:gd name="T30" fmla="*/ 2119 w 3047"/>
                <a:gd name="T31" fmla="*/ 181 h 2326"/>
                <a:gd name="T32" fmla="*/ 2209 w 3047"/>
                <a:gd name="T33" fmla="*/ 131 h 2326"/>
                <a:gd name="T34" fmla="*/ 2297 w 3047"/>
                <a:gd name="T35" fmla="*/ 88 h 2326"/>
                <a:gd name="T36" fmla="*/ 2384 w 3047"/>
                <a:gd name="T37" fmla="*/ 54 h 2326"/>
                <a:gd name="T38" fmla="*/ 2469 w 3047"/>
                <a:gd name="T39" fmla="*/ 29 h 2326"/>
                <a:gd name="T40" fmla="*/ 2550 w 3047"/>
                <a:gd name="T41" fmla="*/ 11 h 2326"/>
                <a:gd name="T42" fmla="*/ 2628 w 3047"/>
                <a:gd name="T43" fmla="*/ 2 h 2326"/>
                <a:gd name="T44" fmla="*/ 2700 w 3047"/>
                <a:gd name="T45" fmla="*/ 1 h 2326"/>
                <a:gd name="T46" fmla="*/ 2768 w 3047"/>
                <a:gd name="T47" fmla="*/ 6 h 2326"/>
                <a:gd name="T48" fmla="*/ 2830 w 3047"/>
                <a:gd name="T49" fmla="*/ 20 h 2326"/>
                <a:gd name="T50" fmla="*/ 2885 w 3047"/>
                <a:gd name="T51" fmla="*/ 41 h 2326"/>
                <a:gd name="T52" fmla="*/ 2933 w 3047"/>
                <a:gd name="T53" fmla="*/ 68 h 2326"/>
                <a:gd name="T54" fmla="*/ 2973 w 3047"/>
                <a:gd name="T55" fmla="*/ 102 h 2326"/>
                <a:gd name="T56" fmla="*/ 3006 w 3047"/>
                <a:gd name="T57" fmla="*/ 142 h 2326"/>
                <a:gd name="T58" fmla="*/ 3029 w 3047"/>
                <a:gd name="T59" fmla="*/ 188 h 2326"/>
                <a:gd name="T60" fmla="*/ 3043 w 3047"/>
                <a:gd name="T61" fmla="*/ 239 h 2326"/>
                <a:gd name="T62" fmla="*/ 3047 w 3047"/>
                <a:gd name="T63" fmla="*/ 294 h 2326"/>
                <a:gd name="T64" fmla="*/ 3044 w 3047"/>
                <a:gd name="T65" fmla="*/ 354 h 2326"/>
                <a:gd name="T66" fmla="*/ 3030 w 3047"/>
                <a:gd name="T67" fmla="*/ 418 h 2326"/>
                <a:gd name="T68" fmla="*/ 3009 w 3047"/>
                <a:gd name="T69" fmla="*/ 485 h 2326"/>
                <a:gd name="T70" fmla="*/ 2979 w 3047"/>
                <a:gd name="T71" fmla="*/ 556 h 2326"/>
                <a:gd name="T72" fmla="*/ 2942 w 3047"/>
                <a:gd name="T73" fmla="*/ 629 h 2326"/>
                <a:gd name="T74" fmla="*/ 2897 w 3047"/>
                <a:gd name="T75" fmla="*/ 705 h 2326"/>
                <a:gd name="T76" fmla="*/ 2804 w 3047"/>
                <a:gd name="T77" fmla="*/ 836 h 2326"/>
                <a:gd name="T78" fmla="*/ 2737 w 3047"/>
                <a:gd name="T79" fmla="*/ 919 h 2326"/>
                <a:gd name="T80" fmla="*/ 2610 w 3047"/>
                <a:gd name="T81" fmla="*/ 1060 h 2326"/>
                <a:gd name="T82" fmla="*/ 2431 w 3047"/>
                <a:gd name="T83" fmla="*/ 1232 h 2326"/>
                <a:gd name="T84" fmla="*/ 2226 w 3047"/>
                <a:gd name="T85" fmla="*/ 1404 h 2326"/>
                <a:gd name="T86" fmla="*/ 1999 w 3047"/>
                <a:gd name="T87" fmla="*/ 1576 h 2326"/>
                <a:gd name="T88" fmla="*/ 1750 w 3047"/>
                <a:gd name="T89" fmla="*/ 1744 h 2326"/>
                <a:gd name="T90" fmla="*/ 1494 w 3047"/>
                <a:gd name="T91" fmla="*/ 1869 h 2326"/>
                <a:gd name="T92" fmla="*/ 1249 w 3047"/>
                <a:gd name="T93" fmla="*/ 1974 h 2326"/>
                <a:gd name="T94" fmla="*/ 1017 w 3047"/>
                <a:gd name="T95" fmla="*/ 2061 h 2326"/>
                <a:gd name="T96" fmla="*/ 801 w 3047"/>
                <a:gd name="T97" fmla="*/ 2134 h 2326"/>
                <a:gd name="T98" fmla="*/ 486 w 3047"/>
                <a:gd name="T99" fmla="*/ 2233 h 2326"/>
                <a:gd name="T100" fmla="*/ 332 w 3047"/>
                <a:gd name="T101" fmla="*/ 2277 h 2326"/>
                <a:gd name="T102" fmla="*/ 202 w 3047"/>
                <a:gd name="T103" fmla="*/ 2309 h 2326"/>
                <a:gd name="T104" fmla="*/ 102 w 3047"/>
                <a:gd name="T105" fmla="*/ 2325 h 2326"/>
                <a:gd name="T106" fmla="*/ 44 w 3047"/>
                <a:gd name="T107" fmla="*/ 2325 h 2326"/>
                <a:gd name="T108" fmla="*/ 20 w 3047"/>
                <a:gd name="T109" fmla="*/ 2320 h 2326"/>
                <a:gd name="T110" fmla="*/ 6 w 3047"/>
                <a:gd name="T111" fmla="*/ 2309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7" h="2326">
                  <a:moveTo>
                    <a:pt x="2" y="2305"/>
                  </a:moveTo>
                  <a:lnTo>
                    <a:pt x="1" y="2300"/>
                  </a:lnTo>
                  <a:lnTo>
                    <a:pt x="0" y="2294"/>
                  </a:lnTo>
                  <a:lnTo>
                    <a:pt x="0" y="2289"/>
                  </a:lnTo>
                  <a:lnTo>
                    <a:pt x="2" y="2284"/>
                  </a:lnTo>
                  <a:lnTo>
                    <a:pt x="4" y="2277"/>
                  </a:lnTo>
                  <a:lnTo>
                    <a:pt x="8" y="2271"/>
                  </a:lnTo>
                  <a:lnTo>
                    <a:pt x="12" y="2265"/>
                  </a:lnTo>
                  <a:lnTo>
                    <a:pt x="17" y="2258"/>
                  </a:lnTo>
                  <a:lnTo>
                    <a:pt x="31" y="2242"/>
                  </a:lnTo>
                  <a:lnTo>
                    <a:pt x="47" y="2226"/>
                  </a:lnTo>
                  <a:lnTo>
                    <a:pt x="66" y="2207"/>
                  </a:lnTo>
                  <a:lnTo>
                    <a:pt x="88" y="2187"/>
                  </a:lnTo>
                  <a:lnTo>
                    <a:pt x="142" y="2139"/>
                  </a:lnTo>
                  <a:lnTo>
                    <a:pt x="203" y="2081"/>
                  </a:lnTo>
                  <a:lnTo>
                    <a:pt x="236" y="2048"/>
                  </a:lnTo>
                  <a:lnTo>
                    <a:pt x="271" y="2012"/>
                  </a:lnTo>
                  <a:lnTo>
                    <a:pt x="307" y="1972"/>
                  </a:lnTo>
                  <a:lnTo>
                    <a:pt x="346" y="1930"/>
                  </a:lnTo>
                  <a:lnTo>
                    <a:pt x="409" y="1854"/>
                  </a:lnTo>
                  <a:lnTo>
                    <a:pt x="472" y="1779"/>
                  </a:lnTo>
                  <a:lnTo>
                    <a:pt x="534" y="1701"/>
                  </a:lnTo>
                  <a:lnTo>
                    <a:pt x="595" y="1625"/>
                  </a:lnTo>
                  <a:lnTo>
                    <a:pt x="715" y="1472"/>
                  </a:lnTo>
                  <a:lnTo>
                    <a:pt x="833" y="1321"/>
                  </a:lnTo>
                  <a:lnTo>
                    <a:pt x="893" y="1248"/>
                  </a:lnTo>
                  <a:lnTo>
                    <a:pt x="951" y="1175"/>
                  </a:lnTo>
                  <a:lnTo>
                    <a:pt x="1011" y="1106"/>
                  </a:lnTo>
                  <a:lnTo>
                    <a:pt x="1070" y="1038"/>
                  </a:lnTo>
                  <a:lnTo>
                    <a:pt x="1100" y="1005"/>
                  </a:lnTo>
                  <a:lnTo>
                    <a:pt x="1130" y="973"/>
                  </a:lnTo>
                  <a:lnTo>
                    <a:pt x="1160" y="942"/>
                  </a:lnTo>
                  <a:lnTo>
                    <a:pt x="1190" y="911"/>
                  </a:lnTo>
                  <a:lnTo>
                    <a:pt x="1221" y="881"/>
                  </a:lnTo>
                  <a:lnTo>
                    <a:pt x="1251" y="851"/>
                  </a:lnTo>
                  <a:lnTo>
                    <a:pt x="1282" y="824"/>
                  </a:lnTo>
                  <a:lnTo>
                    <a:pt x="1313" y="796"/>
                  </a:lnTo>
                  <a:lnTo>
                    <a:pt x="1446" y="685"/>
                  </a:lnTo>
                  <a:lnTo>
                    <a:pt x="1578" y="576"/>
                  </a:lnTo>
                  <a:lnTo>
                    <a:pt x="1644" y="523"/>
                  </a:lnTo>
                  <a:lnTo>
                    <a:pt x="1709" y="471"/>
                  </a:lnTo>
                  <a:lnTo>
                    <a:pt x="1774" y="421"/>
                  </a:lnTo>
                  <a:lnTo>
                    <a:pt x="1838" y="372"/>
                  </a:lnTo>
                  <a:lnTo>
                    <a:pt x="1901" y="325"/>
                  </a:lnTo>
                  <a:lnTo>
                    <a:pt x="1965" y="281"/>
                  </a:lnTo>
                  <a:lnTo>
                    <a:pt x="2026" y="239"/>
                  </a:lnTo>
                  <a:lnTo>
                    <a:pt x="2088" y="200"/>
                  </a:lnTo>
                  <a:lnTo>
                    <a:pt x="2119" y="181"/>
                  </a:lnTo>
                  <a:lnTo>
                    <a:pt x="2149" y="164"/>
                  </a:lnTo>
                  <a:lnTo>
                    <a:pt x="2179" y="147"/>
                  </a:lnTo>
                  <a:lnTo>
                    <a:pt x="2209" y="131"/>
                  </a:lnTo>
                  <a:lnTo>
                    <a:pt x="2239" y="116"/>
                  </a:lnTo>
                  <a:lnTo>
                    <a:pt x="2268" y="101"/>
                  </a:lnTo>
                  <a:lnTo>
                    <a:pt x="2297" y="88"/>
                  </a:lnTo>
                  <a:lnTo>
                    <a:pt x="2326" y="75"/>
                  </a:lnTo>
                  <a:lnTo>
                    <a:pt x="2356" y="65"/>
                  </a:lnTo>
                  <a:lnTo>
                    <a:pt x="2384" y="54"/>
                  </a:lnTo>
                  <a:lnTo>
                    <a:pt x="2413" y="45"/>
                  </a:lnTo>
                  <a:lnTo>
                    <a:pt x="2441" y="36"/>
                  </a:lnTo>
                  <a:lnTo>
                    <a:pt x="2469" y="29"/>
                  </a:lnTo>
                  <a:lnTo>
                    <a:pt x="2497" y="21"/>
                  </a:lnTo>
                  <a:lnTo>
                    <a:pt x="2524" y="16"/>
                  </a:lnTo>
                  <a:lnTo>
                    <a:pt x="2550" y="11"/>
                  </a:lnTo>
                  <a:lnTo>
                    <a:pt x="2577" y="7"/>
                  </a:lnTo>
                  <a:lnTo>
                    <a:pt x="2602" y="4"/>
                  </a:lnTo>
                  <a:lnTo>
                    <a:pt x="2628" y="2"/>
                  </a:lnTo>
                  <a:lnTo>
                    <a:pt x="2652" y="1"/>
                  </a:lnTo>
                  <a:lnTo>
                    <a:pt x="2677" y="0"/>
                  </a:lnTo>
                  <a:lnTo>
                    <a:pt x="2700" y="1"/>
                  </a:lnTo>
                  <a:lnTo>
                    <a:pt x="2723" y="2"/>
                  </a:lnTo>
                  <a:lnTo>
                    <a:pt x="2746" y="4"/>
                  </a:lnTo>
                  <a:lnTo>
                    <a:pt x="2768" y="6"/>
                  </a:lnTo>
                  <a:lnTo>
                    <a:pt x="2789" y="11"/>
                  </a:lnTo>
                  <a:lnTo>
                    <a:pt x="2809" y="15"/>
                  </a:lnTo>
                  <a:lnTo>
                    <a:pt x="2830" y="20"/>
                  </a:lnTo>
                  <a:lnTo>
                    <a:pt x="2849" y="27"/>
                  </a:lnTo>
                  <a:lnTo>
                    <a:pt x="2867" y="33"/>
                  </a:lnTo>
                  <a:lnTo>
                    <a:pt x="2885" y="41"/>
                  </a:lnTo>
                  <a:lnTo>
                    <a:pt x="2902" y="49"/>
                  </a:lnTo>
                  <a:lnTo>
                    <a:pt x="2918" y="58"/>
                  </a:lnTo>
                  <a:lnTo>
                    <a:pt x="2933" y="68"/>
                  </a:lnTo>
                  <a:lnTo>
                    <a:pt x="2948" y="79"/>
                  </a:lnTo>
                  <a:lnTo>
                    <a:pt x="2960" y="90"/>
                  </a:lnTo>
                  <a:lnTo>
                    <a:pt x="2973" y="102"/>
                  </a:lnTo>
                  <a:lnTo>
                    <a:pt x="2985" y="115"/>
                  </a:lnTo>
                  <a:lnTo>
                    <a:pt x="2996" y="129"/>
                  </a:lnTo>
                  <a:lnTo>
                    <a:pt x="3006" y="142"/>
                  </a:lnTo>
                  <a:lnTo>
                    <a:pt x="3015" y="157"/>
                  </a:lnTo>
                  <a:lnTo>
                    <a:pt x="3022" y="172"/>
                  </a:lnTo>
                  <a:lnTo>
                    <a:pt x="3029" y="188"/>
                  </a:lnTo>
                  <a:lnTo>
                    <a:pt x="3035" y="204"/>
                  </a:lnTo>
                  <a:lnTo>
                    <a:pt x="3039" y="221"/>
                  </a:lnTo>
                  <a:lnTo>
                    <a:pt x="3043" y="239"/>
                  </a:lnTo>
                  <a:lnTo>
                    <a:pt x="3045" y="257"/>
                  </a:lnTo>
                  <a:lnTo>
                    <a:pt x="3047" y="275"/>
                  </a:lnTo>
                  <a:lnTo>
                    <a:pt x="3047" y="294"/>
                  </a:lnTo>
                  <a:lnTo>
                    <a:pt x="3047" y="314"/>
                  </a:lnTo>
                  <a:lnTo>
                    <a:pt x="3046" y="334"/>
                  </a:lnTo>
                  <a:lnTo>
                    <a:pt x="3044" y="354"/>
                  </a:lnTo>
                  <a:lnTo>
                    <a:pt x="3040" y="375"/>
                  </a:lnTo>
                  <a:lnTo>
                    <a:pt x="3036" y="396"/>
                  </a:lnTo>
                  <a:lnTo>
                    <a:pt x="3030" y="418"/>
                  </a:lnTo>
                  <a:lnTo>
                    <a:pt x="3025" y="440"/>
                  </a:lnTo>
                  <a:lnTo>
                    <a:pt x="3018" y="462"/>
                  </a:lnTo>
                  <a:lnTo>
                    <a:pt x="3009" y="485"/>
                  </a:lnTo>
                  <a:lnTo>
                    <a:pt x="3001" y="508"/>
                  </a:lnTo>
                  <a:lnTo>
                    <a:pt x="2991" y="531"/>
                  </a:lnTo>
                  <a:lnTo>
                    <a:pt x="2979" y="556"/>
                  </a:lnTo>
                  <a:lnTo>
                    <a:pt x="2968" y="579"/>
                  </a:lnTo>
                  <a:lnTo>
                    <a:pt x="2955" y="604"/>
                  </a:lnTo>
                  <a:lnTo>
                    <a:pt x="2942" y="629"/>
                  </a:lnTo>
                  <a:lnTo>
                    <a:pt x="2927" y="654"/>
                  </a:lnTo>
                  <a:lnTo>
                    <a:pt x="2913" y="679"/>
                  </a:lnTo>
                  <a:lnTo>
                    <a:pt x="2897" y="705"/>
                  </a:lnTo>
                  <a:lnTo>
                    <a:pt x="2880" y="731"/>
                  </a:lnTo>
                  <a:lnTo>
                    <a:pt x="2843" y="783"/>
                  </a:lnTo>
                  <a:lnTo>
                    <a:pt x="2804" y="836"/>
                  </a:lnTo>
                  <a:lnTo>
                    <a:pt x="2783" y="864"/>
                  </a:lnTo>
                  <a:lnTo>
                    <a:pt x="2761" y="892"/>
                  </a:lnTo>
                  <a:lnTo>
                    <a:pt x="2737" y="919"/>
                  </a:lnTo>
                  <a:lnTo>
                    <a:pt x="2713" y="947"/>
                  </a:lnTo>
                  <a:lnTo>
                    <a:pt x="2663" y="1003"/>
                  </a:lnTo>
                  <a:lnTo>
                    <a:pt x="2610" y="1060"/>
                  </a:lnTo>
                  <a:lnTo>
                    <a:pt x="2553" y="1117"/>
                  </a:lnTo>
                  <a:lnTo>
                    <a:pt x="2493" y="1173"/>
                  </a:lnTo>
                  <a:lnTo>
                    <a:pt x="2431" y="1232"/>
                  </a:lnTo>
                  <a:lnTo>
                    <a:pt x="2365" y="1289"/>
                  </a:lnTo>
                  <a:lnTo>
                    <a:pt x="2297" y="1346"/>
                  </a:lnTo>
                  <a:lnTo>
                    <a:pt x="2226" y="1404"/>
                  </a:lnTo>
                  <a:lnTo>
                    <a:pt x="2153" y="1462"/>
                  </a:lnTo>
                  <a:lnTo>
                    <a:pt x="2077" y="1519"/>
                  </a:lnTo>
                  <a:lnTo>
                    <a:pt x="1999" y="1576"/>
                  </a:lnTo>
                  <a:lnTo>
                    <a:pt x="1918" y="1632"/>
                  </a:lnTo>
                  <a:lnTo>
                    <a:pt x="1835" y="1689"/>
                  </a:lnTo>
                  <a:lnTo>
                    <a:pt x="1750" y="1744"/>
                  </a:lnTo>
                  <a:lnTo>
                    <a:pt x="1663" y="1789"/>
                  </a:lnTo>
                  <a:lnTo>
                    <a:pt x="1578" y="1830"/>
                  </a:lnTo>
                  <a:lnTo>
                    <a:pt x="1494" y="1869"/>
                  </a:lnTo>
                  <a:lnTo>
                    <a:pt x="1411" y="1907"/>
                  </a:lnTo>
                  <a:lnTo>
                    <a:pt x="1329" y="1942"/>
                  </a:lnTo>
                  <a:lnTo>
                    <a:pt x="1249" y="1974"/>
                  </a:lnTo>
                  <a:lnTo>
                    <a:pt x="1170" y="2004"/>
                  </a:lnTo>
                  <a:lnTo>
                    <a:pt x="1094" y="2033"/>
                  </a:lnTo>
                  <a:lnTo>
                    <a:pt x="1017" y="2061"/>
                  </a:lnTo>
                  <a:lnTo>
                    <a:pt x="944" y="2086"/>
                  </a:lnTo>
                  <a:lnTo>
                    <a:pt x="871" y="2111"/>
                  </a:lnTo>
                  <a:lnTo>
                    <a:pt x="801" y="2134"/>
                  </a:lnTo>
                  <a:lnTo>
                    <a:pt x="667" y="2176"/>
                  </a:lnTo>
                  <a:lnTo>
                    <a:pt x="543" y="2216"/>
                  </a:lnTo>
                  <a:lnTo>
                    <a:pt x="486" y="2233"/>
                  </a:lnTo>
                  <a:lnTo>
                    <a:pt x="432" y="2250"/>
                  </a:lnTo>
                  <a:lnTo>
                    <a:pt x="381" y="2265"/>
                  </a:lnTo>
                  <a:lnTo>
                    <a:pt x="332" y="2277"/>
                  </a:lnTo>
                  <a:lnTo>
                    <a:pt x="285" y="2290"/>
                  </a:lnTo>
                  <a:lnTo>
                    <a:pt x="242" y="2300"/>
                  </a:lnTo>
                  <a:lnTo>
                    <a:pt x="202" y="2309"/>
                  </a:lnTo>
                  <a:lnTo>
                    <a:pt x="166" y="2316"/>
                  </a:lnTo>
                  <a:lnTo>
                    <a:pt x="133" y="2321"/>
                  </a:lnTo>
                  <a:lnTo>
                    <a:pt x="102" y="2325"/>
                  </a:lnTo>
                  <a:lnTo>
                    <a:pt x="77" y="2326"/>
                  </a:lnTo>
                  <a:lnTo>
                    <a:pt x="54" y="2326"/>
                  </a:lnTo>
                  <a:lnTo>
                    <a:pt x="44" y="2325"/>
                  </a:lnTo>
                  <a:lnTo>
                    <a:pt x="35" y="2324"/>
                  </a:lnTo>
                  <a:lnTo>
                    <a:pt x="27" y="2322"/>
                  </a:lnTo>
                  <a:lnTo>
                    <a:pt x="20" y="2320"/>
                  </a:lnTo>
                  <a:lnTo>
                    <a:pt x="14" y="2317"/>
                  </a:lnTo>
                  <a:lnTo>
                    <a:pt x="10" y="2314"/>
                  </a:lnTo>
                  <a:lnTo>
                    <a:pt x="6" y="2309"/>
                  </a:lnTo>
                  <a:lnTo>
                    <a:pt x="2" y="2305"/>
                  </a:lnTo>
                  <a:close/>
                </a:path>
              </a:pathLst>
            </a:custGeom>
            <a:solidFill>
              <a:srgbClr val="9A6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26">
              <a:extLst>
                <a:ext uri="{FF2B5EF4-FFF2-40B4-BE49-F238E27FC236}">
                  <a16:creationId xmlns:a16="http://schemas.microsoft.com/office/drawing/2014/main" id="{6E4B92E2-72F1-FCEC-A5C3-08F52BA0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2149"/>
              <a:ext cx="381" cy="291"/>
            </a:xfrm>
            <a:custGeom>
              <a:avLst/>
              <a:gdLst>
                <a:gd name="T0" fmla="*/ 0 w 3047"/>
                <a:gd name="T1" fmla="*/ 2294 h 2326"/>
                <a:gd name="T2" fmla="*/ 4 w 3047"/>
                <a:gd name="T3" fmla="*/ 2277 h 2326"/>
                <a:gd name="T4" fmla="*/ 17 w 3047"/>
                <a:gd name="T5" fmla="*/ 2258 h 2326"/>
                <a:gd name="T6" fmla="*/ 66 w 3047"/>
                <a:gd name="T7" fmla="*/ 2207 h 2326"/>
                <a:gd name="T8" fmla="*/ 203 w 3047"/>
                <a:gd name="T9" fmla="*/ 2081 h 2326"/>
                <a:gd name="T10" fmla="*/ 307 w 3047"/>
                <a:gd name="T11" fmla="*/ 1972 h 2326"/>
                <a:gd name="T12" fmla="*/ 472 w 3047"/>
                <a:gd name="T13" fmla="*/ 1779 h 2326"/>
                <a:gd name="T14" fmla="*/ 715 w 3047"/>
                <a:gd name="T15" fmla="*/ 1472 h 2326"/>
                <a:gd name="T16" fmla="*/ 951 w 3047"/>
                <a:gd name="T17" fmla="*/ 1175 h 2326"/>
                <a:gd name="T18" fmla="*/ 1100 w 3047"/>
                <a:gd name="T19" fmla="*/ 1005 h 2326"/>
                <a:gd name="T20" fmla="*/ 1190 w 3047"/>
                <a:gd name="T21" fmla="*/ 911 h 2326"/>
                <a:gd name="T22" fmla="*/ 1282 w 3047"/>
                <a:gd name="T23" fmla="*/ 824 h 2326"/>
                <a:gd name="T24" fmla="*/ 1578 w 3047"/>
                <a:gd name="T25" fmla="*/ 576 h 2326"/>
                <a:gd name="T26" fmla="*/ 1774 w 3047"/>
                <a:gd name="T27" fmla="*/ 421 h 2326"/>
                <a:gd name="T28" fmla="*/ 1965 w 3047"/>
                <a:gd name="T29" fmla="*/ 281 h 2326"/>
                <a:gd name="T30" fmla="*/ 2119 w 3047"/>
                <a:gd name="T31" fmla="*/ 181 h 2326"/>
                <a:gd name="T32" fmla="*/ 2209 w 3047"/>
                <a:gd name="T33" fmla="*/ 131 h 2326"/>
                <a:gd name="T34" fmla="*/ 2297 w 3047"/>
                <a:gd name="T35" fmla="*/ 88 h 2326"/>
                <a:gd name="T36" fmla="*/ 2384 w 3047"/>
                <a:gd name="T37" fmla="*/ 54 h 2326"/>
                <a:gd name="T38" fmla="*/ 2469 w 3047"/>
                <a:gd name="T39" fmla="*/ 29 h 2326"/>
                <a:gd name="T40" fmla="*/ 2550 w 3047"/>
                <a:gd name="T41" fmla="*/ 11 h 2326"/>
                <a:gd name="T42" fmla="*/ 2628 w 3047"/>
                <a:gd name="T43" fmla="*/ 2 h 2326"/>
                <a:gd name="T44" fmla="*/ 2700 w 3047"/>
                <a:gd name="T45" fmla="*/ 1 h 2326"/>
                <a:gd name="T46" fmla="*/ 2768 w 3047"/>
                <a:gd name="T47" fmla="*/ 6 h 2326"/>
                <a:gd name="T48" fmla="*/ 2830 w 3047"/>
                <a:gd name="T49" fmla="*/ 20 h 2326"/>
                <a:gd name="T50" fmla="*/ 2885 w 3047"/>
                <a:gd name="T51" fmla="*/ 41 h 2326"/>
                <a:gd name="T52" fmla="*/ 2933 w 3047"/>
                <a:gd name="T53" fmla="*/ 68 h 2326"/>
                <a:gd name="T54" fmla="*/ 2973 w 3047"/>
                <a:gd name="T55" fmla="*/ 102 h 2326"/>
                <a:gd name="T56" fmla="*/ 3006 w 3047"/>
                <a:gd name="T57" fmla="*/ 142 h 2326"/>
                <a:gd name="T58" fmla="*/ 3029 w 3047"/>
                <a:gd name="T59" fmla="*/ 188 h 2326"/>
                <a:gd name="T60" fmla="*/ 3043 w 3047"/>
                <a:gd name="T61" fmla="*/ 239 h 2326"/>
                <a:gd name="T62" fmla="*/ 3047 w 3047"/>
                <a:gd name="T63" fmla="*/ 294 h 2326"/>
                <a:gd name="T64" fmla="*/ 3044 w 3047"/>
                <a:gd name="T65" fmla="*/ 354 h 2326"/>
                <a:gd name="T66" fmla="*/ 3030 w 3047"/>
                <a:gd name="T67" fmla="*/ 418 h 2326"/>
                <a:gd name="T68" fmla="*/ 3009 w 3047"/>
                <a:gd name="T69" fmla="*/ 485 h 2326"/>
                <a:gd name="T70" fmla="*/ 2979 w 3047"/>
                <a:gd name="T71" fmla="*/ 556 h 2326"/>
                <a:gd name="T72" fmla="*/ 2942 w 3047"/>
                <a:gd name="T73" fmla="*/ 629 h 2326"/>
                <a:gd name="T74" fmla="*/ 2897 w 3047"/>
                <a:gd name="T75" fmla="*/ 705 h 2326"/>
                <a:gd name="T76" fmla="*/ 2804 w 3047"/>
                <a:gd name="T77" fmla="*/ 836 h 2326"/>
                <a:gd name="T78" fmla="*/ 2737 w 3047"/>
                <a:gd name="T79" fmla="*/ 919 h 2326"/>
                <a:gd name="T80" fmla="*/ 2610 w 3047"/>
                <a:gd name="T81" fmla="*/ 1060 h 2326"/>
                <a:gd name="T82" fmla="*/ 2431 w 3047"/>
                <a:gd name="T83" fmla="*/ 1232 h 2326"/>
                <a:gd name="T84" fmla="*/ 2226 w 3047"/>
                <a:gd name="T85" fmla="*/ 1404 h 2326"/>
                <a:gd name="T86" fmla="*/ 1999 w 3047"/>
                <a:gd name="T87" fmla="*/ 1576 h 2326"/>
                <a:gd name="T88" fmla="*/ 1750 w 3047"/>
                <a:gd name="T89" fmla="*/ 1744 h 2326"/>
                <a:gd name="T90" fmla="*/ 1494 w 3047"/>
                <a:gd name="T91" fmla="*/ 1869 h 2326"/>
                <a:gd name="T92" fmla="*/ 1249 w 3047"/>
                <a:gd name="T93" fmla="*/ 1974 h 2326"/>
                <a:gd name="T94" fmla="*/ 1017 w 3047"/>
                <a:gd name="T95" fmla="*/ 2061 h 2326"/>
                <a:gd name="T96" fmla="*/ 801 w 3047"/>
                <a:gd name="T97" fmla="*/ 2134 h 2326"/>
                <a:gd name="T98" fmla="*/ 486 w 3047"/>
                <a:gd name="T99" fmla="*/ 2233 h 2326"/>
                <a:gd name="T100" fmla="*/ 332 w 3047"/>
                <a:gd name="T101" fmla="*/ 2277 h 2326"/>
                <a:gd name="T102" fmla="*/ 202 w 3047"/>
                <a:gd name="T103" fmla="*/ 2309 h 2326"/>
                <a:gd name="T104" fmla="*/ 102 w 3047"/>
                <a:gd name="T105" fmla="*/ 2325 h 2326"/>
                <a:gd name="T106" fmla="*/ 44 w 3047"/>
                <a:gd name="T107" fmla="*/ 2325 h 2326"/>
                <a:gd name="T108" fmla="*/ 20 w 3047"/>
                <a:gd name="T109" fmla="*/ 2320 h 2326"/>
                <a:gd name="T110" fmla="*/ 6 w 3047"/>
                <a:gd name="T111" fmla="*/ 2309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7" h="2326">
                  <a:moveTo>
                    <a:pt x="2" y="2305"/>
                  </a:moveTo>
                  <a:lnTo>
                    <a:pt x="1" y="2300"/>
                  </a:lnTo>
                  <a:lnTo>
                    <a:pt x="0" y="2294"/>
                  </a:lnTo>
                  <a:lnTo>
                    <a:pt x="0" y="2289"/>
                  </a:lnTo>
                  <a:lnTo>
                    <a:pt x="2" y="2284"/>
                  </a:lnTo>
                  <a:lnTo>
                    <a:pt x="4" y="2277"/>
                  </a:lnTo>
                  <a:lnTo>
                    <a:pt x="8" y="2271"/>
                  </a:lnTo>
                  <a:lnTo>
                    <a:pt x="12" y="2265"/>
                  </a:lnTo>
                  <a:lnTo>
                    <a:pt x="17" y="2258"/>
                  </a:lnTo>
                  <a:lnTo>
                    <a:pt x="31" y="2242"/>
                  </a:lnTo>
                  <a:lnTo>
                    <a:pt x="47" y="2226"/>
                  </a:lnTo>
                  <a:lnTo>
                    <a:pt x="66" y="2207"/>
                  </a:lnTo>
                  <a:lnTo>
                    <a:pt x="88" y="2187"/>
                  </a:lnTo>
                  <a:lnTo>
                    <a:pt x="142" y="2139"/>
                  </a:lnTo>
                  <a:lnTo>
                    <a:pt x="203" y="2081"/>
                  </a:lnTo>
                  <a:lnTo>
                    <a:pt x="236" y="2048"/>
                  </a:lnTo>
                  <a:lnTo>
                    <a:pt x="271" y="2012"/>
                  </a:lnTo>
                  <a:lnTo>
                    <a:pt x="307" y="1972"/>
                  </a:lnTo>
                  <a:lnTo>
                    <a:pt x="346" y="1930"/>
                  </a:lnTo>
                  <a:lnTo>
                    <a:pt x="409" y="1854"/>
                  </a:lnTo>
                  <a:lnTo>
                    <a:pt x="472" y="1779"/>
                  </a:lnTo>
                  <a:lnTo>
                    <a:pt x="534" y="1701"/>
                  </a:lnTo>
                  <a:lnTo>
                    <a:pt x="595" y="1625"/>
                  </a:lnTo>
                  <a:lnTo>
                    <a:pt x="715" y="1472"/>
                  </a:lnTo>
                  <a:lnTo>
                    <a:pt x="833" y="1321"/>
                  </a:lnTo>
                  <a:lnTo>
                    <a:pt x="893" y="1248"/>
                  </a:lnTo>
                  <a:lnTo>
                    <a:pt x="951" y="1175"/>
                  </a:lnTo>
                  <a:lnTo>
                    <a:pt x="1011" y="1106"/>
                  </a:lnTo>
                  <a:lnTo>
                    <a:pt x="1070" y="1038"/>
                  </a:lnTo>
                  <a:lnTo>
                    <a:pt x="1100" y="1005"/>
                  </a:lnTo>
                  <a:lnTo>
                    <a:pt x="1130" y="973"/>
                  </a:lnTo>
                  <a:lnTo>
                    <a:pt x="1160" y="942"/>
                  </a:lnTo>
                  <a:lnTo>
                    <a:pt x="1190" y="911"/>
                  </a:lnTo>
                  <a:lnTo>
                    <a:pt x="1221" y="881"/>
                  </a:lnTo>
                  <a:lnTo>
                    <a:pt x="1251" y="851"/>
                  </a:lnTo>
                  <a:lnTo>
                    <a:pt x="1282" y="824"/>
                  </a:lnTo>
                  <a:lnTo>
                    <a:pt x="1313" y="796"/>
                  </a:lnTo>
                  <a:lnTo>
                    <a:pt x="1446" y="685"/>
                  </a:lnTo>
                  <a:lnTo>
                    <a:pt x="1578" y="576"/>
                  </a:lnTo>
                  <a:lnTo>
                    <a:pt x="1644" y="523"/>
                  </a:lnTo>
                  <a:lnTo>
                    <a:pt x="1709" y="471"/>
                  </a:lnTo>
                  <a:lnTo>
                    <a:pt x="1774" y="421"/>
                  </a:lnTo>
                  <a:lnTo>
                    <a:pt x="1838" y="372"/>
                  </a:lnTo>
                  <a:lnTo>
                    <a:pt x="1901" y="325"/>
                  </a:lnTo>
                  <a:lnTo>
                    <a:pt x="1965" y="281"/>
                  </a:lnTo>
                  <a:lnTo>
                    <a:pt x="2026" y="239"/>
                  </a:lnTo>
                  <a:lnTo>
                    <a:pt x="2088" y="200"/>
                  </a:lnTo>
                  <a:lnTo>
                    <a:pt x="2119" y="181"/>
                  </a:lnTo>
                  <a:lnTo>
                    <a:pt x="2149" y="164"/>
                  </a:lnTo>
                  <a:lnTo>
                    <a:pt x="2179" y="147"/>
                  </a:lnTo>
                  <a:lnTo>
                    <a:pt x="2209" y="131"/>
                  </a:lnTo>
                  <a:lnTo>
                    <a:pt x="2239" y="116"/>
                  </a:lnTo>
                  <a:lnTo>
                    <a:pt x="2268" y="101"/>
                  </a:lnTo>
                  <a:lnTo>
                    <a:pt x="2297" y="88"/>
                  </a:lnTo>
                  <a:lnTo>
                    <a:pt x="2326" y="75"/>
                  </a:lnTo>
                  <a:lnTo>
                    <a:pt x="2356" y="65"/>
                  </a:lnTo>
                  <a:lnTo>
                    <a:pt x="2384" y="54"/>
                  </a:lnTo>
                  <a:lnTo>
                    <a:pt x="2413" y="45"/>
                  </a:lnTo>
                  <a:lnTo>
                    <a:pt x="2441" y="36"/>
                  </a:lnTo>
                  <a:lnTo>
                    <a:pt x="2469" y="29"/>
                  </a:lnTo>
                  <a:lnTo>
                    <a:pt x="2497" y="21"/>
                  </a:lnTo>
                  <a:lnTo>
                    <a:pt x="2524" y="16"/>
                  </a:lnTo>
                  <a:lnTo>
                    <a:pt x="2550" y="11"/>
                  </a:lnTo>
                  <a:lnTo>
                    <a:pt x="2577" y="7"/>
                  </a:lnTo>
                  <a:lnTo>
                    <a:pt x="2602" y="4"/>
                  </a:lnTo>
                  <a:lnTo>
                    <a:pt x="2628" y="2"/>
                  </a:lnTo>
                  <a:lnTo>
                    <a:pt x="2652" y="1"/>
                  </a:lnTo>
                  <a:lnTo>
                    <a:pt x="2677" y="0"/>
                  </a:lnTo>
                  <a:lnTo>
                    <a:pt x="2700" y="1"/>
                  </a:lnTo>
                  <a:lnTo>
                    <a:pt x="2723" y="2"/>
                  </a:lnTo>
                  <a:lnTo>
                    <a:pt x="2746" y="4"/>
                  </a:lnTo>
                  <a:lnTo>
                    <a:pt x="2768" y="6"/>
                  </a:lnTo>
                  <a:lnTo>
                    <a:pt x="2789" y="11"/>
                  </a:lnTo>
                  <a:lnTo>
                    <a:pt x="2809" y="15"/>
                  </a:lnTo>
                  <a:lnTo>
                    <a:pt x="2830" y="20"/>
                  </a:lnTo>
                  <a:lnTo>
                    <a:pt x="2849" y="27"/>
                  </a:lnTo>
                  <a:lnTo>
                    <a:pt x="2867" y="33"/>
                  </a:lnTo>
                  <a:lnTo>
                    <a:pt x="2885" y="41"/>
                  </a:lnTo>
                  <a:lnTo>
                    <a:pt x="2902" y="49"/>
                  </a:lnTo>
                  <a:lnTo>
                    <a:pt x="2918" y="58"/>
                  </a:lnTo>
                  <a:lnTo>
                    <a:pt x="2933" y="68"/>
                  </a:lnTo>
                  <a:lnTo>
                    <a:pt x="2948" y="79"/>
                  </a:lnTo>
                  <a:lnTo>
                    <a:pt x="2960" y="90"/>
                  </a:lnTo>
                  <a:lnTo>
                    <a:pt x="2973" y="102"/>
                  </a:lnTo>
                  <a:lnTo>
                    <a:pt x="2985" y="115"/>
                  </a:lnTo>
                  <a:lnTo>
                    <a:pt x="2996" y="129"/>
                  </a:lnTo>
                  <a:lnTo>
                    <a:pt x="3006" y="142"/>
                  </a:lnTo>
                  <a:lnTo>
                    <a:pt x="3015" y="157"/>
                  </a:lnTo>
                  <a:lnTo>
                    <a:pt x="3022" y="172"/>
                  </a:lnTo>
                  <a:lnTo>
                    <a:pt x="3029" y="188"/>
                  </a:lnTo>
                  <a:lnTo>
                    <a:pt x="3035" y="204"/>
                  </a:lnTo>
                  <a:lnTo>
                    <a:pt x="3039" y="221"/>
                  </a:lnTo>
                  <a:lnTo>
                    <a:pt x="3043" y="239"/>
                  </a:lnTo>
                  <a:lnTo>
                    <a:pt x="3045" y="257"/>
                  </a:lnTo>
                  <a:lnTo>
                    <a:pt x="3047" y="275"/>
                  </a:lnTo>
                  <a:lnTo>
                    <a:pt x="3047" y="294"/>
                  </a:lnTo>
                  <a:lnTo>
                    <a:pt x="3047" y="314"/>
                  </a:lnTo>
                  <a:lnTo>
                    <a:pt x="3046" y="334"/>
                  </a:lnTo>
                  <a:lnTo>
                    <a:pt x="3044" y="354"/>
                  </a:lnTo>
                  <a:lnTo>
                    <a:pt x="3040" y="375"/>
                  </a:lnTo>
                  <a:lnTo>
                    <a:pt x="3036" y="396"/>
                  </a:lnTo>
                  <a:lnTo>
                    <a:pt x="3030" y="418"/>
                  </a:lnTo>
                  <a:lnTo>
                    <a:pt x="3025" y="440"/>
                  </a:lnTo>
                  <a:lnTo>
                    <a:pt x="3018" y="462"/>
                  </a:lnTo>
                  <a:lnTo>
                    <a:pt x="3009" y="485"/>
                  </a:lnTo>
                  <a:lnTo>
                    <a:pt x="3001" y="508"/>
                  </a:lnTo>
                  <a:lnTo>
                    <a:pt x="2991" y="531"/>
                  </a:lnTo>
                  <a:lnTo>
                    <a:pt x="2979" y="556"/>
                  </a:lnTo>
                  <a:lnTo>
                    <a:pt x="2968" y="579"/>
                  </a:lnTo>
                  <a:lnTo>
                    <a:pt x="2955" y="604"/>
                  </a:lnTo>
                  <a:lnTo>
                    <a:pt x="2942" y="629"/>
                  </a:lnTo>
                  <a:lnTo>
                    <a:pt x="2927" y="654"/>
                  </a:lnTo>
                  <a:lnTo>
                    <a:pt x="2913" y="679"/>
                  </a:lnTo>
                  <a:lnTo>
                    <a:pt x="2897" y="705"/>
                  </a:lnTo>
                  <a:lnTo>
                    <a:pt x="2880" y="731"/>
                  </a:lnTo>
                  <a:lnTo>
                    <a:pt x="2843" y="783"/>
                  </a:lnTo>
                  <a:lnTo>
                    <a:pt x="2804" y="836"/>
                  </a:lnTo>
                  <a:lnTo>
                    <a:pt x="2783" y="864"/>
                  </a:lnTo>
                  <a:lnTo>
                    <a:pt x="2761" y="892"/>
                  </a:lnTo>
                  <a:lnTo>
                    <a:pt x="2737" y="919"/>
                  </a:lnTo>
                  <a:lnTo>
                    <a:pt x="2713" y="947"/>
                  </a:lnTo>
                  <a:lnTo>
                    <a:pt x="2663" y="1003"/>
                  </a:lnTo>
                  <a:lnTo>
                    <a:pt x="2610" y="1060"/>
                  </a:lnTo>
                  <a:lnTo>
                    <a:pt x="2553" y="1117"/>
                  </a:lnTo>
                  <a:lnTo>
                    <a:pt x="2493" y="1173"/>
                  </a:lnTo>
                  <a:lnTo>
                    <a:pt x="2431" y="1232"/>
                  </a:lnTo>
                  <a:lnTo>
                    <a:pt x="2365" y="1289"/>
                  </a:lnTo>
                  <a:lnTo>
                    <a:pt x="2297" y="1346"/>
                  </a:lnTo>
                  <a:lnTo>
                    <a:pt x="2226" y="1404"/>
                  </a:lnTo>
                  <a:lnTo>
                    <a:pt x="2153" y="1462"/>
                  </a:lnTo>
                  <a:lnTo>
                    <a:pt x="2077" y="1519"/>
                  </a:lnTo>
                  <a:lnTo>
                    <a:pt x="1999" y="1576"/>
                  </a:lnTo>
                  <a:lnTo>
                    <a:pt x="1918" y="1632"/>
                  </a:lnTo>
                  <a:lnTo>
                    <a:pt x="1835" y="1689"/>
                  </a:lnTo>
                  <a:lnTo>
                    <a:pt x="1750" y="1744"/>
                  </a:lnTo>
                  <a:lnTo>
                    <a:pt x="1663" y="1789"/>
                  </a:lnTo>
                  <a:lnTo>
                    <a:pt x="1578" y="1830"/>
                  </a:lnTo>
                  <a:lnTo>
                    <a:pt x="1494" y="1869"/>
                  </a:lnTo>
                  <a:lnTo>
                    <a:pt x="1411" y="1907"/>
                  </a:lnTo>
                  <a:lnTo>
                    <a:pt x="1329" y="1942"/>
                  </a:lnTo>
                  <a:lnTo>
                    <a:pt x="1249" y="1974"/>
                  </a:lnTo>
                  <a:lnTo>
                    <a:pt x="1170" y="2004"/>
                  </a:lnTo>
                  <a:lnTo>
                    <a:pt x="1094" y="2033"/>
                  </a:lnTo>
                  <a:lnTo>
                    <a:pt x="1017" y="2061"/>
                  </a:lnTo>
                  <a:lnTo>
                    <a:pt x="944" y="2086"/>
                  </a:lnTo>
                  <a:lnTo>
                    <a:pt x="871" y="2111"/>
                  </a:lnTo>
                  <a:lnTo>
                    <a:pt x="801" y="2134"/>
                  </a:lnTo>
                  <a:lnTo>
                    <a:pt x="667" y="2176"/>
                  </a:lnTo>
                  <a:lnTo>
                    <a:pt x="543" y="2216"/>
                  </a:lnTo>
                  <a:lnTo>
                    <a:pt x="486" y="2233"/>
                  </a:lnTo>
                  <a:lnTo>
                    <a:pt x="432" y="2250"/>
                  </a:lnTo>
                  <a:lnTo>
                    <a:pt x="381" y="2265"/>
                  </a:lnTo>
                  <a:lnTo>
                    <a:pt x="332" y="2277"/>
                  </a:lnTo>
                  <a:lnTo>
                    <a:pt x="285" y="2290"/>
                  </a:lnTo>
                  <a:lnTo>
                    <a:pt x="242" y="2300"/>
                  </a:lnTo>
                  <a:lnTo>
                    <a:pt x="202" y="2309"/>
                  </a:lnTo>
                  <a:lnTo>
                    <a:pt x="166" y="2316"/>
                  </a:lnTo>
                  <a:lnTo>
                    <a:pt x="133" y="2321"/>
                  </a:lnTo>
                  <a:lnTo>
                    <a:pt x="102" y="2325"/>
                  </a:lnTo>
                  <a:lnTo>
                    <a:pt x="77" y="2326"/>
                  </a:lnTo>
                  <a:lnTo>
                    <a:pt x="54" y="2326"/>
                  </a:lnTo>
                  <a:lnTo>
                    <a:pt x="44" y="2325"/>
                  </a:lnTo>
                  <a:lnTo>
                    <a:pt x="35" y="2324"/>
                  </a:lnTo>
                  <a:lnTo>
                    <a:pt x="27" y="2322"/>
                  </a:lnTo>
                  <a:lnTo>
                    <a:pt x="20" y="2320"/>
                  </a:lnTo>
                  <a:lnTo>
                    <a:pt x="14" y="2317"/>
                  </a:lnTo>
                  <a:lnTo>
                    <a:pt x="10" y="2314"/>
                  </a:lnTo>
                  <a:lnTo>
                    <a:pt x="6" y="2309"/>
                  </a:lnTo>
                  <a:lnTo>
                    <a:pt x="2" y="2305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0.10625 L -0.11163 0.10648 L -0.13281 0.08055 C -0.13489 0.07824 -0.13697 0.07546 -0.13923 0.07361 C -0.15868 0.05764 -0.15347 0.0625 -0.17656 0.03958 C -0.1802 0.03588 -0.1835 0.03194 -0.18715 0.02801 C -0.19166 0.02338 -0.19635 0.01852 -0.20104 0.01389 C -0.2052 0.00972 -0.20885 0.0037 -0.21371 0.00116 C -0.21545 0.00023 -0.21736 -0.00023 -0.21909 -0.00162 C -0.22482 -0.00648 -0.22986 -0.0132 -0.23611 -0.01736 C -0.2375 -0.01829 -0.23888 -0.01922 -0.24027 -0.02014 C -0.25208 -0.02639 -0.24149 -0.01968 -0.25208 -0.0257 C -0.25451 -0.02732 -0.25885 -0.03009 -0.26059 -0.03287 C -0.26128 -0.03403 -0.26128 -0.03565 -0.26163 -0.03704 L -0.26163 -0.03681 L -0.40937 0.09907 L -0.35312 -0.12222 L -0.50399 -0.26968 L -0.32222 -0.26412 L -0.26371 -0.49514 L -0.20729 -0.26968 L -0.02326 -0.2669 L -0.16475 -0.13218 L -0.11163 0.10625 Z " pathEditMode="relative" rAng="0" ptsTypes="AAAAAAAAAAAAAAAAAAAAAAAA">
                                      <p:cBhvr>
                                        <p:cTn id="6" dur="100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30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4">
            <a:extLst>
              <a:ext uri="{FF2B5EF4-FFF2-40B4-BE49-F238E27FC236}">
                <a16:creationId xmlns:a16="http://schemas.microsoft.com/office/drawing/2014/main" id="{84EC0C32-EE29-E058-A988-4EED36054515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1795462"/>
            <a:ext cx="2303462" cy="2924175"/>
            <a:chOff x="696" y="2497"/>
            <a:chExt cx="1335" cy="1574"/>
          </a:xfrm>
        </p:grpSpPr>
        <p:sp>
          <p:nvSpPr>
            <p:cNvPr id="10245" name="Freeform 5">
              <a:extLst>
                <a:ext uri="{FF2B5EF4-FFF2-40B4-BE49-F238E27FC236}">
                  <a16:creationId xmlns:a16="http://schemas.microsoft.com/office/drawing/2014/main" id="{5DE923E8-8C57-41FF-ACF2-724A8107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814"/>
              <a:ext cx="692" cy="830"/>
            </a:xfrm>
            <a:custGeom>
              <a:avLst/>
              <a:gdLst>
                <a:gd name="T0" fmla="*/ 5429 w 5535"/>
                <a:gd name="T1" fmla="*/ 115 h 6644"/>
                <a:gd name="T2" fmla="*/ 5472 w 5535"/>
                <a:gd name="T3" fmla="*/ 172 h 6644"/>
                <a:gd name="T4" fmla="*/ 5505 w 5535"/>
                <a:gd name="T5" fmla="*/ 237 h 6644"/>
                <a:gd name="T6" fmla="*/ 5525 w 5535"/>
                <a:gd name="T7" fmla="*/ 309 h 6644"/>
                <a:gd name="T8" fmla="*/ 5534 w 5535"/>
                <a:gd name="T9" fmla="*/ 386 h 6644"/>
                <a:gd name="T10" fmla="*/ 5532 w 5535"/>
                <a:gd name="T11" fmla="*/ 467 h 6644"/>
                <a:gd name="T12" fmla="*/ 5520 w 5535"/>
                <a:gd name="T13" fmla="*/ 550 h 6644"/>
                <a:gd name="T14" fmla="*/ 5496 w 5535"/>
                <a:gd name="T15" fmla="*/ 634 h 6644"/>
                <a:gd name="T16" fmla="*/ 5460 w 5535"/>
                <a:gd name="T17" fmla="*/ 718 h 6644"/>
                <a:gd name="T18" fmla="*/ 5413 w 5535"/>
                <a:gd name="T19" fmla="*/ 800 h 6644"/>
                <a:gd name="T20" fmla="*/ 5357 w 5535"/>
                <a:gd name="T21" fmla="*/ 879 h 6644"/>
                <a:gd name="T22" fmla="*/ 872 w 5535"/>
                <a:gd name="T23" fmla="*/ 6409 h 6644"/>
                <a:gd name="T24" fmla="*/ 802 w 5535"/>
                <a:gd name="T25" fmla="*/ 6475 h 6644"/>
                <a:gd name="T26" fmla="*/ 728 w 5535"/>
                <a:gd name="T27" fmla="*/ 6530 h 6644"/>
                <a:gd name="T28" fmla="*/ 652 w 5535"/>
                <a:gd name="T29" fmla="*/ 6575 h 6644"/>
                <a:gd name="T30" fmla="*/ 573 w 5535"/>
                <a:gd name="T31" fmla="*/ 6610 h 6644"/>
                <a:gd name="T32" fmla="*/ 494 w 5535"/>
                <a:gd name="T33" fmla="*/ 6632 h 6644"/>
                <a:gd name="T34" fmla="*/ 417 w 5535"/>
                <a:gd name="T35" fmla="*/ 6643 h 6644"/>
                <a:gd name="T36" fmla="*/ 340 w 5535"/>
                <a:gd name="T37" fmla="*/ 6641 h 6644"/>
                <a:gd name="T38" fmla="*/ 268 w 5535"/>
                <a:gd name="T39" fmla="*/ 6628 h 6644"/>
                <a:gd name="T40" fmla="*/ 202 w 5535"/>
                <a:gd name="T41" fmla="*/ 6601 h 6644"/>
                <a:gd name="T42" fmla="*/ 142 w 5535"/>
                <a:gd name="T43" fmla="*/ 6562 h 6644"/>
                <a:gd name="T44" fmla="*/ 90 w 5535"/>
                <a:gd name="T45" fmla="*/ 6511 h 6644"/>
                <a:gd name="T46" fmla="*/ 50 w 5535"/>
                <a:gd name="T47" fmla="*/ 6451 h 6644"/>
                <a:gd name="T48" fmla="*/ 22 w 5535"/>
                <a:gd name="T49" fmla="*/ 6383 h 6644"/>
                <a:gd name="T50" fmla="*/ 6 w 5535"/>
                <a:gd name="T51" fmla="*/ 6311 h 6644"/>
                <a:gd name="T52" fmla="*/ 0 w 5535"/>
                <a:gd name="T53" fmla="*/ 6231 h 6644"/>
                <a:gd name="T54" fmla="*/ 6 w 5535"/>
                <a:gd name="T55" fmla="*/ 6150 h 6644"/>
                <a:gd name="T56" fmla="*/ 22 w 5535"/>
                <a:gd name="T57" fmla="*/ 6066 h 6644"/>
                <a:gd name="T58" fmla="*/ 50 w 5535"/>
                <a:gd name="T59" fmla="*/ 5982 h 6644"/>
                <a:gd name="T60" fmla="*/ 90 w 5535"/>
                <a:gd name="T61" fmla="*/ 5898 h 6644"/>
                <a:gd name="T62" fmla="*/ 140 w 5535"/>
                <a:gd name="T63" fmla="*/ 5817 h 6644"/>
                <a:gd name="T64" fmla="*/ 4621 w 5535"/>
                <a:gd name="T65" fmla="*/ 284 h 6644"/>
                <a:gd name="T66" fmla="*/ 4686 w 5535"/>
                <a:gd name="T67" fmla="*/ 211 h 6644"/>
                <a:gd name="T68" fmla="*/ 4757 w 5535"/>
                <a:gd name="T69" fmla="*/ 149 h 6644"/>
                <a:gd name="T70" fmla="*/ 4832 w 5535"/>
                <a:gd name="T71" fmla="*/ 97 h 6644"/>
                <a:gd name="T72" fmla="*/ 4910 w 5535"/>
                <a:gd name="T73" fmla="*/ 56 h 6644"/>
                <a:gd name="T74" fmla="*/ 4989 w 5535"/>
                <a:gd name="T75" fmla="*/ 26 h 6644"/>
                <a:gd name="T76" fmla="*/ 5068 w 5535"/>
                <a:gd name="T77" fmla="*/ 7 h 6644"/>
                <a:gd name="T78" fmla="*/ 5145 w 5535"/>
                <a:gd name="T79" fmla="*/ 0 h 6644"/>
                <a:gd name="T80" fmla="*/ 5219 w 5535"/>
                <a:gd name="T81" fmla="*/ 6 h 6644"/>
                <a:gd name="T82" fmla="*/ 5290 w 5535"/>
                <a:gd name="T83" fmla="*/ 23 h 6644"/>
                <a:gd name="T84" fmla="*/ 5355 w 5535"/>
                <a:gd name="T85" fmla="*/ 54 h 6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35" h="6644">
                  <a:moveTo>
                    <a:pt x="5394" y="82"/>
                  </a:moveTo>
                  <a:lnTo>
                    <a:pt x="5412" y="98"/>
                  </a:lnTo>
                  <a:lnTo>
                    <a:pt x="5429" y="115"/>
                  </a:lnTo>
                  <a:lnTo>
                    <a:pt x="5445" y="132"/>
                  </a:lnTo>
                  <a:lnTo>
                    <a:pt x="5459" y="151"/>
                  </a:lnTo>
                  <a:lnTo>
                    <a:pt x="5472" y="172"/>
                  </a:lnTo>
                  <a:lnTo>
                    <a:pt x="5484" y="192"/>
                  </a:lnTo>
                  <a:lnTo>
                    <a:pt x="5496" y="214"/>
                  </a:lnTo>
                  <a:lnTo>
                    <a:pt x="5505" y="237"/>
                  </a:lnTo>
                  <a:lnTo>
                    <a:pt x="5513" y="260"/>
                  </a:lnTo>
                  <a:lnTo>
                    <a:pt x="5520" y="284"/>
                  </a:lnTo>
                  <a:lnTo>
                    <a:pt x="5525" y="309"/>
                  </a:lnTo>
                  <a:lnTo>
                    <a:pt x="5530" y="334"/>
                  </a:lnTo>
                  <a:lnTo>
                    <a:pt x="5533" y="359"/>
                  </a:lnTo>
                  <a:lnTo>
                    <a:pt x="5534" y="386"/>
                  </a:lnTo>
                  <a:lnTo>
                    <a:pt x="5535" y="412"/>
                  </a:lnTo>
                  <a:lnTo>
                    <a:pt x="5534" y="439"/>
                  </a:lnTo>
                  <a:lnTo>
                    <a:pt x="5532" y="467"/>
                  </a:lnTo>
                  <a:lnTo>
                    <a:pt x="5529" y="494"/>
                  </a:lnTo>
                  <a:lnTo>
                    <a:pt x="5525" y="521"/>
                  </a:lnTo>
                  <a:lnTo>
                    <a:pt x="5520" y="550"/>
                  </a:lnTo>
                  <a:lnTo>
                    <a:pt x="5513" y="577"/>
                  </a:lnTo>
                  <a:lnTo>
                    <a:pt x="5505" y="606"/>
                  </a:lnTo>
                  <a:lnTo>
                    <a:pt x="5496" y="634"/>
                  </a:lnTo>
                  <a:lnTo>
                    <a:pt x="5484" y="662"/>
                  </a:lnTo>
                  <a:lnTo>
                    <a:pt x="5473" y="690"/>
                  </a:lnTo>
                  <a:lnTo>
                    <a:pt x="5460" y="718"/>
                  </a:lnTo>
                  <a:lnTo>
                    <a:pt x="5446" y="745"/>
                  </a:lnTo>
                  <a:lnTo>
                    <a:pt x="5431" y="773"/>
                  </a:lnTo>
                  <a:lnTo>
                    <a:pt x="5413" y="800"/>
                  </a:lnTo>
                  <a:lnTo>
                    <a:pt x="5395" y="827"/>
                  </a:lnTo>
                  <a:lnTo>
                    <a:pt x="5377" y="854"/>
                  </a:lnTo>
                  <a:lnTo>
                    <a:pt x="5357" y="879"/>
                  </a:lnTo>
                  <a:lnTo>
                    <a:pt x="914" y="6360"/>
                  </a:lnTo>
                  <a:lnTo>
                    <a:pt x="893" y="6385"/>
                  </a:lnTo>
                  <a:lnTo>
                    <a:pt x="872" y="6409"/>
                  </a:lnTo>
                  <a:lnTo>
                    <a:pt x="848" y="6432"/>
                  </a:lnTo>
                  <a:lnTo>
                    <a:pt x="826" y="6454"/>
                  </a:lnTo>
                  <a:lnTo>
                    <a:pt x="802" y="6475"/>
                  </a:lnTo>
                  <a:lnTo>
                    <a:pt x="777" y="6495"/>
                  </a:lnTo>
                  <a:lnTo>
                    <a:pt x="753" y="6513"/>
                  </a:lnTo>
                  <a:lnTo>
                    <a:pt x="728" y="6530"/>
                  </a:lnTo>
                  <a:lnTo>
                    <a:pt x="702" y="6547"/>
                  </a:lnTo>
                  <a:lnTo>
                    <a:pt x="677" y="6562"/>
                  </a:lnTo>
                  <a:lnTo>
                    <a:pt x="652" y="6575"/>
                  </a:lnTo>
                  <a:lnTo>
                    <a:pt x="625" y="6588"/>
                  </a:lnTo>
                  <a:lnTo>
                    <a:pt x="599" y="6599"/>
                  </a:lnTo>
                  <a:lnTo>
                    <a:pt x="573" y="6610"/>
                  </a:lnTo>
                  <a:lnTo>
                    <a:pt x="546" y="6618"/>
                  </a:lnTo>
                  <a:lnTo>
                    <a:pt x="520" y="6626"/>
                  </a:lnTo>
                  <a:lnTo>
                    <a:pt x="494" y="6632"/>
                  </a:lnTo>
                  <a:lnTo>
                    <a:pt x="468" y="6637"/>
                  </a:lnTo>
                  <a:lnTo>
                    <a:pt x="442" y="6640"/>
                  </a:lnTo>
                  <a:lnTo>
                    <a:pt x="417" y="6643"/>
                  </a:lnTo>
                  <a:lnTo>
                    <a:pt x="391" y="6644"/>
                  </a:lnTo>
                  <a:lnTo>
                    <a:pt x="366" y="6643"/>
                  </a:lnTo>
                  <a:lnTo>
                    <a:pt x="340" y="6641"/>
                  </a:lnTo>
                  <a:lnTo>
                    <a:pt x="316" y="6638"/>
                  </a:lnTo>
                  <a:lnTo>
                    <a:pt x="292" y="6634"/>
                  </a:lnTo>
                  <a:lnTo>
                    <a:pt x="268" y="6628"/>
                  </a:lnTo>
                  <a:lnTo>
                    <a:pt x="246" y="6621"/>
                  </a:lnTo>
                  <a:lnTo>
                    <a:pt x="224" y="6612"/>
                  </a:lnTo>
                  <a:lnTo>
                    <a:pt x="202" y="6601"/>
                  </a:lnTo>
                  <a:lnTo>
                    <a:pt x="181" y="6590"/>
                  </a:lnTo>
                  <a:lnTo>
                    <a:pt x="161" y="6577"/>
                  </a:lnTo>
                  <a:lnTo>
                    <a:pt x="142" y="6562"/>
                  </a:lnTo>
                  <a:lnTo>
                    <a:pt x="123" y="6546"/>
                  </a:lnTo>
                  <a:lnTo>
                    <a:pt x="106" y="6529"/>
                  </a:lnTo>
                  <a:lnTo>
                    <a:pt x="90" y="6511"/>
                  </a:lnTo>
                  <a:lnTo>
                    <a:pt x="76" y="6492"/>
                  </a:lnTo>
                  <a:lnTo>
                    <a:pt x="63" y="6472"/>
                  </a:lnTo>
                  <a:lnTo>
                    <a:pt x="50" y="6451"/>
                  </a:lnTo>
                  <a:lnTo>
                    <a:pt x="40" y="6429"/>
                  </a:lnTo>
                  <a:lnTo>
                    <a:pt x="30" y="6407"/>
                  </a:lnTo>
                  <a:lnTo>
                    <a:pt x="22" y="6383"/>
                  </a:lnTo>
                  <a:lnTo>
                    <a:pt x="16" y="6360"/>
                  </a:lnTo>
                  <a:lnTo>
                    <a:pt x="10" y="6335"/>
                  </a:lnTo>
                  <a:lnTo>
                    <a:pt x="6" y="6311"/>
                  </a:lnTo>
                  <a:lnTo>
                    <a:pt x="3" y="6284"/>
                  </a:lnTo>
                  <a:lnTo>
                    <a:pt x="1" y="6259"/>
                  </a:lnTo>
                  <a:lnTo>
                    <a:pt x="0" y="6231"/>
                  </a:lnTo>
                  <a:lnTo>
                    <a:pt x="1" y="6205"/>
                  </a:lnTo>
                  <a:lnTo>
                    <a:pt x="3" y="6178"/>
                  </a:lnTo>
                  <a:lnTo>
                    <a:pt x="6" y="6150"/>
                  </a:lnTo>
                  <a:lnTo>
                    <a:pt x="10" y="6122"/>
                  </a:lnTo>
                  <a:lnTo>
                    <a:pt x="16" y="6095"/>
                  </a:lnTo>
                  <a:lnTo>
                    <a:pt x="22" y="6066"/>
                  </a:lnTo>
                  <a:lnTo>
                    <a:pt x="30" y="6038"/>
                  </a:lnTo>
                  <a:lnTo>
                    <a:pt x="40" y="6010"/>
                  </a:lnTo>
                  <a:lnTo>
                    <a:pt x="50" y="5982"/>
                  </a:lnTo>
                  <a:lnTo>
                    <a:pt x="63" y="5954"/>
                  </a:lnTo>
                  <a:lnTo>
                    <a:pt x="76" y="5925"/>
                  </a:lnTo>
                  <a:lnTo>
                    <a:pt x="90" y="5898"/>
                  </a:lnTo>
                  <a:lnTo>
                    <a:pt x="105" y="5871"/>
                  </a:lnTo>
                  <a:lnTo>
                    <a:pt x="121" y="5843"/>
                  </a:lnTo>
                  <a:lnTo>
                    <a:pt x="140" y="5817"/>
                  </a:lnTo>
                  <a:lnTo>
                    <a:pt x="159" y="5790"/>
                  </a:lnTo>
                  <a:lnTo>
                    <a:pt x="179" y="5764"/>
                  </a:lnTo>
                  <a:lnTo>
                    <a:pt x="4621" y="284"/>
                  </a:lnTo>
                  <a:lnTo>
                    <a:pt x="4642" y="259"/>
                  </a:lnTo>
                  <a:lnTo>
                    <a:pt x="4664" y="235"/>
                  </a:lnTo>
                  <a:lnTo>
                    <a:pt x="4686" y="211"/>
                  </a:lnTo>
                  <a:lnTo>
                    <a:pt x="4710" y="189"/>
                  </a:lnTo>
                  <a:lnTo>
                    <a:pt x="4733" y="169"/>
                  </a:lnTo>
                  <a:lnTo>
                    <a:pt x="4757" y="149"/>
                  </a:lnTo>
                  <a:lnTo>
                    <a:pt x="4782" y="130"/>
                  </a:lnTo>
                  <a:lnTo>
                    <a:pt x="4807" y="113"/>
                  </a:lnTo>
                  <a:lnTo>
                    <a:pt x="4832" y="97"/>
                  </a:lnTo>
                  <a:lnTo>
                    <a:pt x="4858" y="83"/>
                  </a:lnTo>
                  <a:lnTo>
                    <a:pt x="4884" y="68"/>
                  </a:lnTo>
                  <a:lnTo>
                    <a:pt x="4910" y="56"/>
                  </a:lnTo>
                  <a:lnTo>
                    <a:pt x="4936" y="44"/>
                  </a:lnTo>
                  <a:lnTo>
                    <a:pt x="4962" y="35"/>
                  </a:lnTo>
                  <a:lnTo>
                    <a:pt x="4989" y="26"/>
                  </a:lnTo>
                  <a:lnTo>
                    <a:pt x="5015" y="18"/>
                  </a:lnTo>
                  <a:lnTo>
                    <a:pt x="5041" y="12"/>
                  </a:lnTo>
                  <a:lnTo>
                    <a:pt x="5068" y="7"/>
                  </a:lnTo>
                  <a:lnTo>
                    <a:pt x="5093" y="4"/>
                  </a:lnTo>
                  <a:lnTo>
                    <a:pt x="5119" y="1"/>
                  </a:lnTo>
                  <a:lnTo>
                    <a:pt x="5145" y="0"/>
                  </a:lnTo>
                  <a:lnTo>
                    <a:pt x="5170" y="0"/>
                  </a:lnTo>
                  <a:lnTo>
                    <a:pt x="5194" y="2"/>
                  </a:lnTo>
                  <a:lnTo>
                    <a:pt x="5219" y="6"/>
                  </a:lnTo>
                  <a:lnTo>
                    <a:pt x="5243" y="10"/>
                  </a:lnTo>
                  <a:lnTo>
                    <a:pt x="5266" y="16"/>
                  </a:lnTo>
                  <a:lnTo>
                    <a:pt x="5290" y="23"/>
                  </a:lnTo>
                  <a:lnTo>
                    <a:pt x="5312" y="32"/>
                  </a:lnTo>
                  <a:lnTo>
                    <a:pt x="5333" y="42"/>
                  </a:lnTo>
                  <a:lnTo>
                    <a:pt x="5355" y="54"/>
                  </a:lnTo>
                  <a:lnTo>
                    <a:pt x="5375" y="67"/>
                  </a:lnTo>
                  <a:lnTo>
                    <a:pt x="5394" y="82"/>
                  </a:lnTo>
                  <a:close/>
                </a:path>
              </a:pathLst>
            </a:custGeom>
            <a:solidFill>
              <a:srgbClr val="E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Freeform 6">
              <a:extLst>
                <a:ext uri="{FF2B5EF4-FFF2-40B4-BE49-F238E27FC236}">
                  <a16:creationId xmlns:a16="http://schemas.microsoft.com/office/drawing/2014/main" id="{EFDA3EFA-96F7-F557-2EC4-D81615E52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814"/>
              <a:ext cx="692" cy="830"/>
            </a:xfrm>
            <a:custGeom>
              <a:avLst/>
              <a:gdLst>
                <a:gd name="T0" fmla="*/ 5412 w 5535"/>
                <a:gd name="T1" fmla="*/ 98 h 6644"/>
                <a:gd name="T2" fmla="*/ 5459 w 5535"/>
                <a:gd name="T3" fmla="*/ 151 h 6644"/>
                <a:gd name="T4" fmla="*/ 5496 w 5535"/>
                <a:gd name="T5" fmla="*/ 214 h 6644"/>
                <a:gd name="T6" fmla="*/ 5520 w 5535"/>
                <a:gd name="T7" fmla="*/ 284 h 6644"/>
                <a:gd name="T8" fmla="*/ 5533 w 5535"/>
                <a:gd name="T9" fmla="*/ 359 h 6644"/>
                <a:gd name="T10" fmla="*/ 5534 w 5535"/>
                <a:gd name="T11" fmla="*/ 439 h 6644"/>
                <a:gd name="T12" fmla="*/ 5525 w 5535"/>
                <a:gd name="T13" fmla="*/ 521 h 6644"/>
                <a:gd name="T14" fmla="*/ 5505 w 5535"/>
                <a:gd name="T15" fmla="*/ 606 h 6644"/>
                <a:gd name="T16" fmla="*/ 5473 w 5535"/>
                <a:gd name="T17" fmla="*/ 690 h 6644"/>
                <a:gd name="T18" fmla="*/ 5431 w 5535"/>
                <a:gd name="T19" fmla="*/ 773 h 6644"/>
                <a:gd name="T20" fmla="*/ 5377 w 5535"/>
                <a:gd name="T21" fmla="*/ 854 h 6644"/>
                <a:gd name="T22" fmla="*/ 893 w 5535"/>
                <a:gd name="T23" fmla="*/ 6385 h 6644"/>
                <a:gd name="T24" fmla="*/ 826 w 5535"/>
                <a:gd name="T25" fmla="*/ 6454 h 6644"/>
                <a:gd name="T26" fmla="*/ 753 w 5535"/>
                <a:gd name="T27" fmla="*/ 6513 h 6644"/>
                <a:gd name="T28" fmla="*/ 677 w 5535"/>
                <a:gd name="T29" fmla="*/ 6562 h 6644"/>
                <a:gd name="T30" fmla="*/ 599 w 5535"/>
                <a:gd name="T31" fmla="*/ 6599 h 6644"/>
                <a:gd name="T32" fmla="*/ 520 w 5535"/>
                <a:gd name="T33" fmla="*/ 6626 h 6644"/>
                <a:gd name="T34" fmla="*/ 442 w 5535"/>
                <a:gd name="T35" fmla="*/ 6640 h 6644"/>
                <a:gd name="T36" fmla="*/ 366 w 5535"/>
                <a:gd name="T37" fmla="*/ 6643 h 6644"/>
                <a:gd name="T38" fmla="*/ 292 w 5535"/>
                <a:gd name="T39" fmla="*/ 6634 h 6644"/>
                <a:gd name="T40" fmla="*/ 224 w 5535"/>
                <a:gd name="T41" fmla="*/ 6612 h 6644"/>
                <a:gd name="T42" fmla="*/ 161 w 5535"/>
                <a:gd name="T43" fmla="*/ 6577 h 6644"/>
                <a:gd name="T44" fmla="*/ 123 w 5535"/>
                <a:gd name="T45" fmla="*/ 6546 h 6644"/>
                <a:gd name="T46" fmla="*/ 76 w 5535"/>
                <a:gd name="T47" fmla="*/ 6492 h 6644"/>
                <a:gd name="T48" fmla="*/ 40 w 5535"/>
                <a:gd name="T49" fmla="*/ 6429 h 6644"/>
                <a:gd name="T50" fmla="*/ 16 w 5535"/>
                <a:gd name="T51" fmla="*/ 6360 h 6644"/>
                <a:gd name="T52" fmla="*/ 3 w 5535"/>
                <a:gd name="T53" fmla="*/ 6284 h 6644"/>
                <a:gd name="T54" fmla="*/ 1 w 5535"/>
                <a:gd name="T55" fmla="*/ 6205 h 6644"/>
                <a:gd name="T56" fmla="*/ 10 w 5535"/>
                <a:gd name="T57" fmla="*/ 6122 h 6644"/>
                <a:gd name="T58" fmla="*/ 30 w 5535"/>
                <a:gd name="T59" fmla="*/ 6038 h 6644"/>
                <a:gd name="T60" fmla="*/ 63 w 5535"/>
                <a:gd name="T61" fmla="*/ 5954 h 6644"/>
                <a:gd name="T62" fmla="*/ 105 w 5535"/>
                <a:gd name="T63" fmla="*/ 5871 h 6644"/>
                <a:gd name="T64" fmla="*/ 159 w 5535"/>
                <a:gd name="T65" fmla="*/ 5790 h 6644"/>
                <a:gd name="T66" fmla="*/ 4642 w 5535"/>
                <a:gd name="T67" fmla="*/ 259 h 6644"/>
                <a:gd name="T68" fmla="*/ 4710 w 5535"/>
                <a:gd name="T69" fmla="*/ 189 h 6644"/>
                <a:gd name="T70" fmla="*/ 4782 w 5535"/>
                <a:gd name="T71" fmla="*/ 130 h 6644"/>
                <a:gd name="T72" fmla="*/ 4858 w 5535"/>
                <a:gd name="T73" fmla="*/ 83 h 6644"/>
                <a:gd name="T74" fmla="*/ 4936 w 5535"/>
                <a:gd name="T75" fmla="*/ 44 h 6644"/>
                <a:gd name="T76" fmla="*/ 5015 w 5535"/>
                <a:gd name="T77" fmla="*/ 18 h 6644"/>
                <a:gd name="T78" fmla="*/ 5093 w 5535"/>
                <a:gd name="T79" fmla="*/ 4 h 6644"/>
                <a:gd name="T80" fmla="*/ 5170 w 5535"/>
                <a:gd name="T81" fmla="*/ 0 h 6644"/>
                <a:gd name="T82" fmla="*/ 5243 w 5535"/>
                <a:gd name="T83" fmla="*/ 10 h 6644"/>
                <a:gd name="T84" fmla="*/ 5312 w 5535"/>
                <a:gd name="T85" fmla="*/ 32 h 6644"/>
                <a:gd name="T86" fmla="*/ 5375 w 5535"/>
                <a:gd name="T87" fmla="*/ 67 h 6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35" h="6644">
                  <a:moveTo>
                    <a:pt x="5394" y="82"/>
                  </a:moveTo>
                  <a:lnTo>
                    <a:pt x="5394" y="82"/>
                  </a:lnTo>
                  <a:lnTo>
                    <a:pt x="5412" y="98"/>
                  </a:lnTo>
                  <a:lnTo>
                    <a:pt x="5429" y="115"/>
                  </a:lnTo>
                  <a:lnTo>
                    <a:pt x="5445" y="132"/>
                  </a:lnTo>
                  <a:lnTo>
                    <a:pt x="5459" y="151"/>
                  </a:lnTo>
                  <a:lnTo>
                    <a:pt x="5472" y="172"/>
                  </a:lnTo>
                  <a:lnTo>
                    <a:pt x="5484" y="192"/>
                  </a:lnTo>
                  <a:lnTo>
                    <a:pt x="5496" y="214"/>
                  </a:lnTo>
                  <a:lnTo>
                    <a:pt x="5505" y="237"/>
                  </a:lnTo>
                  <a:lnTo>
                    <a:pt x="5513" y="260"/>
                  </a:lnTo>
                  <a:lnTo>
                    <a:pt x="5520" y="284"/>
                  </a:lnTo>
                  <a:lnTo>
                    <a:pt x="5525" y="309"/>
                  </a:lnTo>
                  <a:lnTo>
                    <a:pt x="5530" y="334"/>
                  </a:lnTo>
                  <a:lnTo>
                    <a:pt x="5533" y="359"/>
                  </a:lnTo>
                  <a:lnTo>
                    <a:pt x="5534" y="386"/>
                  </a:lnTo>
                  <a:lnTo>
                    <a:pt x="5535" y="412"/>
                  </a:lnTo>
                  <a:lnTo>
                    <a:pt x="5534" y="439"/>
                  </a:lnTo>
                  <a:lnTo>
                    <a:pt x="5532" y="467"/>
                  </a:lnTo>
                  <a:lnTo>
                    <a:pt x="5529" y="494"/>
                  </a:lnTo>
                  <a:lnTo>
                    <a:pt x="5525" y="521"/>
                  </a:lnTo>
                  <a:lnTo>
                    <a:pt x="5520" y="550"/>
                  </a:lnTo>
                  <a:lnTo>
                    <a:pt x="5513" y="577"/>
                  </a:lnTo>
                  <a:lnTo>
                    <a:pt x="5505" y="606"/>
                  </a:lnTo>
                  <a:lnTo>
                    <a:pt x="5496" y="634"/>
                  </a:lnTo>
                  <a:lnTo>
                    <a:pt x="5484" y="662"/>
                  </a:lnTo>
                  <a:lnTo>
                    <a:pt x="5473" y="690"/>
                  </a:lnTo>
                  <a:lnTo>
                    <a:pt x="5460" y="718"/>
                  </a:lnTo>
                  <a:lnTo>
                    <a:pt x="5446" y="745"/>
                  </a:lnTo>
                  <a:lnTo>
                    <a:pt x="5431" y="773"/>
                  </a:lnTo>
                  <a:lnTo>
                    <a:pt x="5413" y="800"/>
                  </a:lnTo>
                  <a:lnTo>
                    <a:pt x="5395" y="827"/>
                  </a:lnTo>
                  <a:lnTo>
                    <a:pt x="5377" y="854"/>
                  </a:lnTo>
                  <a:lnTo>
                    <a:pt x="5357" y="879"/>
                  </a:lnTo>
                  <a:lnTo>
                    <a:pt x="914" y="6360"/>
                  </a:lnTo>
                  <a:lnTo>
                    <a:pt x="893" y="6385"/>
                  </a:lnTo>
                  <a:lnTo>
                    <a:pt x="872" y="6409"/>
                  </a:lnTo>
                  <a:lnTo>
                    <a:pt x="848" y="6432"/>
                  </a:lnTo>
                  <a:lnTo>
                    <a:pt x="826" y="6454"/>
                  </a:lnTo>
                  <a:lnTo>
                    <a:pt x="802" y="6475"/>
                  </a:lnTo>
                  <a:lnTo>
                    <a:pt x="777" y="6495"/>
                  </a:lnTo>
                  <a:lnTo>
                    <a:pt x="753" y="6513"/>
                  </a:lnTo>
                  <a:lnTo>
                    <a:pt x="728" y="6530"/>
                  </a:lnTo>
                  <a:lnTo>
                    <a:pt x="702" y="6547"/>
                  </a:lnTo>
                  <a:lnTo>
                    <a:pt x="677" y="6562"/>
                  </a:lnTo>
                  <a:lnTo>
                    <a:pt x="652" y="6575"/>
                  </a:lnTo>
                  <a:lnTo>
                    <a:pt x="625" y="6588"/>
                  </a:lnTo>
                  <a:lnTo>
                    <a:pt x="599" y="6599"/>
                  </a:lnTo>
                  <a:lnTo>
                    <a:pt x="573" y="6610"/>
                  </a:lnTo>
                  <a:lnTo>
                    <a:pt x="546" y="6618"/>
                  </a:lnTo>
                  <a:lnTo>
                    <a:pt x="520" y="6626"/>
                  </a:lnTo>
                  <a:lnTo>
                    <a:pt x="494" y="6632"/>
                  </a:lnTo>
                  <a:lnTo>
                    <a:pt x="468" y="6637"/>
                  </a:lnTo>
                  <a:lnTo>
                    <a:pt x="442" y="6640"/>
                  </a:lnTo>
                  <a:lnTo>
                    <a:pt x="417" y="6643"/>
                  </a:lnTo>
                  <a:lnTo>
                    <a:pt x="391" y="6644"/>
                  </a:lnTo>
                  <a:lnTo>
                    <a:pt x="366" y="6643"/>
                  </a:lnTo>
                  <a:lnTo>
                    <a:pt x="340" y="6641"/>
                  </a:lnTo>
                  <a:lnTo>
                    <a:pt x="316" y="6638"/>
                  </a:lnTo>
                  <a:lnTo>
                    <a:pt x="292" y="6634"/>
                  </a:lnTo>
                  <a:lnTo>
                    <a:pt x="268" y="6628"/>
                  </a:lnTo>
                  <a:lnTo>
                    <a:pt x="246" y="6621"/>
                  </a:lnTo>
                  <a:lnTo>
                    <a:pt x="224" y="6612"/>
                  </a:lnTo>
                  <a:lnTo>
                    <a:pt x="202" y="6601"/>
                  </a:lnTo>
                  <a:lnTo>
                    <a:pt x="181" y="6590"/>
                  </a:lnTo>
                  <a:lnTo>
                    <a:pt x="161" y="6577"/>
                  </a:lnTo>
                  <a:lnTo>
                    <a:pt x="142" y="6562"/>
                  </a:lnTo>
                  <a:lnTo>
                    <a:pt x="142" y="6562"/>
                  </a:lnTo>
                  <a:lnTo>
                    <a:pt x="123" y="6546"/>
                  </a:lnTo>
                  <a:lnTo>
                    <a:pt x="106" y="6529"/>
                  </a:lnTo>
                  <a:lnTo>
                    <a:pt x="90" y="6511"/>
                  </a:lnTo>
                  <a:lnTo>
                    <a:pt x="76" y="6492"/>
                  </a:lnTo>
                  <a:lnTo>
                    <a:pt x="63" y="6472"/>
                  </a:lnTo>
                  <a:lnTo>
                    <a:pt x="50" y="6451"/>
                  </a:lnTo>
                  <a:lnTo>
                    <a:pt x="40" y="6429"/>
                  </a:lnTo>
                  <a:lnTo>
                    <a:pt x="30" y="6407"/>
                  </a:lnTo>
                  <a:lnTo>
                    <a:pt x="22" y="6383"/>
                  </a:lnTo>
                  <a:lnTo>
                    <a:pt x="16" y="6360"/>
                  </a:lnTo>
                  <a:lnTo>
                    <a:pt x="10" y="6335"/>
                  </a:lnTo>
                  <a:lnTo>
                    <a:pt x="6" y="6311"/>
                  </a:lnTo>
                  <a:lnTo>
                    <a:pt x="3" y="6284"/>
                  </a:lnTo>
                  <a:lnTo>
                    <a:pt x="1" y="6259"/>
                  </a:lnTo>
                  <a:lnTo>
                    <a:pt x="0" y="6231"/>
                  </a:lnTo>
                  <a:lnTo>
                    <a:pt x="1" y="6205"/>
                  </a:lnTo>
                  <a:lnTo>
                    <a:pt x="3" y="6178"/>
                  </a:lnTo>
                  <a:lnTo>
                    <a:pt x="6" y="6150"/>
                  </a:lnTo>
                  <a:lnTo>
                    <a:pt x="10" y="6122"/>
                  </a:lnTo>
                  <a:lnTo>
                    <a:pt x="16" y="6095"/>
                  </a:lnTo>
                  <a:lnTo>
                    <a:pt x="22" y="6066"/>
                  </a:lnTo>
                  <a:lnTo>
                    <a:pt x="30" y="6038"/>
                  </a:lnTo>
                  <a:lnTo>
                    <a:pt x="40" y="6010"/>
                  </a:lnTo>
                  <a:lnTo>
                    <a:pt x="50" y="5982"/>
                  </a:lnTo>
                  <a:lnTo>
                    <a:pt x="63" y="5954"/>
                  </a:lnTo>
                  <a:lnTo>
                    <a:pt x="76" y="5925"/>
                  </a:lnTo>
                  <a:lnTo>
                    <a:pt x="90" y="5898"/>
                  </a:lnTo>
                  <a:lnTo>
                    <a:pt x="105" y="5871"/>
                  </a:lnTo>
                  <a:lnTo>
                    <a:pt x="121" y="5843"/>
                  </a:lnTo>
                  <a:lnTo>
                    <a:pt x="140" y="5817"/>
                  </a:lnTo>
                  <a:lnTo>
                    <a:pt x="159" y="5790"/>
                  </a:lnTo>
                  <a:lnTo>
                    <a:pt x="179" y="5764"/>
                  </a:lnTo>
                  <a:lnTo>
                    <a:pt x="4621" y="284"/>
                  </a:lnTo>
                  <a:lnTo>
                    <a:pt x="4642" y="259"/>
                  </a:lnTo>
                  <a:lnTo>
                    <a:pt x="4664" y="235"/>
                  </a:lnTo>
                  <a:lnTo>
                    <a:pt x="4686" y="211"/>
                  </a:lnTo>
                  <a:lnTo>
                    <a:pt x="4710" y="189"/>
                  </a:lnTo>
                  <a:lnTo>
                    <a:pt x="4733" y="169"/>
                  </a:lnTo>
                  <a:lnTo>
                    <a:pt x="4757" y="149"/>
                  </a:lnTo>
                  <a:lnTo>
                    <a:pt x="4782" y="130"/>
                  </a:lnTo>
                  <a:lnTo>
                    <a:pt x="4807" y="113"/>
                  </a:lnTo>
                  <a:lnTo>
                    <a:pt x="4832" y="97"/>
                  </a:lnTo>
                  <a:lnTo>
                    <a:pt x="4858" y="83"/>
                  </a:lnTo>
                  <a:lnTo>
                    <a:pt x="4884" y="68"/>
                  </a:lnTo>
                  <a:lnTo>
                    <a:pt x="4910" y="56"/>
                  </a:lnTo>
                  <a:lnTo>
                    <a:pt x="4936" y="44"/>
                  </a:lnTo>
                  <a:lnTo>
                    <a:pt x="4962" y="35"/>
                  </a:lnTo>
                  <a:lnTo>
                    <a:pt x="4989" y="26"/>
                  </a:lnTo>
                  <a:lnTo>
                    <a:pt x="5015" y="18"/>
                  </a:lnTo>
                  <a:lnTo>
                    <a:pt x="5041" y="12"/>
                  </a:lnTo>
                  <a:lnTo>
                    <a:pt x="5068" y="7"/>
                  </a:lnTo>
                  <a:lnTo>
                    <a:pt x="5093" y="4"/>
                  </a:lnTo>
                  <a:lnTo>
                    <a:pt x="5119" y="1"/>
                  </a:lnTo>
                  <a:lnTo>
                    <a:pt x="5145" y="0"/>
                  </a:lnTo>
                  <a:lnTo>
                    <a:pt x="5170" y="0"/>
                  </a:lnTo>
                  <a:lnTo>
                    <a:pt x="5194" y="2"/>
                  </a:lnTo>
                  <a:lnTo>
                    <a:pt x="5219" y="6"/>
                  </a:lnTo>
                  <a:lnTo>
                    <a:pt x="5243" y="10"/>
                  </a:lnTo>
                  <a:lnTo>
                    <a:pt x="5266" y="16"/>
                  </a:lnTo>
                  <a:lnTo>
                    <a:pt x="5290" y="23"/>
                  </a:lnTo>
                  <a:lnTo>
                    <a:pt x="5312" y="32"/>
                  </a:lnTo>
                  <a:lnTo>
                    <a:pt x="5333" y="42"/>
                  </a:lnTo>
                  <a:lnTo>
                    <a:pt x="5355" y="54"/>
                  </a:lnTo>
                  <a:lnTo>
                    <a:pt x="5375" y="67"/>
                  </a:lnTo>
                  <a:lnTo>
                    <a:pt x="5394" y="82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Freeform 7">
              <a:extLst>
                <a:ext uri="{FF2B5EF4-FFF2-40B4-BE49-F238E27FC236}">
                  <a16:creationId xmlns:a16="http://schemas.microsoft.com/office/drawing/2014/main" id="{788C07A5-B429-9201-A49A-FC1EEBED0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497"/>
              <a:ext cx="702" cy="837"/>
            </a:xfrm>
            <a:custGeom>
              <a:avLst/>
              <a:gdLst>
                <a:gd name="T0" fmla="*/ 5477 w 5619"/>
                <a:gd name="T1" fmla="*/ 146 h 6696"/>
                <a:gd name="T2" fmla="*/ 5529 w 5619"/>
                <a:gd name="T3" fmla="*/ 210 h 6696"/>
                <a:gd name="T4" fmla="*/ 5570 w 5619"/>
                <a:gd name="T5" fmla="*/ 281 h 6696"/>
                <a:gd name="T6" fmla="*/ 5598 w 5619"/>
                <a:gd name="T7" fmla="*/ 360 h 6696"/>
                <a:gd name="T8" fmla="*/ 5615 w 5619"/>
                <a:gd name="T9" fmla="*/ 442 h 6696"/>
                <a:gd name="T10" fmla="*/ 5619 w 5619"/>
                <a:gd name="T11" fmla="*/ 528 h 6696"/>
                <a:gd name="T12" fmla="*/ 5611 w 5619"/>
                <a:gd name="T13" fmla="*/ 615 h 6696"/>
                <a:gd name="T14" fmla="*/ 5591 w 5619"/>
                <a:gd name="T15" fmla="*/ 703 h 6696"/>
                <a:gd name="T16" fmla="*/ 5559 w 5619"/>
                <a:gd name="T17" fmla="*/ 790 h 6696"/>
                <a:gd name="T18" fmla="*/ 5514 w 5619"/>
                <a:gd name="T19" fmla="*/ 874 h 6696"/>
                <a:gd name="T20" fmla="*/ 5458 w 5619"/>
                <a:gd name="T21" fmla="*/ 953 h 6696"/>
                <a:gd name="T22" fmla="*/ 973 w 5619"/>
                <a:gd name="T23" fmla="*/ 6483 h 6696"/>
                <a:gd name="T24" fmla="*/ 902 w 5619"/>
                <a:gd name="T25" fmla="*/ 6548 h 6696"/>
                <a:gd name="T26" fmla="*/ 826 w 5619"/>
                <a:gd name="T27" fmla="*/ 6601 h 6696"/>
                <a:gd name="T28" fmla="*/ 744 w 5619"/>
                <a:gd name="T29" fmla="*/ 6642 h 6696"/>
                <a:gd name="T30" fmla="*/ 661 w 5619"/>
                <a:gd name="T31" fmla="*/ 6673 h 6696"/>
                <a:gd name="T32" fmla="*/ 576 w 5619"/>
                <a:gd name="T33" fmla="*/ 6690 h 6696"/>
                <a:gd name="T34" fmla="*/ 491 w 5619"/>
                <a:gd name="T35" fmla="*/ 6696 h 6696"/>
                <a:gd name="T36" fmla="*/ 409 w 5619"/>
                <a:gd name="T37" fmla="*/ 6688 h 6696"/>
                <a:gd name="T38" fmla="*/ 329 w 5619"/>
                <a:gd name="T39" fmla="*/ 6669 h 6696"/>
                <a:gd name="T40" fmla="*/ 253 w 5619"/>
                <a:gd name="T41" fmla="*/ 6635 h 6696"/>
                <a:gd name="T42" fmla="*/ 184 w 5619"/>
                <a:gd name="T43" fmla="*/ 6587 h 6696"/>
                <a:gd name="T44" fmla="*/ 123 w 5619"/>
                <a:gd name="T45" fmla="*/ 6530 h 6696"/>
                <a:gd name="T46" fmla="*/ 75 w 5619"/>
                <a:gd name="T47" fmla="*/ 6463 h 6696"/>
                <a:gd name="T48" fmla="*/ 39 w 5619"/>
                <a:gd name="T49" fmla="*/ 6389 h 6696"/>
                <a:gd name="T50" fmla="*/ 14 w 5619"/>
                <a:gd name="T51" fmla="*/ 6309 h 6696"/>
                <a:gd name="T52" fmla="*/ 2 w 5619"/>
                <a:gd name="T53" fmla="*/ 6226 h 6696"/>
                <a:gd name="T54" fmla="*/ 1 w 5619"/>
                <a:gd name="T55" fmla="*/ 6138 h 6696"/>
                <a:gd name="T56" fmla="*/ 13 w 5619"/>
                <a:gd name="T57" fmla="*/ 6050 h 6696"/>
                <a:gd name="T58" fmla="*/ 38 w 5619"/>
                <a:gd name="T59" fmla="*/ 5963 h 6696"/>
                <a:gd name="T60" fmla="*/ 73 w 5619"/>
                <a:gd name="T61" fmla="*/ 5877 h 6696"/>
                <a:gd name="T62" fmla="*/ 122 w 5619"/>
                <a:gd name="T63" fmla="*/ 5794 h 6696"/>
                <a:gd name="T64" fmla="*/ 4603 w 5619"/>
                <a:gd name="T65" fmla="*/ 261 h 6696"/>
                <a:gd name="T66" fmla="*/ 4670 w 5619"/>
                <a:gd name="T67" fmla="*/ 189 h 6696"/>
                <a:gd name="T68" fmla="*/ 4743 w 5619"/>
                <a:gd name="T69" fmla="*/ 128 h 6696"/>
                <a:gd name="T70" fmla="*/ 4821 w 5619"/>
                <a:gd name="T71" fmla="*/ 80 h 6696"/>
                <a:gd name="T72" fmla="*/ 4902 w 5619"/>
                <a:gd name="T73" fmla="*/ 41 h 6696"/>
                <a:gd name="T74" fmla="*/ 4986 w 5619"/>
                <a:gd name="T75" fmla="*/ 16 h 6696"/>
                <a:gd name="T76" fmla="*/ 5071 w 5619"/>
                <a:gd name="T77" fmla="*/ 2 h 6696"/>
                <a:gd name="T78" fmla="*/ 5155 w 5619"/>
                <a:gd name="T79" fmla="*/ 1 h 6696"/>
                <a:gd name="T80" fmla="*/ 5237 w 5619"/>
                <a:gd name="T81" fmla="*/ 13 h 6696"/>
                <a:gd name="T82" fmla="*/ 5317 w 5619"/>
                <a:gd name="T83" fmla="*/ 37 h 6696"/>
                <a:gd name="T84" fmla="*/ 5390 w 5619"/>
                <a:gd name="T85" fmla="*/ 75 h 6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19" h="6696">
                  <a:moveTo>
                    <a:pt x="5436" y="107"/>
                  </a:moveTo>
                  <a:lnTo>
                    <a:pt x="5458" y="125"/>
                  </a:lnTo>
                  <a:lnTo>
                    <a:pt x="5477" y="146"/>
                  </a:lnTo>
                  <a:lnTo>
                    <a:pt x="5496" y="166"/>
                  </a:lnTo>
                  <a:lnTo>
                    <a:pt x="5513" y="187"/>
                  </a:lnTo>
                  <a:lnTo>
                    <a:pt x="5529" y="210"/>
                  </a:lnTo>
                  <a:lnTo>
                    <a:pt x="5544" y="233"/>
                  </a:lnTo>
                  <a:lnTo>
                    <a:pt x="5558" y="257"/>
                  </a:lnTo>
                  <a:lnTo>
                    <a:pt x="5570" y="281"/>
                  </a:lnTo>
                  <a:lnTo>
                    <a:pt x="5580" y="307"/>
                  </a:lnTo>
                  <a:lnTo>
                    <a:pt x="5590" y="333"/>
                  </a:lnTo>
                  <a:lnTo>
                    <a:pt x="5598" y="360"/>
                  </a:lnTo>
                  <a:lnTo>
                    <a:pt x="5605" y="387"/>
                  </a:lnTo>
                  <a:lnTo>
                    <a:pt x="5611" y="414"/>
                  </a:lnTo>
                  <a:lnTo>
                    <a:pt x="5615" y="442"/>
                  </a:lnTo>
                  <a:lnTo>
                    <a:pt x="5617" y="470"/>
                  </a:lnTo>
                  <a:lnTo>
                    <a:pt x="5619" y="499"/>
                  </a:lnTo>
                  <a:lnTo>
                    <a:pt x="5619" y="528"/>
                  </a:lnTo>
                  <a:lnTo>
                    <a:pt x="5618" y="557"/>
                  </a:lnTo>
                  <a:lnTo>
                    <a:pt x="5615" y="587"/>
                  </a:lnTo>
                  <a:lnTo>
                    <a:pt x="5611" y="615"/>
                  </a:lnTo>
                  <a:lnTo>
                    <a:pt x="5606" y="644"/>
                  </a:lnTo>
                  <a:lnTo>
                    <a:pt x="5598" y="674"/>
                  </a:lnTo>
                  <a:lnTo>
                    <a:pt x="5591" y="703"/>
                  </a:lnTo>
                  <a:lnTo>
                    <a:pt x="5581" y="732"/>
                  </a:lnTo>
                  <a:lnTo>
                    <a:pt x="5571" y="761"/>
                  </a:lnTo>
                  <a:lnTo>
                    <a:pt x="5559" y="790"/>
                  </a:lnTo>
                  <a:lnTo>
                    <a:pt x="5546" y="819"/>
                  </a:lnTo>
                  <a:lnTo>
                    <a:pt x="5531" y="846"/>
                  </a:lnTo>
                  <a:lnTo>
                    <a:pt x="5514" y="874"/>
                  </a:lnTo>
                  <a:lnTo>
                    <a:pt x="5497" y="901"/>
                  </a:lnTo>
                  <a:lnTo>
                    <a:pt x="5478" y="928"/>
                  </a:lnTo>
                  <a:lnTo>
                    <a:pt x="5458" y="953"/>
                  </a:lnTo>
                  <a:lnTo>
                    <a:pt x="1016" y="6433"/>
                  </a:lnTo>
                  <a:lnTo>
                    <a:pt x="995" y="6459"/>
                  </a:lnTo>
                  <a:lnTo>
                    <a:pt x="973" y="6483"/>
                  </a:lnTo>
                  <a:lnTo>
                    <a:pt x="949" y="6506"/>
                  </a:lnTo>
                  <a:lnTo>
                    <a:pt x="926" y="6528"/>
                  </a:lnTo>
                  <a:lnTo>
                    <a:pt x="902" y="6548"/>
                  </a:lnTo>
                  <a:lnTo>
                    <a:pt x="876" y="6566"/>
                  </a:lnTo>
                  <a:lnTo>
                    <a:pt x="851" y="6584"/>
                  </a:lnTo>
                  <a:lnTo>
                    <a:pt x="826" y="6601"/>
                  </a:lnTo>
                  <a:lnTo>
                    <a:pt x="798" y="6616"/>
                  </a:lnTo>
                  <a:lnTo>
                    <a:pt x="772" y="6630"/>
                  </a:lnTo>
                  <a:lnTo>
                    <a:pt x="744" y="6642"/>
                  </a:lnTo>
                  <a:lnTo>
                    <a:pt x="717" y="6653"/>
                  </a:lnTo>
                  <a:lnTo>
                    <a:pt x="689" y="6663"/>
                  </a:lnTo>
                  <a:lnTo>
                    <a:pt x="661" y="6673"/>
                  </a:lnTo>
                  <a:lnTo>
                    <a:pt x="633" y="6680"/>
                  </a:lnTo>
                  <a:lnTo>
                    <a:pt x="605" y="6686"/>
                  </a:lnTo>
                  <a:lnTo>
                    <a:pt x="576" y="6690"/>
                  </a:lnTo>
                  <a:lnTo>
                    <a:pt x="548" y="6693"/>
                  </a:lnTo>
                  <a:lnTo>
                    <a:pt x="519" y="6695"/>
                  </a:lnTo>
                  <a:lnTo>
                    <a:pt x="491" y="6696"/>
                  </a:lnTo>
                  <a:lnTo>
                    <a:pt x="464" y="6695"/>
                  </a:lnTo>
                  <a:lnTo>
                    <a:pt x="436" y="6692"/>
                  </a:lnTo>
                  <a:lnTo>
                    <a:pt x="409" y="6688"/>
                  </a:lnTo>
                  <a:lnTo>
                    <a:pt x="381" y="6683"/>
                  </a:lnTo>
                  <a:lnTo>
                    <a:pt x="355" y="6677"/>
                  </a:lnTo>
                  <a:lnTo>
                    <a:pt x="329" y="6669"/>
                  </a:lnTo>
                  <a:lnTo>
                    <a:pt x="302" y="6658"/>
                  </a:lnTo>
                  <a:lnTo>
                    <a:pt x="278" y="6647"/>
                  </a:lnTo>
                  <a:lnTo>
                    <a:pt x="253" y="6635"/>
                  </a:lnTo>
                  <a:lnTo>
                    <a:pt x="229" y="6621"/>
                  </a:lnTo>
                  <a:lnTo>
                    <a:pt x="206" y="6605"/>
                  </a:lnTo>
                  <a:lnTo>
                    <a:pt x="184" y="6587"/>
                  </a:lnTo>
                  <a:lnTo>
                    <a:pt x="162" y="6569"/>
                  </a:lnTo>
                  <a:lnTo>
                    <a:pt x="142" y="6550"/>
                  </a:lnTo>
                  <a:lnTo>
                    <a:pt x="123" y="6530"/>
                  </a:lnTo>
                  <a:lnTo>
                    <a:pt x="106" y="6508"/>
                  </a:lnTo>
                  <a:lnTo>
                    <a:pt x="89" y="6486"/>
                  </a:lnTo>
                  <a:lnTo>
                    <a:pt x="75" y="6463"/>
                  </a:lnTo>
                  <a:lnTo>
                    <a:pt x="61" y="6438"/>
                  </a:lnTo>
                  <a:lnTo>
                    <a:pt x="49" y="6414"/>
                  </a:lnTo>
                  <a:lnTo>
                    <a:pt x="39" y="6389"/>
                  </a:lnTo>
                  <a:lnTo>
                    <a:pt x="29" y="6362"/>
                  </a:lnTo>
                  <a:lnTo>
                    <a:pt x="20" y="6336"/>
                  </a:lnTo>
                  <a:lnTo>
                    <a:pt x="14" y="6309"/>
                  </a:lnTo>
                  <a:lnTo>
                    <a:pt x="8" y="6281"/>
                  </a:lnTo>
                  <a:lnTo>
                    <a:pt x="4" y="6253"/>
                  </a:lnTo>
                  <a:lnTo>
                    <a:pt x="2" y="6226"/>
                  </a:lnTo>
                  <a:lnTo>
                    <a:pt x="0" y="6196"/>
                  </a:lnTo>
                  <a:lnTo>
                    <a:pt x="0" y="6168"/>
                  </a:lnTo>
                  <a:lnTo>
                    <a:pt x="1" y="6138"/>
                  </a:lnTo>
                  <a:lnTo>
                    <a:pt x="4" y="6109"/>
                  </a:lnTo>
                  <a:lnTo>
                    <a:pt x="8" y="6080"/>
                  </a:lnTo>
                  <a:lnTo>
                    <a:pt x="13" y="6050"/>
                  </a:lnTo>
                  <a:lnTo>
                    <a:pt x="20" y="6021"/>
                  </a:lnTo>
                  <a:lnTo>
                    <a:pt x="29" y="5993"/>
                  </a:lnTo>
                  <a:lnTo>
                    <a:pt x="38" y="5963"/>
                  </a:lnTo>
                  <a:lnTo>
                    <a:pt x="48" y="5934"/>
                  </a:lnTo>
                  <a:lnTo>
                    <a:pt x="60" y="5905"/>
                  </a:lnTo>
                  <a:lnTo>
                    <a:pt x="73" y="5877"/>
                  </a:lnTo>
                  <a:lnTo>
                    <a:pt x="88" y="5849"/>
                  </a:lnTo>
                  <a:lnTo>
                    <a:pt x="105" y="5821"/>
                  </a:lnTo>
                  <a:lnTo>
                    <a:pt x="122" y="5794"/>
                  </a:lnTo>
                  <a:lnTo>
                    <a:pt x="141" y="5768"/>
                  </a:lnTo>
                  <a:lnTo>
                    <a:pt x="161" y="5741"/>
                  </a:lnTo>
                  <a:lnTo>
                    <a:pt x="4603" y="261"/>
                  </a:lnTo>
                  <a:lnTo>
                    <a:pt x="4624" y="236"/>
                  </a:lnTo>
                  <a:lnTo>
                    <a:pt x="4646" y="213"/>
                  </a:lnTo>
                  <a:lnTo>
                    <a:pt x="4670" y="189"/>
                  </a:lnTo>
                  <a:lnTo>
                    <a:pt x="4693" y="168"/>
                  </a:lnTo>
                  <a:lnTo>
                    <a:pt x="4717" y="148"/>
                  </a:lnTo>
                  <a:lnTo>
                    <a:pt x="4743" y="128"/>
                  </a:lnTo>
                  <a:lnTo>
                    <a:pt x="4768" y="111"/>
                  </a:lnTo>
                  <a:lnTo>
                    <a:pt x="4794" y="95"/>
                  </a:lnTo>
                  <a:lnTo>
                    <a:pt x="4821" y="80"/>
                  </a:lnTo>
                  <a:lnTo>
                    <a:pt x="4847" y="66"/>
                  </a:lnTo>
                  <a:lnTo>
                    <a:pt x="4874" y="53"/>
                  </a:lnTo>
                  <a:lnTo>
                    <a:pt x="4902" y="41"/>
                  </a:lnTo>
                  <a:lnTo>
                    <a:pt x="4930" y="32"/>
                  </a:lnTo>
                  <a:lnTo>
                    <a:pt x="4959" y="23"/>
                  </a:lnTo>
                  <a:lnTo>
                    <a:pt x="4986" y="16"/>
                  </a:lnTo>
                  <a:lnTo>
                    <a:pt x="5014" y="10"/>
                  </a:lnTo>
                  <a:lnTo>
                    <a:pt x="5043" y="6"/>
                  </a:lnTo>
                  <a:lnTo>
                    <a:pt x="5071" y="2"/>
                  </a:lnTo>
                  <a:lnTo>
                    <a:pt x="5100" y="1"/>
                  </a:lnTo>
                  <a:lnTo>
                    <a:pt x="5128" y="0"/>
                  </a:lnTo>
                  <a:lnTo>
                    <a:pt x="5155" y="1"/>
                  </a:lnTo>
                  <a:lnTo>
                    <a:pt x="5183" y="4"/>
                  </a:lnTo>
                  <a:lnTo>
                    <a:pt x="5210" y="7"/>
                  </a:lnTo>
                  <a:lnTo>
                    <a:pt x="5237" y="13"/>
                  </a:lnTo>
                  <a:lnTo>
                    <a:pt x="5265" y="19"/>
                  </a:lnTo>
                  <a:lnTo>
                    <a:pt x="5290" y="27"/>
                  </a:lnTo>
                  <a:lnTo>
                    <a:pt x="5317" y="37"/>
                  </a:lnTo>
                  <a:lnTo>
                    <a:pt x="5342" y="48"/>
                  </a:lnTo>
                  <a:lnTo>
                    <a:pt x="5366" y="61"/>
                  </a:lnTo>
                  <a:lnTo>
                    <a:pt x="5390" y="75"/>
                  </a:lnTo>
                  <a:lnTo>
                    <a:pt x="5413" y="90"/>
                  </a:lnTo>
                  <a:lnTo>
                    <a:pt x="5436" y="107"/>
                  </a:lnTo>
                  <a:close/>
                </a:path>
              </a:pathLst>
            </a:custGeom>
            <a:solidFill>
              <a:srgbClr val="E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8">
              <a:extLst>
                <a:ext uri="{FF2B5EF4-FFF2-40B4-BE49-F238E27FC236}">
                  <a16:creationId xmlns:a16="http://schemas.microsoft.com/office/drawing/2014/main" id="{4648C24E-3BD5-5378-86BF-CAC94872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497"/>
              <a:ext cx="702" cy="837"/>
            </a:xfrm>
            <a:custGeom>
              <a:avLst/>
              <a:gdLst>
                <a:gd name="T0" fmla="*/ 5458 w 5619"/>
                <a:gd name="T1" fmla="*/ 125 h 6696"/>
                <a:gd name="T2" fmla="*/ 5513 w 5619"/>
                <a:gd name="T3" fmla="*/ 187 h 6696"/>
                <a:gd name="T4" fmla="*/ 5558 w 5619"/>
                <a:gd name="T5" fmla="*/ 257 h 6696"/>
                <a:gd name="T6" fmla="*/ 5590 w 5619"/>
                <a:gd name="T7" fmla="*/ 333 h 6696"/>
                <a:gd name="T8" fmla="*/ 5611 w 5619"/>
                <a:gd name="T9" fmla="*/ 414 h 6696"/>
                <a:gd name="T10" fmla="*/ 5619 w 5619"/>
                <a:gd name="T11" fmla="*/ 499 h 6696"/>
                <a:gd name="T12" fmla="*/ 5615 w 5619"/>
                <a:gd name="T13" fmla="*/ 587 h 6696"/>
                <a:gd name="T14" fmla="*/ 5598 w 5619"/>
                <a:gd name="T15" fmla="*/ 674 h 6696"/>
                <a:gd name="T16" fmla="*/ 5571 w 5619"/>
                <a:gd name="T17" fmla="*/ 761 h 6696"/>
                <a:gd name="T18" fmla="*/ 5531 w 5619"/>
                <a:gd name="T19" fmla="*/ 846 h 6696"/>
                <a:gd name="T20" fmla="*/ 5478 w 5619"/>
                <a:gd name="T21" fmla="*/ 928 h 6696"/>
                <a:gd name="T22" fmla="*/ 995 w 5619"/>
                <a:gd name="T23" fmla="*/ 6459 h 6696"/>
                <a:gd name="T24" fmla="*/ 926 w 5619"/>
                <a:gd name="T25" fmla="*/ 6528 h 6696"/>
                <a:gd name="T26" fmla="*/ 851 w 5619"/>
                <a:gd name="T27" fmla="*/ 6584 h 6696"/>
                <a:gd name="T28" fmla="*/ 772 w 5619"/>
                <a:gd name="T29" fmla="*/ 6630 h 6696"/>
                <a:gd name="T30" fmla="*/ 689 w 5619"/>
                <a:gd name="T31" fmla="*/ 6663 h 6696"/>
                <a:gd name="T32" fmla="*/ 605 w 5619"/>
                <a:gd name="T33" fmla="*/ 6686 h 6696"/>
                <a:gd name="T34" fmla="*/ 519 w 5619"/>
                <a:gd name="T35" fmla="*/ 6695 h 6696"/>
                <a:gd name="T36" fmla="*/ 436 w 5619"/>
                <a:gd name="T37" fmla="*/ 6692 h 6696"/>
                <a:gd name="T38" fmla="*/ 355 w 5619"/>
                <a:gd name="T39" fmla="*/ 6677 h 6696"/>
                <a:gd name="T40" fmla="*/ 278 w 5619"/>
                <a:gd name="T41" fmla="*/ 6647 h 6696"/>
                <a:gd name="T42" fmla="*/ 206 w 5619"/>
                <a:gd name="T43" fmla="*/ 6605 h 6696"/>
                <a:gd name="T44" fmla="*/ 162 w 5619"/>
                <a:gd name="T45" fmla="*/ 6569 h 6696"/>
                <a:gd name="T46" fmla="*/ 106 w 5619"/>
                <a:gd name="T47" fmla="*/ 6508 h 6696"/>
                <a:gd name="T48" fmla="*/ 61 w 5619"/>
                <a:gd name="T49" fmla="*/ 6438 h 6696"/>
                <a:gd name="T50" fmla="*/ 29 w 5619"/>
                <a:gd name="T51" fmla="*/ 6362 h 6696"/>
                <a:gd name="T52" fmla="*/ 8 w 5619"/>
                <a:gd name="T53" fmla="*/ 6281 h 6696"/>
                <a:gd name="T54" fmla="*/ 0 w 5619"/>
                <a:gd name="T55" fmla="*/ 6196 h 6696"/>
                <a:gd name="T56" fmla="*/ 4 w 5619"/>
                <a:gd name="T57" fmla="*/ 6109 h 6696"/>
                <a:gd name="T58" fmla="*/ 20 w 5619"/>
                <a:gd name="T59" fmla="*/ 6021 h 6696"/>
                <a:gd name="T60" fmla="*/ 48 w 5619"/>
                <a:gd name="T61" fmla="*/ 5934 h 6696"/>
                <a:gd name="T62" fmla="*/ 88 w 5619"/>
                <a:gd name="T63" fmla="*/ 5849 h 6696"/>
                <a:gd name="T64" fmla="*/ 141 w 5619"/>
                <a:gd name="T65" fmla="*/ 5768 h 6696"/>
                <a:gd name="T66" fmla="*/ 4624 w 5619"/>
                <a:gd name="T67" fmla="*/ 236 h 6696"/>
                <a:gd name="T68" fmla="*/ 4693 w 5619"/>
                <a:gd name="T69" fmla="*/ 168 h 6696"/>
                <a:gd name="T70" fmla="*/ 4768 w 5619"/>
                <a:gd name="T71" fmla="*/ 111 h 6696"/>
                <a:gd name="T72" fmla="*/ 4847 w 5619"/>
                <a:gd name="T73" fmla="*/ 66 h 6696"/>
                <a:gd name="T74" fmla="*/ 4930 w 5619"/>
                <a:gd name="T75" fmla="*/ 32 h 6696"/>
                <a:gd name="T76" fmla="*/ 5014 w 5619"/>
                <a:gd name="T77" fmla="*/ 10 h 6696"/>
                <a:gd name="T78" fmla="*/ 5100 w 5619"/>
                <a:gd name="T79" fmla="*/ 1 h 6696"/>
                <a:gd name="T80" fmla="*/ 5183 w 5619"/>
                <a:gd name="T81" fmla="*/ 4 h 6696"/>
                <a:gd name="T82" fmla="*/ 5265 w 5619"/>
                <a:gd name="T83" fmla="*/ 19 h 6696"/>
                <a:gd name="T84" fmla="*/ 5342 w 5619"/>
                <a:gd name="T85" fmla="*/ 48 h 6696"/>
                <a:gd name="T86" fmla="*/ 5413 w 5619"/>
                <a:gd name="T87" fmla="*/ 90 h 6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19" h="6696">
                  <a:moveTo>
                    <a:pt x="5436" y="107"/>
                  </a:moveTo>
                  <a:lnTo>
                    <a:pt x="5436" y="107"/>
                  </a:lnTo>
                  <a:lnTo>
                    <a:pt x="5458" y="125"/>
                  </a:lnTo>
                  <a:lnTo>
                    <a:pt x="5477" y="146"/>
                  </a:lnTo>
                  <a:lnTo>
                    <a:pt x="5496" y="166"/>
                  </a:lnTo>
                  <a:lnTo>
                    <a:pt x="5513" y="187"/>
                  </a:lnTo>
                  <a:lnTo>
                    <a:pt x="5529" y="210"/>
                  </a:lnTo>
                  <a:lnTo>
                    <a:pt x="5544" y="233"/>
                  </a:lnTo>
                  <a:lnTo>
                    <a:pt x="5558" y="257"/>
                  </a:lnTo>
                  <a:lnTo>
                    <a:pt x="5570" y="281"/>
                  </a:lnTo>
                  <a:lnTo>
                    <a:pt x="5580" y="307"/>
                  </a:lnTo>
                  <a:lnTo>
                    <a:pt x="5590" y="333"/>
                  </a:lnTo>
                  <a:lnTo>
                    <a:pt x="5598" y="360"/>
                  </a:lnTo>
                  <a:lnTo>
                    <a:pt x="5605" y="387"/>
                  </a:lnTo>
                  <a:lnTo>
                    <a:pt x="5611" y="414"/>
                  </a:lnTo>
                  <a:lnTo>
                    <a:pt x="5615" y="442"/>
                  </a:lnTo>
                  <a:lnTo>
                    <a:pt x="5617" y="470"/>
                  </a:lnTo>
                  <a:lnTo>
                    <a:pt x="5619" y="499"/>
                  </a:lnTo>
                  <a:lnTo>
                    <a:pt x="5619" y="528"/>
                  </a:lnTo>
                  <a:lnTo>
                    <a:pt x="5618" y="557"/>
                  </a:lnTo>
                  <a:lnTo>
                    <a:pt x="5615" y="587"/>
                  </a:lnTo>
                  <a:lnTo>
                    <a:pt x="5611" y="615"/>
                  </a:lnTo>
                  <a:lnTo>
                    <a:pt x="5606" y="644"/>
                  </a:lnTo>
                  <a:lnTo>
                    <a:pt x="5598" y="674"/>
                  </a:lnTo>
                  <a:lnTo>
                    <a:pt x="5591" y="703"/>
                  </a:lnTo>
                  <a:lnTo>
                    <a:pt x="5581" y="732"/>
                  </a:lnTo>
                  <a:lnTo>
                    <a:pt x="5571" y="761"/>
                  </a:lnTo>
                  <a:lnTo>
                    <a:pt x="5559" y="790"/>
                  </a:lnTo>
                  <a:lnTo>
                    <a:pt x="5546" y="819"/>
                  </a:lnTo>
                  <a:lnTo>
                    <a:pt x="5531" y="846"/>
                  </a:lnTo>
                  <a:lnTo>
                    <a:pt x="5514" y="874"/>
                  </a:lnTo>
                  <a:lnTo>
                    <a:pt x="5497" y="901"/>
                  </a:lnTo>
                  <a:lnTo>
                    <a:pt x="5478" y="928"/>
                  </a:lnTo>
                  <a:lnTo>
                    <a:pt x="5458" y="953"/>
                  </a:lnTo>
                  <a:lnTo>
                    <a:pt x="1016" y="6433"/>
                  </a:lnTo>
                  <a:lnTo>
                    <a:pt x="995" y="6459"/>
                  </a:lnTo>
                  <a:lnTo>
                    <a:pt x="973" y="6483"/>
                  </a:lnTo>
                  <a:lnTo>
                    <a:pt x="949" y="6506"/>
                  </a:lnTo>
                  <a:lnTo>
                    <a:pt x="926" y="6528"/>
                  </a:lnTo>
                  <a:lnTo>
                    <a:pt x="902" y="6548"/>
                  </a:lnTo>
                  <a:lnTo>
                    <a:pt x="876" y="6566"/>
                  </a:lnTo>
                  <a:lnTo>
                    <a:pt x="851" y="6584"/>
                  </a:lnTo>
                  <a:lnTo>
                    <a:pt x="826" y="6601"/>
                  </a:lnTo>
                  <a:lnTo>
                    <a:pt x="798" y="6616"/>
                  </a:lnTo>
                  <a:lnTo>
                    <a:pt x="772" y="6630"/>
                  </a:lnTo>
                  <a:lnTo>
                    <a:pt x="744" y="6642"/>
                  </a:lnTo>
                  <a:lnTo>
                    <a:pt x="717" y="6653"/>
                  </a:lnTo>
                  <a:lnTo>
                    <a:pt x="689" y="6663"/>
                  </a:lnTo>
                  <a:lnTo>
                    <a:pt x="661" y="6673"/>
                  </a:lnTo>
                  <a:lnTo>
                    <a:pt x="633" y="6680"/>
                  </a:lnTo>
                  <a:lnTo>
                    <a:pt x="605" y="6686"/>
                  </a:lnTo>
                  <a:lnTo>
                    <a:pt x="576" y="6690"/>
                  </a:lnTo>
                  <a:lnTo>
                    <a:pt x="548" y="6693"/>
                  </a:lnTo>
                  <a:lnTo>
                    <a:pt x="519" y="6695"/>
                  </a:lnTo>
                  <a:lnTo>
                    <a:pt x="491" y="6696"/>
                  </a:lnTo>
                  <a:lnTo>
                    <a:pt x="464" y="6695"/>
                  </a:lnTo>
                  <a:lnTo>
                    <a:pt x="436" y="6692"/>
                  </a:lnTo>
                  <a:lnTo>
                    <a:pt x="409" y="6688"/>
                  </a:lnTo>
                  <a:lnTo>
                    <a:pt x="381" y="6683"/>
                  </a:lnTo>
                  <a:lnTo>
                    <a:pt x="355" y="6677"/>
                  </a:lnTo>
                  <a:lnTo>
                    <a:pt x="329" y="6669"/>
                  </a:lnTo>
                  <a:lnTo>
                    <a:pt x="302" y="6658"/>
                  </a:lnTo>
                  <a:lnTo>
                    <a:pt x="278" y="6647"/>
                  </a:lnTo>
                  <a:lnTo>
                    <a:pt x="253" y="6635"/>
                  </a:lnTo>
                  <a:lnTo>
                    <a:pt x="229" y="6621"/>
                  </a:lnTo>
                  <a:lnTo>
                    <a:pt x="206" y="6605"/>
                  </a:lnTo>
                  <a:lnTo>
                    <a:pt x="184" y="6587"/>
                  </a:lnTo>
                  <a:lnTo>
                    <a:pt x="184" y="6587"/>
                  </a:lnTo>
                  <a:lnTo>
                    <a:pt x="162" y="6569"/>
                  </a:lnTo>
                  <a:lnTo>
                    <a:pt x="142" y="6550"/>
                  </a:lnTo>
                  <a:lnTo>
                    <a:pt x="123" y="6530"/>
                  </a:lnTo>
                  <a:lnTo>
                    <a:pt x="106" y="6508"/>
                  </a:lnTo>
                  <a:lnTo>
                    <a:pt x="89" y="6486"/>
                  </a:lnTo>
                  <a:lnTo>
                    <a:pt x="75" y="6463"/>
                  </a:lnTo>
                  <a:lnTo>
                    <a:pt x="61" y="6438"/>
                  </a:lnTo>
                  <a:lnTo>
                    <a:pt x="49" y="6414"/>
                  </a:lnTo>
                  <a:lnTo>
                    <a:pt x="39" y="6389"/>
                  </a:lnTo>
                  <a:lnTo>
                    <a:pt x="29" y="6362"/>
                  </a:lnTo>
                  <a:lnTo>
                    <a:pt x="20" y="6336"/>
                  </a:lnTo>
                  <a:lnTo>
                    <a:pt x="14" y="6309"/>
                  </a:lnTo>
                  <a:lnTo>
                    <a:pt x="8" y="6281"/>
                  </a:lnTo>
                  <a:lnTo>
                    <a:pt x="4" y="6253"/>
                  </a:lnTo>
                  <a:lnTo>
                    <a:pt x="2" y="6226"/>
                  </a:lnTo>
                  <a:lnTo>
                    <a:pt x="0" y="6196"/>
                  </a:lnTo>
                  <a:lnTo>
                    <a:pt x="0" y="6168"/>
                  </a:lnTo>
                  <a:lnTo>
                    <a:pt x="1" y="6138"/>
                  </a:lnTo>
                  <a:lnTo>
                    <a:pt x="4" y="6109"/>
                  </a:lnTo>
                  <a:lnTo>
                    <a:pt x="8" y="6080"/>
                  </a:lnTo>
                  <a:lnTo>
                    <a:pt x="13" y="6050"/>
                  </a:lnTo>
                  <a:lnTo>
                    <a:pt x="20" y="6021"/>
                  </a:lnTo>
                  <a:lnTo>
                    <a:pt x="29" y="5993"/>
                  </a:lnTo>
                  <a:lnTo>
                    <a:pt x="38" y="5963"/>
                  </a:lnTo>
                  <a:lnTo>
                    <a:pt x="48" y="5934"/>
                  </a:lnTo>
                  <a:lnTo>
                    <a:pt x="60" y="5905"/>
                  </a:lnTo>
                  <a:lnTo>
                    <a:pt x="73" y="5877"/>
                  </a:lnTo>
                  <a:lnTo>
                    <a:pt x="88" y="5849"/>
                  </a:lnTo>
                  <a:lnTo>
                    <a:pt x="105" y="5821"/>
                  </a:lnTo>
                  <a:lnTo>
                    <a:pt x="122" y="5794"/>
                  </a:lnTo>
                  <a:lnTo>
                    <a:pt x="141" y="5768"/>
                  </a:lnTo>
                  <a:lnTo>
                    <a:pt x="161" y="5741"/>
                  </a:lnTo>
                  <a:lnTo>
                    <a:pt x="4603" y="261"/>
                  </a:lnTo>
                  <a:lnTo>
                    <a:pt x="4624" y="236"/>
                  </a:lnTo>
                  <a:lnTo>
                    <a:pt x="4646" y="213"/>
                  </a:lnTo>
                  <a:lnTo>
                    <a:pt x="4670" y="189"/>
                  </a:lnTo>
                  <a:lnTo>
                    <a:pt x="4693" y="168"/>
                  </a:lnTo>
                  <a:lnTo>
                    <a:pt x="4717" y="148"/>
                  </a:lnTo>
                  <a:lnTo>
                    <a:pt x="4743" y="128"/>
                  </a:lnTo>
                  <a:lnTo>
                    <a:pt x="4768" y="111"/>
                  </a:lnTo>
                  <a:lnTo>
                    <a:pt x="4794" y="95"/>
                  </a:lnTo>
                  <a:lnTo>
                    <a:pt x="4821" y="80"/>
                  </a:lnTo>
                  <a:lnTo>
                    <a:pt x="4847" y="66"/>
                  </a:lnTo>
                  <a:lnTo>
                    <a:pt x="4874" y="53"/>
                  </a:lnTo>
                  <a:lnTo>
                    <a:pt x="4902" y="41"/>
                  </a:lnTo>
                  <a:lnTo>
                    <a:pt x="4930" y="32"/>
                  </a:lnTo>
                  <a:lnTo>
                    <a:pt x="4959" y="23"/>
                  </a:lnTo>
                  <a:lnTo>
                    <a:pt x="4986" y="16"/>
                  </a:lnTo>
                  <a:lnTo>
                    <a:pt x="5014" y="10"/>
                  </a:lnTo>
                  <a:lnTo>
                    <a:pt x="5043" y="6"/>
                  </a:lnTo>
                  <a:lnTo>
                    <a:pt x="5071" y="2"/>
                  </a:lnTo>
                  <a:lnTo>
                    <a:pt x="5100" y="1"/>
                  </a:lnTo>
                  <a:lnTo>
                    <a:pt x="5128" y="0"/>
                  </a:lnTo>
                  <a:lnTo>
                    <a:pt x="5155" y="1"/>
                  </a:lnTo>
                  <a:lnTo>
                    <a:pt x="5183" y="4"/>
                  </a:lnTo>
                  <a:lnTo>
                    <a:pt x="5210" y="7"/>
                  </a:lnTo>
                  <a:lnTo>
                    <a:pt x="5237" y="13"/>
                  </a:lnTo>
                  <a:lnTo>
                    <a:pt x="5265" y="19"/>
                  </a:lnTo>
                  <a:lnTo>
                    <a:pt x="5290" y="27"/>
                  </a:lnTo>
                  <a:lnTo>
                    <a:pt x="5317" y="37"/>
                  </a:lnTo>
                  <a:lnTo>
                    <a:pt x="5342" y="48"/>
                  </a:lnTo>
                  <a:lnTo>
                    <a:pt x="5366" y="61"/>
                  </a:lnTo>
                  <a:lnTo>
                    <a:pt x="5390" y="75"/>
                  </a:lnTo>
                  <a:lnTo>
                    <a:pt x="5413" y="90"/>
                  </a:lnTo>
                  <a:lnTo>
                    <a:pt x="5436" y="107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9">
              <a:extLst>
                <a:ext uri="{FF2B5EF4-FFF2-40B4-BE49-F238E27FC236}">
                  <a16:creationId xmlns:a16="http://schemas.microsoft.com/office/drawing/2014/main" id="{F39EBEA8-1194-DB43-D2C6-3B0A6CFBC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3360"/>
              <a:ext cx="452" cy="538"/>
            </a:xfrm>
            <a:custGeom>
              <a:avLst/>
              <a:gdLst>
                <a:gd name="T0" fmla="*/ 3432 w 3614"/>
                <a:gd name="T1" fmla="*/ 173 h 4306"/>
                <a:gd name="T2" fmla="*/ 3484 w 3614"/>
                <a:gd name="T3" fmla="*/ 229 h 4306"/>
                <a:gd name="T4" fmla="*/ 3528 w 3614"/>
                <a:gd name="T5" fmla="*/ 288 h 4306"/>
                <a:gd name="T6" fmla="*/ 3562 w 3614"/>
                <a:gd name="T7" fmla="*/ 349 h 4306"/>
                <a:gd name="T8" fmla="*/ 3588 w 3614"/>
                <a:gd name="T9" fmla="*/ 412 h 4306"/>
                <a:gd name="T10" fmla="*/ 3606 w 3614"/>
                <a:gd name="T11" fmla="*/ 475 h 4306"/>
                <a:gd name="T12" fmla="*/ 3614 w 3614"/>
                <a:gd name="T13" fmla="*/ 537 h 4306"/>
                <a:gd name="T14" fmla="*/ 3612 w 3614"/>
                <a:gd name="T15" fmla="*/ 598 h 4306"/>
                <a:gd name="T16" fmla="*/ 3601 w 3614"/>
                <a:gd name="T17" fmla="*/ 654 h 4306"/>
                <a:gd name="T18" fmla="*/ 3579 w 3614"/>
                <a:gd name="T19" fmla="*/ 708 h 4306"/>
                <a:gd name="T20" fmla="*/ 3548 w 3614"/>
                <a:gd name="T21" fmla="*/ 757 h 4306"/>
                <a:gd name="T22" fmla="*/ 3052 w 3614"/>
                <a:gd name="T23" fmla="*/ 1370 h 4306"/>
                <a:gd name="T24" fmla="*/ 2556 w 3614"/>
                <a:gd name="T25" fmla="*/ 1982 h 4306"/>
                <a:gd name="T26" fmla="*/ 2057 w 3614"/>
                <a:gd name="T27" fmla="*/ 2592 h 4306"/>
                <a:gd name="T28" fmla="*/ 1550 w 3614"/>
                <a:gd name="T29" fmla="*/ 3194 h 4306"/>
                <a:gd name="T30" fmla="*/ 1037 w 3614"/>
                <a:gd name="T31" fmla="*/ 3792 h 4306"/>
                <a:gd name="T32" fmla="*/ 840 w 3614"/>
                <a:gd name="T33" fmla="*/ 4019 h 4306"/>
                <a:gd name="T34" fmla="*/ 791 w 3614"/>
                <a:gd name="T35" fmla="*/ 4057 h 4306"/>
                <a:gd name="T36" fmla="*/ 733 w 3614"/>
                <a:gd name="T37" fmla="*/ 4090 h 4306"/>
                <a:gd name="T38" fmla="*/ 594 w 3614"/>
                <a:gd name="T39" fmla="*/ 4152 h 4306"/>
                <a:gd name="T40" fmla="*/ 405 w 3614"/>
                <a:gd name="T41" fmla="*/ 4228 h 4306"/>
                <a:gd name="T42" fmla="*/ 300 w 3614"/>
                <a:gd name="T43" fmla="*/ 4265 h 4306"/>
                <a:gd name="T44" fmla="*/ 200 w 3614"/>
                <a:gd name="T45" fmla="*/ 4292 h 4306"/>
                <a:gd name="T46" fmla="*/ 120 w 3614"/>
                <a:gd name="T47" fmla="*/ 4304 h 4306"/>
                <a:gd name="T48" fmla="*/ 75 w 3614"/>
                <a:gd name="T49" fmla="*/ 4306 h 4306"/>
                <a:gd name="T50" fmla="*/ 33 w 3614"/>
                <a:gd name="T51" fmla="*/ 4303 h 4306"/>
                <a:gd name="T52" fmla="*/ 12 w 3614"/>
                <a:gd name="T53" fmla="*/ 4274 h 4306"/>
                <a:gd name="T54" fmla="*/ 4 w 3614"/>
                <a:gd name="T55" fmla="*/ 4230 h 4306"/>
                <a:gd name="T56" fmla="*/ 0 w 3614"/>
                <a:gd name="T57" fmla="*/ 4181 h 4306"/>
                <a:gd name="T58" fmla="*/ 4 w 3614"/>
                <a:gd name="T59" fmla="*/ 4076 h 4306"/>
                <a:gd name="T60" fmla="*/ 18 w 3614"/>
                <a:gd name="T61" fmla="*/ 3962 h 4306"/>
                <a:gd name="T62" fmla="*/ 48 w 3614"/>
                <a:gd name="T63" fmla="*/ 3806 h 4306"/>
                <a:gd name="T64" fmla="*/ 87 w 3614"/>
                <a:gd name="T65" fmla="*/ 3617 h 4306"/>
                <a:gd name="T66" fmla="*/ 117 w 3614"/>
                <a:gd name="T67" fmla="*/ 3497 h 4306"/>
                <a:gd name="T68" fmla="*/ 139 w 3614"/>
                <a:gd name="T69" fmla="*/ 3437 h 4306"/>
                <a:gd name="T70" fmla="*/ 167 w 3614"/>
                <a:gd name="T71" fmla="*/ 3385 h 4306"/>
                <a:gd name="T72" fmla="*/ 495 w 3614"/>
                <a:gd name="T73" fmla="*/ 2956 h 4306"/>
                <a:gd name="T74" fmla="*/ 969 w 3614"/>
                <a:gd name="T75" fmla="*/ 2338 h 4306"/>
                <a:gd name="T76" fmla="*/ 1451 w 3614"/>
                <a:gd name="T77" fmla="*/ 1726 h 4306"/>
                <a:gd name="T78" fmla="*/ 1941 w 3614"/>
                <a:gd name="T79" fmla="*/ 1121 h 4306"/>
                <a:gd name="T80" fmla="*/ 2431 w 3614"/>
                <a:gd name="T81" fmla="*/ 517 h 4306"/>
                <a:gd name="T82" fmla="*/ 2771 w 3614"/>
                <a:gd name="T83" fmla="*/ 98 h 4306"/>
                <a:gd name="T84" fmla="*/ 2815 w 3614"/>
                <a:gd name="T85" fmla="*/ 61 h 4306"/>
                <a:gd name="T86" fmla="*/ 2864 w 3614"/>
                <a:gd name="T87" fmla="*/ 32 h 4306"/>
                <a:gd name="T88" fmla="*/ 2920 w 3614"/>
                <a:gd name="T89" fmla="*/ 13 h 4306"/>
                <a:gd name="T90" fmla="*/ 2979 w 3614"/>
                <a:gd name="T91" fmla="*/ 2 h 4306"/>
                <a:gd name="T92" fmla="*/ 3043 w 3614"/>
                <a:gd name="T93" fmla="*/ 0 h 4306"/>
                <a:gd name="T94" fmla="*/ 3108 w 3614"/>
                <a:gd name="T95" fmla="*/ 7 h 4306"/>
                <a:gd name="T96" fmla="*/ 3176 w 3614"/>
                <a:gd name="T97" fmla="*/ 23 h 4306"/>
                <a:gd name="T98" fmla="*/ 3243 w 3614"/>
                <a:gd name="T99" fmla="*/ 47 h 4306"/>
                <a:gd name="T100" fmla="*/ 3309 w 3614"/>
                <a:gd name="T101" fmla="*/ 81 h 4306"/>
                <a:gd name="T102" fmla="*/ 3372 w 3614"/>
                <a:gd name="T103" fmla="*/ 122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14" h="4306">
                  <a:moveTo>
                    <a:pt x="3394" y="139"/>
                  </a:moveTo>
                  <a:lnTo>
                    <a:pt x="3413" y="156"/>
                  </a:lnTo>
                  <a:lnTo>
                    <a:pt x="3432" y="173"/>
                  </a:lnTo>
                  <a:lnTo>
                    <a:pt x="3451" y="191"/>
                  </a:lnTo>
                  <a:lnTo>
                    <a:pt x="3468" y="209"/>
                  </a:lnTo>
                  <a:lnTo>
                    <a:pt x="3484" y="229"/>
                  </a:lnTo>
                  <a:lnTo>
                    <a:pt x="3499" y="248"/>
                  </a:lnTo>
                  <a:lnTo>
                    <a:pt x="3513" y="267"/>
                  </a:lnTo>
                  <a:lnTo>
                    <a:pt x="3528" y="288"/>
                  </a:lnTo>
                  <a:lnTo>
                    <a:pt x="3540" y="308"/>
                  </a:lnTo>
                  <a:lnTo>
                    <a:pt x="3551" y="328"/>
                  </a:lnTo>
                  <a:lnTo>
                    <a:pt x="3562" y="349"/>
                  </a:lnTo>
                  <a:lnTo>
                    <a:pt x="3571" y="370"/>
                  </a:lnTo>
                  <a:lnTo>
                    <a:pt x="3580" y="391"/>
                  </a:lnTo>
                  <a:lnTo>
                    <a:pt x="3588" y="412"/>
                  </a:lnTo>
                  <a:lnTo>
                    <a:pt x="3595" y="433"/>
                  </a:lnTo>
                  <a:lnTo>
                    <a:pt x="3601" y="454"/>
                  </a:lnTo>
                  <a:lnTo>
                    <a:pt x="3606" y="475"/>
                  </a:lnTo>
                  <a:lnTo>
                    <a:pt x="3609" y="495"/>
                  </a:lnTo>
                  <a:lnTo>
                    <a:pt x="3612" y="517"/>
                  </a:lnTo>
                  <a:lnTo>
                    <a:pt x="3614" y="537"/>
                  </a:lnTo>
                  <a:lnTo>
                    <a:pt x="3614" y="557"/>
                  </a:lnTo>
                  <a:lnTo>
                    <a:pt x="3614" y="577"/>
                  </a:lnTo>
                  <a:lnTo>
                    <a:pt x="3612" y="598"/>
                  </a:lnTo>
                  <a:lnTo>
                    <a:pt x="3610" y="617"/>
                  </a:lnTo>
                  <a:lnTo>
                    <a:pt x="3606" y="636"/>
                  </a:lnTo>
                  <a:lnTo>
                    <a:pt x="3601" y="654"/>
                  </a:lnTo>
                  <a:lnTo>
                    <a:pt x="3595" y="674"/>
                  </a:lnTo>
                  <a:lnTo>
                    <a:pt x="3587" y="691"/>
                  </a:lnTo>
                  <a:lnTo>
                    <a:pt x="3579" y="708"/>
                  </a:lnTo>
                  <a:lnTo>
                    <a:pt x="3570" y="725"/>
                  </a:lnTo>
                  <a:lnTo>
                    <a:pt x="3559" y="742"/>
                  </a:lnTo>
                  <a:lnTo>
                    <a:pt x="3548" y="757"/>
                  </a:lnTo>
                  <a:lnTo>
                    <a:pt x="3383" y="962"/>
                  </a:lnTo>
                  <a:lnTo>
                    <a:pt x="3217" y="1165"/>
                  </a:lnTo>
                  <a:lnTo>
                    <a:pt x="3052" y="1370"/>
                  </a:lnTo>
                  <a:lnTo>
                    <a:pt x="2887" y="1574"/>
                  </a:lnTo>
                  <a:lnTo>
                    <a:pt x="2721" y="1778"/>
                  </a:lnTo>
                  <a:lnTo>
                    <a:pt x="2556" y="1982"/>
                  </a:lnTo>
                  <a:lnTo>
                    <a:pt x="2391" y="2186"/>
                  </a:lnTo>
                  <a:lnTo>
                    <a:pt x="2225" y="2390"/>
                  </a:lnTo>
                  <a:lnTo>
                    <a:pt x="2057" y="2592"/>
                  </a:lnTo>
                  <a:lnTo>
                    <a:pt x="1889" y="2794"/>
                  </a:lnTo>
                  <a:lnTo>
                    <a:pt x="1720" y="2995"/>
                  </a:lnTo>
                  <a:lnTo>
                    <a:pt x="1550" y="3194"/>
                  </a:lnTo>
                  <a:lnTo>
                    <a:pt x="1379" y="3394"/>
                  </a:lnTo>
                  <a:lnTo>
                    <a:pt x="1209" y="3593"/>
                  </a:lnTo>
                  <a:lnTo>
                    <a:pt x="1037" y="3792"/>
                  </a:lnTo>
                  <a:lnTo>
                    <a:pt x="867" y="3991"/>
                  </a:lnTo>
                  <a:lnTo>
                    <a:pt x="854" y="4006"/>
                  </a:lnTo>
                  <a:lnTo>
                    <a:pt x="840" y="4019"/>
                  </a:lnTo>
                  <a:lnTo>
                    <a:pt x="824" y="4032"/>
                  </a:lnTo>
                  <a:lnTo>
                    <a:pt x="808" y="4045"/>
                  </a:lnTo>
                  <a:lnTo>
                    <a:pt x="791" y="4057"/>
                  </a:lnTo>
                  <a:lnTo>
                    <a:pt x="773" y="4069"/>
                  </a:lnTo>
                  <a:lnTo>
                    <a:pt x="753" y="4079"/>
                  </a:lnTo>
                  <a:lnTo>
                    <a:pt x="733" y="4090"/>
                  </a:lnTo>
                  <a:lnTo>
                    <a:pt x="690" y="4111"/>
                  </a:lnTo>
                  <a:lnTo>
                    <a:pt x="644" y="4132"/>
                  </a:lnTo>
                  <a:lnTo>
                    <a:pt x="594" y="4152"/>
                  </a:lnTo>
                  <a:lnTo>
                    <a:pt x="540" y="4174"/>
                  </a:lnTo>
                  <a:lnTo>
                    <a:pt x="473" y="4202"/>
                  </a:lnTo>
                  <a:lnTo>
                    <a:pt x="405" y="4228"/>
                  </a:lnTo>
                  <a:lnTo>
                    <a:pt x="369" y="4241"/>
                  </a:lnTo>
                  <a:lnTo>
                    <a:pt x="335" y="4253"/>
                  </a:lnTo>
                  <a:lnTo>
                    <a:pt x="300" y="4265"/>
                  </a:lnTo>
                  <a:lnTo>
                    <a:pt x="266" y="4275"/>
                  </a:lnTo>
                  <a:lnTo>
                    <a:pt x="232" y="4284"/>
                  </a:lnTo>
                  <a:lnTo>
                    <a:pt x="200" y="4292"/>
                  </a:lnTo>
                  <a:lnTo>
                    <a:pt x="167" y="4298"/>
                  </a:lnTo>
                  <a:lnTo>
                    <a:pt x="135" y="4303"/>
                  </a:lnTo>
                  <a:lnTo>
                    <a:pt x="120" y="4304"/>
                  </a:lnTo>
                  <a:lnTo>
                    <a:pt x="104" y="4306"/>
                  </a:lnTo>
                  <a:lnTo>
                    <a:pt x="89" y="4306"/>
                  </a:lnTo>
                  <a:lnTo>
                    <a:pt x="75" y="4306"/>
                  </a:lnTo>
                  <a:lnTo>
                    <a:pt x="61" y="4306"/>
                  </a:lnTo>
                  <a:lnTo>
                    <a:pt x="47" y="4305"/>
                  </a:lnTo>
                  <a:lnTo>
                    <a:pt x="33" y="4303"/>
                  </a:lnTo>
                  <a:lnTo>
                    <a:pt x="20" y="4301"/>
                  </a:lnTo>
                  <a:lnTo>
                    <a:pt x="15" y="4288"/>
                  </a:lnTo>
                  <a:lnTo>
                    <a:pt x="12" y="4274"/>
                  </a:lnTo>
                  <a:lnTo>
                    <a:pt x="8" y="4259"/>
                  </a:lnTo>
                  <a:lnTo>
                    <a:pt x="6" y="4244"/>
                  </a:lnTo>
                  <a:lnTo>
                    <a:pt x="4" y="4230"/>
                  </a:lnTo>
                  <a:lnTo>
                    <a:pt x="2" y="4214"/>
                  </a:lnTo>
                  <a:lnTo>
                    <a:pt x="1" y="4198"/>
                  </a:lnTo>
                  <a:lnTo>
                    <a:pt x="0" y="4181"/>
                  </a:lnTo>
                  <a:lnTo>
                    <a:pt x="0" y="4147"/>
                  </a:lnTo>
                  <a:lnTo>
                    <a:pt x="1" y="4112"/>
                  </a:lnTo>
                  <a:lnTo>
                    <a:pt x="4" y="4076"/>
                  </a:lnTo>
                  <a:lnTo>
                    <a:pt x="8" y="4038"/>
                  </a:lnTo>
                  <a:lnTo>
                    <a:pt x="12" y="4001"/>
                  </a:lnTo>
                  <a:lnTo>
                    <a:pt x="18" y="3962"/>
                  </a:lnTo>
                  <a:lnTo>
                    <a:pt x="25" y="3923"/>
                  </a:lnTo>
                  <a:lnTo>
                    <a:pt x="32" y="3884"/>
                  </a:lnTo>
                  <a:lnTo>
                    <a:pt x="48" y="3806"/>
                  </a:lnTo>
                  <a:lnTo>
                    <a:pt x="64" y="3730"/>
                  </a:lnTo>
                  <a:lnTo>
                    <a:pt x="76" y="3672"/>
                  </a:lnTo>
                  <a:lnTo>
                    <a:pt x="87" y="3617"/>
                  </a:lnTo>
                  <a:lnTo>
                    <a:pt x="98" y="3566"/>
                  </a:lnTo>
                  <a:lnTo>
                    <a:pt x="110" y="3520"/>
                  </a:lnTo>
                  <a:lnTo>
                    <a:pt x="117" y="3497"/>
                  </a:lnTo>
                  <a:lnTo>
                    <a:pt x="124" y="3477"/>
                  </a:lnTo>
                  <a:lnTo>
                    <a:pt x="131" y="3457"/>
                  </a:lnTo>
                  <a:lnTo>
                    <a:pt x="139" y="3437"/>
                  </a:lnTo>
                  <a:lnTo>
                    <a:pt x="148" y="3418"/>
                  </a:lnTo>
                  <a:lnTo>
                    <a:pt x="157" y="3401"/>
                  </a:lnTo>
                  <a:lnTo>
                    <a:pt x="167" y="3385"/>
                  </a:lnTo>
                  <a:lnTo>
                    <a:pt x="179" y="3369"/>
                  </a:lnTo>
                  <a:lnTo>
                    <a:pt x="337" y="3163"/>
                  </a:lnTo>
                  <a:lnTo>
                    <a:pt x="495" y="2956"/>
                  </a:lnTo>
                  <a:lnTo>
                    <a:pt x="653" y="2749"/>
                  </a:lnTo>
                  <a:lnTo>
                    <a:pt x="811" y="2544"/>
                  </a:lnTo>
                  <a:lnTo>
                    <a:pt x="969" y="2338"/>
                  </a:lnTo>
                  <a:lnTo>
                    <a:pt x="1128" y="2133"/>
                  </a:lnTo>
                  <a:lnTo>
                    <a:pt x="1290" y="1929"/>
                  </a:lnTo>
                  <a:lnTo>
                    <a:pt x="1451" y="1726"/>
                  </a:lnTo>
                  <a:lnTo>
                    <a:pt x="1614" y="1524"/>
                  </a:lnTo>
                  <a:lnTo>
                    <a:pt x="1777" y="1322"/>
                  </a:lnTo>
                  <a:lnTo>
                    <a:pt x="1941" y="1121"/>
                  </a:lnTo>
                  <a:lnTo>
                    <a:pt x="2104" y="919"/>
                  </a:lnTo>
                  <a:lnTo>
                    <a:pt x="2268" y="718"/>
                  </a:lnTo>
                  <a:lnTo>
                    <a:pt x="2431" y="517"/>
                  </a:lnTo>
                  <a:lnTo>
                    <a:pt x="2595" y="315"/>
                  </a:lnTo>
                  <a:lnTo>
                    <a:pt x="2759" y="113"/>
                  </a:lnTo>
                  <a:lnTo>
                    <a:pt x="2771" y="98"/>
                  </a:lnTo>
                  <a:lnTo>
                    <a:pt x="2785" y="85"/>
                  </a:lnTo>
                  <a:lnTo>
                    <a:pt x="2800" y="73"/>
                  </a:lnTo>
                  <a:lnTo>
                    <a:pt x="2815" y="61"/>
                  </a:lnTo>
                  <a:lnTo>
                    <a:pt x="2831" y="50"/>
                  </a:lnTo>
                  <a:lnTo>
                    <a:pt x="2847" y="40"/>
                  </a:lnTo>
                  <a:lnTo>
                    <a:pt x="2864" y="32"/>
                  </a:lnTo>
                  <a:lnTo>
                    <a:pt x="2883" y="24"/>
                  </a:lnTo>
                  <a:lnTo>
                    <a:pt x="2901" y="18"/>
                  </a:lnTo>
                  <a:lnTo>
                    <a:pt x="2920" y="13"/>
                  </a:lnTo>
                  <a:lnTo>
                    <a:pt x="2939" y="8"/>
                  </a:lnTo>
                  <a:lnTo>
                    <a:pt x="2959" y="5"/>
                  </a:lnTo>
                  <a:lnTo>
                    <a:pt x="2979" y="2"/>
                  </a:lnTo>
                  <a:lnTo>
                    <a:pt x="3000" y="1"/>
                  </a:lnTo>
                  <a:lnTo>
                    <a:pt x="3022" y="0"/>
                  </a:lnTo>
                  <a:lnTo>
                    <a:pt x="3043" y="0"/>
                  </a:lnTo>
                  <a:lnTo>
                    <a:pt x="3064" y="2"/>
                  </a:lnTo>
                  <a:lnTo>
                    <a:pt x="3087" y="4"/>
                  </a:lnTo>
                  <a:lnTo>
                    <a:pt x="3108" y="7"/>
                  </a:lnTo>
                  <a:lnTo>
                    <a:pt x="3130" y="12"/>
                  </a:lnTo>
                  <a:lnTo>
                    <a:pt x="3152" y="17"/>
                  </a:lnTo>
                  <a:lnTo>
                    <a:pt x="3176" y="23"/>
                  </a:lnTo>
                  <a:lnTo>
                    <a:pt x="3198" y="30"/>
                  </a:lnTo>
                  <a:lnTo>
                    <a:pt x="3220" y="38"/>
                  </a:lnTo>
                  <a:lnTo>
                    <a:pt x="3243" y="47"/>
                  </a:lnTo>
                  <a:lnTo>
                    <a:pt x="3265" y="57"/>
                  </a:lnTo>
                  <a:lnTo>
                    <a:pt x="3287" y="69"/>
                  </a:lnTo>
                  <a:lnTo>
                    <a:pt x="3309" y="81"/>
                  </a:lnTo>
                  <a:lnTo>
                    <a:pt x="3331" y="94"/>
                  </a:lnTo>
                  <a:lnTo>
                    <a:pt x="3352" y="107"/>
                  </a:lnTo>
                  <a:lnTo>
                    <a:pt x="3372" y="122"/>
                  </a:lnTo>
                  <a:lnTo>
                    <a:pt x="3394" y="139"/>
                  </a:lnTo>
                  <a:close/>
                </a:path>
              </a:pathLst>
            </a:custGeom>
            <a:solidFill>
              <a:srgbClr val="714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0">
              <a:extLst>
                <a:ext uri="{FF2B5EF4-FFF2-40B4-BE49-F238E27FC236}">
                  <a16:creationId xmlns:a16="http://schemas.microsoft.com/office/drawing/2014/main" id="{86E65885-D7D8-6973-6249-B47923BC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3360"/>
              <a:ext cx="452" cy="538"/>
            </a:xfrm>
            <a:custGeom>
              <a:avLst/>
              <a:gdLst>
                <a:gd name="T0" fmla="*/ 3394 w 3614"/>
                <a:gd name="T1" fmla="*/ 139 h 4306"/>
                <a:gd name="T2" fmla="*/ 3394 w 3614"/>
                <a:gd name="T3" fmla="*/ 139 h 4306"/>
                <a:gd name="T4" fmla="*/ 3394 w 3614"/>
                <a:gd name="T5" fmla="*/ 139 h 4306"/>
                <a:gd name="T6" fmla="*/ 3451 w 3614"/>
                <a:gd name="T7" fmla="*/ 191 h 4306"/>
                <a:gd name="T8" fmla="*/ 3499 w 3614"/>
                <a:gd name="T9" fmla="*/ 248 h 4306"/>
                <a:gd name="T10" fmla="*/ 3540 w 3614"/>
                <a:gd name="T11" fmla="*/ 308 h 4306"/>
                <a:gd name="T12" fmla="*/ 3571 w 3614"/>
                <a:gd name="T13" fmla="*/ 370 h 4306"/>
                <a:gd name="T14" fmla="*/ 3595 w 3614"/>
                <a:gd name="T15" fmla="*/ 433 h 4306"/>
                <a:gd name="T16" fmla="*/ 3609 w 3614"/>
                <a:gd name="T17" fmla="*/ 495 h 4306"/>
                <a:gd name="T18" fmla="*/ 3614 w 3614"/>
                <a:gd name="T19" fmla="*/ 557 h 4306"/>
                <a:gd name="T20" fmla="*/ 3610 w 3614"/>
                <a:gd name="T21" fmla="*/ 617 h 4306"/>
                <a:gd name="T22" fmla="*/ 3595 w 3614"/>
                <a:gd name="T23" fmla="*/ 674 h 4306"/>
                <a:gd name="T24" fmla="*/ 3570 w 3614"/>
                <a:gd name="T25" fmla="*/ 725 h 4306"/>
                <a:gd name="T26" fmla="*/ 3383 w 3614"/>
                <a:gd name="T27" fmla="*/ 962 h 4306"/>
                <a:gd name="T28" fmla="*/ 2887 w 3614"/>
                <a:gd name="T29" fmla="*/ 1574 h 4306"/>
                <a:gd name="T30" fmla="*/ 2391 w 3614"/>
                <a:gd name="T31" fmla="*/ 2186 h 4306"/>
                <a:gd name="T32" fmla="*/ 1889 w 3614"/>
                <a:gd name="T33" fmla="*/ 2794 h 4306"/>
                <a:gd name="T34" fmla="*/ 1379 w 3614"/>
                <a:gd name="T35" fmla="*/ 3394 h 4306"/>
                <a:gd name="T36" fmla="*/ 867 w 3614"/>
                <a:gd name="T37" fmla="*/ 3991 h 4306"/>
                <a:gd name="T38" fmla="*/ 824 w 3614"/>
                <a:gd name="T39" fmla="*/ 4032 h 4306"/>
                <a:gd name="T40" fmla="*/ 773 w 3614"/>
                <a:gd name="T41" fmla="*/ 4069 h 4306"/>
                <a:gd name="T42" fmla="*/ 690 w 3614"/>
                <a:gd name="T43" fmla="*/ 4111 h 4306"/>
                <a:gd name="T44" fmla="*/ 540 w 3614"/>
                <a:gd name="T45" fmla="*/ 4174 h 4306"/>
                <a:gd name="T46" fmla="*/ 369 w 3614"/>
                <a:gd name="T47" fmla="*/ 4241 h 4306"/>
                <a:gd name="T48" fmla="*/ 266 w 3614"/>
                <a:gd name="T49" fmla="*/ 4275 h 4306"/>
                <a:gd name="T50" fmla="*/ 167 w 3614"/>
                <a:gd name="T51" fmla="*/ 4298 h 4306"/>
                <a:gd name="T52" fmla="*/ 104 w 3614"/>
                <a:gd name="T53" fmla="*/ 4306 h 4306"/>
                <a:gd name="T54" fmla="*/ 61 w 3614"/>
                <a:gd name="T55" fmla="*/ 4306 h 4306"/>
                <a:gd name="T56" fmla="*/ 20 w 3614"/>
                <a:gd name="T57" fmla="*/ 4301 h 4306"/>
                <a:gd name="T58" fmla="*/ 20 w 3614"/>
                <a:gd name="T59" fmla="*/ 4301 h 4306"/>
                <a:gd name="T60" fmla="*/ 20 w 3614"/>
                <a:gd name="T61" fmla="*/ 4301 h 4306"/>
                <a:gd name="T62" fmla="*/ 15 w 3614"/>
                <a:gd name="T63" fmla="*/ 4288 h 4306"/>
                <a:gd name="T64" fmla="*/ 6 w 3614"/>
                <a:gd name="T65" fmla="*/ 4244 h 4306"/>
                <a:gd name="T66" fmla="*/ 1 w 3614"/>
                <a:gd name="T67" fmla="*/ 4198 h 4306"/>
                <a:gd name="T68" fmla="*/ 1 w 3614"/>
                <a:gd name="T69" fmla="*/ 4112 h 4306"/>
                <a:gd name="T70" fmla="*/ 12 w 3614"/>
                <a:gd name="T71" fmla="*/ 4001 h 4306"/>
                <a:gd name="T72" fmla="*/ 32 w 3614"/>
                <a:gd name="T73" fmla="*/ 3884 h 4306"/>
                <a:gd name="T74" fmla="*/ 76 w 3614"/>
                <a:gd name="T75" fmla="*/ 3672 h 4306"/>
                <a:gd name="T76" fmla="*/ 110 w 3614"/>
                <a:gd name="T77" fmla="*/ 3520 h 4306"/>
                <a:gd name="T78" fmla="*/ 131 w 3614"/>
                <a:gd name="T79" fmla="*/ 3457 h 4306"/>
                <a:gd name="T80" fmla="*/ 157 w 3614"/>
                <a:gd name="T81" fmla="*/ 3401 h 4306"/>
                <a:gd name="T82" fmla="*/ 337 w 3614"/>
                <a:gd name="T83" fmla="*/ 3163 h 4306"/>
                <a:gd name="T84" fmla="*/ 811 w 3614"/>
                <a:gd name="T85" fmla="*/ 2544 h 4306"/>
                <a:gd name="T86" fmla="*/ 1290 w 3614"/>
                <a:gd name="T87" fmla="*/ 1929 h 4306"/>
                <a:gd name="T88" fmla="*/ 1777 w 3614"/>
                <a:gd name="T89" fmla="*/ 1322 h 4306"/>
                <a:gd name="T90" fmla="*/ 2268 w 3614"/>
                <a:gd name="T91" fmla="*/ 718 h 4306"/>
                <a:gd name="T92" fmla="*/ 2759 w 3614"/>
                <a:gd name="T93" fmla="*/ 113 h 4306"/>
                <a:gd name="T94" fmla="*/ 2800 w 3614"/>
                <a:gd name="T95" fmla="*/ 73 h 4306"/>
                <a:gd name="T96" fmla="*/ 2847 w 3614"/>
                <a:gd name="T97" fmla="*/ 40 h 4306"/>
                <a:gd name="T98" fmla="*/ 2901 w 3614"/>
                <a:gd name="T99" fmla="*/ 18 h 4306"/>
                <a:gd name="T100" fmla="*/ 2959 w 3614"/>
                <a:gd name="T101" fmla="*/ 5 h 4306"/>
                <a:gd name="T102" fmla="*/ 3022 w 3614"/>
                <a:gd name="T103" fmla="*/ 0 h 4306"/>
                <a:gd name="T104" fmla="*/ 3087 w 3614"/>
                <a:gd name="T105" fmla="*/ 4 h 4306"/>
                <a:gd name="T106" fmla="*/ 3152 w 3614"/>
                <a:gd name="T107" fmla="*/ 17 h 4306"/>
                <a:gd name="T108" fmla="*/ 3220 w 3614"/>
                <a:gd name="T109" fmla="*/ 38 h 4306"/>
                <a:gd name="T110" fmla="*/ 3287 w 3614"/>
                <a:gd name="T111" fmla="*/ 69 h 4306"/>
                <a:gd name="T112" fmla="*/ 3352 w 3614"/>
                <a:gd name="T113" fmla="*/ 107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4" h="4306">
                  <a:moveTo>
                    <a:pt x="3394" y="139"/>
                  </a:moveTo>
                  <a:lnTo>
                    <a:pt x="3394" y="139"/>
                  </a:lnTo>
                  <a:lnTo>
                    <a:pt x="3394" y="139"/>
                  </a:lnTo>
                  <a:lnTo>
                    <a:pt x="3394" y="139"/>
                  </a:lnTo>
                  <a:lnTo>
                    <a:pt x="3394" y="139"/>
                  </a:lnTo>
                  <a:lnTo>
                    <a:pt x="3394" y="139"/>
                  </a:lnTo>
                  <a:lnTo>
                    <a:pt x="3394" y="139"/>
                  </a:lnTo>
                  <a:lnTo>
                    <a:pt x="3394" y="139"/>
                  </a:lnTo>
                  <a:lnTo>
                    <a:pt x="3394" y="139"/>
                  </a:lnTo>
                  <a:lnTo>
                    <a:pt x="3413" y="156"/>
                  </a:lnTo>
                  <a:lnTo>
                    <a:pt x="3432" y="173"/>
                  </a:lnTo>
                  <a:lnTo>
                    <a:pt x="3451" y="191"/>
                  </a:lnTo>
                  <a:lnTo>
                    <a:pt x="3468" y="209"/>
                  </a:lnTo>
                  <a:lnTo>
                    <a:pt x="3484" y="229"/>
                  </a:lnTo>
                  <a:lnTo>
                    <a:pt x="3499" y="248"/>
                  </a:lnTo>
                  <a:lnTo>
                    <a:pt x="3513" y="267"/>
                  </a:lnTo>
                  <a:lnTo>
                    <a:pt x="3528" y="288"/>
                  </a:lnTo>
                  <a:lnTo>
                    <a:pt x="3540" y="308"/>
                  </a:lnTo>
                  <a:lnTo>
                    <a:pt x="3551" y="328"/>
                  </a:lnTo>
                  <a:lnTo>
                    <a:pt x="3562" y="349"/>
                  </a:lnTo>
                  <a:lnTo>
                    <a:pt x="3571" y="370"/>
                  </a:lnTo>
                  <a:lnTo>
                    <a:pt x="3580" y="391"/>
                  </a:lnTo>
                  <a:lnTo>
                    <a:pt x="3588" y="412"/>
                  </a:lnTo>
                  <a:lnTo>
                    <a:pt x="3595" y="433"/>
                  </a:lnTo>
                  <a:lnTo>
                    <a:pt x="3601" y="454"/>
                  </a:lnTo>
                  <a:lnTo>
                    <a:pt x="3606" y="475"/>
                  </a:lnTo>
                  <a:lnTo>
                    <a:pt x="3609" y="495"/>
                  </a:lnTo>
                  <a:lnTo>
                    <a:pt x="3612" y="517"/>
                  </a:lnTo>
                  <a:lnTo>
                    <a:pt x="3614" y="537"/>
                  </a:lnTo>
                  <a:lnTo>
                    <a:pt x="3614" y="557"/>
                  </a:lnTo>
                  <a:lnTo>
                    <a:pt x="3614" y="577"/>
                  </a:lnTo>
                  <a:lnTo>
                    <a:pt x="3612" y="598"/>
                  </a:lnTo>
                  <a:lnTo>
                    <a:pt x="3610" y="617"/>
                  </a:lnTo>
                  <a:lnTo>
                    <a:pt x="3606" y="636"/>
                  </a:lnTo>
                  <a:lnTo>
                    <a:pt x="3601" y="654"/>
                  </a:lnTo>
                  <a:lnTo>
                    <a:pt x="3595" y="674"/>
                  </a:lnTo>
                  <a:lnTo>
                    <a:pt x="3587" y="691"/>
                  </a:lnTo>
                  <a:lnTo>
                    <a:pt x="3579" y="708"/>
                  </a:lnTo>
                  <a:lnTo>
                    <a:pt x="3570" y="725"/>
                  </a:lnTo>
                  <a:lnTo>
                    <a:pt x="3559" y="742"/>
                  </a:lnTo>
                  <a:lnTo>
                    <a:pt x="3548" y="757"/>
                  </a:lnTo>
                  <a:lnTo>
                    <a:pt x="3383" y="962"/>
                  </a:lnTo>
                  <a:lnTo>
                    <a:pt x="3217" y="1165"/>
                  </a:lnTo>
                  <a:lnTo>
                    <a:pt x="3052" y="1370"/>
                  </a:lnTo>
                  <a:lnTo>
                    <a:pt x="2887" y="1574"/>
                  </a:lnTo>
                  <a:lnTo>
                    <a:pt x="2721" y="1778"/>
                  </a:lnTo>
                  <a:lnTo>
                    <a:pt x="2556" y="1982"/>
                  </a:lnTo>
                  <a:lnTo>
                    <a:pt x="2391" y="2186"/>
                  </a:lnTo>
                  <a:lnTo>
                    <a:pt x="2225" y="2390"/>
                  </a:lnTo>
                  <a:lnTo>
                    <a:pt x="2057" y="2592"/>
                  </a:lnTo>
                  <a:lnTo>
                    <a:pt x="1889" y="2794"/>
                  </a:lnTo>
                  <a:lnTo>
                    <a:pt x="1720" y="2995"/>
                  </a:lnTo>
                  <a:lnTo>
                    <a:pt x="1550" y="3194"/>
                  </a:lnTo>
                  <a:lnTo>
                    <a:pt x="1379" y="3394"/>
                  </a:lnTo>
                  <a:lnTo>
                    <a:pt x="1209" y="3593"/>
                  </a:lnTo>
                  <a:lnTo>
                    <a:pt x="1037" y="3792"/>
                  </a:lnTo>
                  <a:lnTo>
                    <a:pt x="867" y="3991"/>
                  </a:lnTo>
                  <a:lnTo>
                    <a:pt x="854" y="4006"/>
                  </a:lnTo>
                  <a:lnTo>
                    <a:pt x="840" y="4019"/>
                  </a:lnTo>
                  <a:lnTo>
                    <a:pt x="824" y="4032"/>
                  </a:lnTo>
                  <a:lnTo>
                    <a:pt x="808" y="4045"/>
                  </a:lnTo>
                  <a:lnTo>
                    <a:pt x="791" y="4057"/>
                  </a:lnTo>
                  <a:lnTo>
                    <a:pt x="773" y="4069"/>
                  </a:lnTo>
                  <a:lnTo>
                    <a:pt x="753" y="4079"/>
                  </a:lnTo>
                  <a:lnTo>
                    <a:pt x="733" y="4090"/>
                  </a:lnTo>
                  <a:lnTo>
                    <a:pt x="690" y="4111"/>
                  </a:lnTo>
                  <a:lnTo>
                    <a:pt x="644" y="4132"/>
                  </a:lnTo>
                  <a:lnTo>
                    <a:pt x="594" y="4152"/>
                  </a:lnTo>
                  <a:lnTo>
                    <a:pt x="540" y="4174"/>
                  </a:lnTo>
                  <a:lnTo>
                    <a:pt x="473" y="4202"/>
                  </a:lnTo>
                  <a:lnTo>
                    <a:pt x="405" y="4228"/>
                  </a:lnTo>
                  <a:lnTo>
                    <a:pt x="369" y="4241"/>
                  </a:lnTo>
                  <a:lnTo>
                    <a:pt x="335" y="4253"/>
                  </a:lnTo>
                  <a:lnTo>
                    <a:pt x="300" y="4265"/>
                  </a:lnTo>
                  <a:lnTo>
                    <a:pt x="266" y="4275"/>
                  </a:lnTo>
                  <a:lnTo>
                    <a:pt x="232" y="4284"/>
                  </a:lnTo>
                  <a:lnTo>
                    <a:pt x="200" y="4292"/>
                  </a:lnTo>
                  <a:lnTo>
                    <a:pt x="167" y="4298"/>
                  </a:lnTo>
                  <a:lnTo>
                    <a:pt x="135" y="4303"/>
                  </a:lnTo>
                  <a:lnTo>
                    <a:pt x="120" y="4304"/>
                  </a:lnTo>
                  <a:lnTo>
                    <a:pt x="104" y="4306"/>
                  </a:lnTo>
                  <a:lnTo>
                    <a:pt x="89" y="4306"/>
                  </a:lnTo>
                  <a:lnTo>
                    <a:pt x="75" y="4306"/>
                  </a:lnTo>
                  <a:lnTo>
                    <a:pt x="61" y="4306"/>
                  </a:lnTo>
                  <a:lnTo>
                    <a:pt x="47" y="4305"/>
                  </a:lnTo>
                  <a:lnTo>
                    <a:pt x="33" y="4303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20" y="4301"/>
                  </a:lnTo>
                  <a:lnTo>
                    <a:pt x="15" y="4288"/>
                  </a:lnTo>
                  <a:lnTo>
                    <a:pt x="12" y="4274"/>
                  </a:lnTo>
                  <a:lnTo>
                    <a:pt x="8" y="4259"/>
                  </a:lnTo>
                  <a:lnTo>
                    <a:pt x="6" y="4244"/>
                  </a:lnTo>
                  <a:lnTo>
                    <a:pt x="4" y="4230"/>
                  </a:lnTo>
                  <a:lnTo>
                    <a:pt x="2" y="4214"/>
                  </a:lnTo>
                  <a:lnTo>
                    <a:pt x="1" y="4198"/>
                  </a:lnTo>
                  <a:lnTo>
                    <a:pt x="0" y="4181"/>
                  </a:lnTo>
                  <a:lnTo>
                    <a:pt x="0" y="4147"/>
                  </a:lnTo>
                  <a:lnTo>
                    <a:pt x="1" y="4112"/>
                  </a:lnTo>
                  <a:lnTo>
                    <a:pt x="4" y="4076"/>
                  </a:lnTo>
                  <a:lnTo>
                    <a:pt x="8" y="4038"/>
                  </a:lnTo>
                  <a:lnTo>
                    <a:pt x="12" y="4001"/>
                  </a:lnTo>
                  <a:lnTo>
                    <a:pt x="18" y="3962"/>
                  </a:lnTo>
                  <a:lnTo>
                    <a:pt x="25" y="3923"/>
                  </a:lnTo>
                  <a:lnTo>
                    <a:pt x="32" y="3884"/>
                  </a:lnTo>
                  <a:lnTo>
                    <a:pt x="48" y="3806"/>
                  </a:lnTo>
                  <a:lnTo>
                    <a:pt x="64" y="3730"/>
                  </a:lnTo>
                  <a:lnTo>
                    <a:pt x="76" y="3672"/>
                  </a:lnTo>
                  <a:lnTo>
                    <a:pt x="87" y="3617"/>
                  </a:lnTo>
                  <a:lnTo>
                    <a:pt x="98" y="3566"/>
                  </a:lnTo>
                  <a:lnTo>
                    <a:pt x="110" y="3520"/>
                  </a:lnTo>
                  <a:lnTo>
                    <a:pt x="117" y="3497"/>
                  </a:lnTo>
                  <a:lnTo>
                    <a:pt x="124" y="3477"/>
                  </a:lnTo>
                  <a:lnTo>
                    <a:pt x="131" y="3457"/>
                  </a:lnTo>
                  <a:lnTo>
                    <a:pt x="139" y="3437"/>
                  </a:lnTo>
                  <a:lnTo>
                    <a:pt x="148" y="3418"/>
                  </a:lnTo>
                  <a:lnTo>
                    <a:pt x="157" y="3401"/>
                  </a:lnTo>
                  <a:lnTo>
                    <a:pt x="167" y="3385"/>
                  </a:lnTo>
                  <a:lnTo>
                    <a:pt x="179" y="3369"/>
                  </a:lnTo>
                  <a:lnTo>
                    <a:pt x="337" y="3163"/>
                  </a:lnTo>
                  <a:lnTo>
                    <a:pt x="495" y="2956"/>
                  </a:lnTo>
                  <a:lnTo>
                    <a:pt x="653" y="2749"/>
                  </a:lnTo>
                  <a:lnTo>
                    <a:pt x="811" y="2544"/>
                  </a:lnTo>
                  <a:lnTo>
                    <a:pt x="969" y="2338"/>
                  </a:lnTo>
                  <a:lnTo>
                    <a:pt x="1128" y="2133"/>
                  </a:lnTo>
                  <a:lnTo>
                    <a:pt x="1290" y="1929"/>
                  </a:lnTo>
                  <a:lnTo>
                    <a:pt x="1451" y="1726"/>
                  </a:lnTo>
                  <a:lnTo>
                    <a:pt x="1614" y="1524"/>
                  </a:lnTo>
                  <a:lnTo>
                    <a:pt x="1777" y="1322"/>
                  </a:lnTo>
                  <a:lnTo>
                    <a:pt x="1941" y="1121"/>
                  </a:lnTo>
                  <a:lnTo>
                    <a:pt x="2104" y="919"/>
                  </a:lnTo>
                  <a:lnTo>
                    <a:pt x="2268" y="718"/>
                  </a:lnTo>
                  <a:lnTo>
                    <a:pt x="2431" y="517"/>
                  </a:lnTo>
                  <a:lnTo>
                    <a:pt x="2595" y="315"/>
                  </a:lnTo>
                  <a:lnTo>
                    <a:pt x="2759" y="113"/>
                  </a:lnTo>
                  <a:lnTo>
                    <a:pt x="2771" y="98"/>
                  </a:lnTo>
                  <a:lnTo>
                    <a:pt x="2785" y="85"/>
                  </a:lnTo>
                  <a:lnTo>
                    <a:pt x="2800" y="73"/>
                  </a:lnTo>
                  <a:lnTo>
                    <a:pt x="2815" y="61"/>
                  </a:lnTo>
                  <a:lnTo>
                    <a:pt x="2831" y="50"/>
                  </a:lnTo>
                  <a:lnTo>
                    <a:pt x="2847" y="40"/>
                  </a:lnTo>
                  <a:lnTo>
                    <a:pt x="2864" y="32"/>
                  </a:lnTo>
                  <a:lnTo>
                    <a:pt x="2883" y="24"/>
                  </a:lnTo>
                  <a:lnTo>
                    <a:pt x="2901" y="18"/>
                  </a:lnTo>
                  <a:lnTo>
                    <a:pt x="2920" y="13"/>
                  </a:lnTo>
                  <a:lnTo>
                    <a:pt x="2939" y="8"/>
                  </a:lnTo>
                  <a:lnTo>
                    <a:pt x="2959" y="5"/>
                  </a:lnTo>
                  <a:lnTo>
                    <a:pt x="2979" y="2"/>
                  </a:lnTo>
                  <a:lnTo>
                    <a:pt x="3000" y="1"/>
                  </a:lnTo>
                  <a:lnTo>
                    <a:pt x="3022" y="0"/>
                  </a:lnTo>
                  <a:lnTo>
                    <a:pt x="3043" y="0"/>
                  </a:lnTo>
                  <a:lnTo>
                    <a:pt x="3064" y="2"/>
                  </a:lnTo>
                  <a:lnTo>
                    <a:pt x="3087" y="4"/>
                  </a:lnTo>
                  <a:lnTo>
                    <a:pt x="3108" y="7"/>
                  </a:lnTo>
                  <a:lnTo>
                    <a:pt x="3130" y="12"/>
                  </a:lnTo>
                  <a:lnTo>
                    <a:pt x="3152" y="17"/>
                  </a:lnTo>
                  <a:lnTo>
                    <a:pt x="3176" y="23"/>
                  </a:lnTo>
                  <a:lnTo>
                    <a:pt x="3198" y="30"/>
                  </a:lnTo>
                  <a:lnTo>
                    <a:pt x="3220" y="38"/>
                  </a:lnTo>
                  <a:lnTo>
                    <a:pt x="3243" y="47"/>
                  </a:lnTo>
                  <a:lnTo>
                    <a:pt x="3265" y="57"/>
                  </a:lnTo>
                  <a:lnTo>
                    <a:pt x="3287" y="69"/>
                  </a:lnTo>
                  <a:lnTo>
                    <a:pt x="3309" y="81"/>
                  </a:lnTo>
                  <a:lnTo>
                    <a:pt x="3331" y="94"/>
                  </a:lnTo>
                  <a:lnTo>
                    <a:pt x="3352" y="107"/>
                  </a:lnTo>
                  <a:lnTo>
                    <a:pt x="3372" y="122"/>
                  </a:lnTo>
                  <a:lnTo>
                    <a:pt x="3394" y="139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1">
              <a:extLst>
                <a:ext uri="{FF2B5EF4-FFF2-40B4-BE49-F238E27FC236}">
                  <a16:creationId xmlns:a16="http://schemas.microsoft.com/office/drawing/2014/main" id="{54A299DB-4A2B-61EE-0F10-57373FCE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792"/>
              <a:ext cx="237" cy="279"/>
            </a:xfrm>
            <a:custGeom>
              <a:avLst/>
              <a:gdLst>
                <a:gd name="T0" fmla="*/ 0 w 1896"/>
                <a:gd name="T1" fmla="*/ 2229 h 2229"/>
                <a:gd name="T2" fmla="*/ 523 w 1896"/>
                <a:gd name="T3" fmla="*/ 2013 h 2229"/>
                <a:gd name="T4" fmla="*/ 1044 w 1896"/>
                <a:gd name="T5" fmla="*/ 1796 h 2229"/>
                <a:gd name="T6" fmla="*/ 1471 w 1896"/>
                <a:gd name="T7" fmla="*/ 1107 h 2229"/>
                <a:gd name="T8" fmla="*/ 1896 w 1896"/>
                <a:gd name="T9" fmla="*/ 417 h 2229"/>
                <a:gd name="T10" fmla="*/ 1639 w 1896"/>
                <a:gd name="T11" fmla="*/ 209 h 2229"/>
                <a:gd name="T12" fmla="*/ 1380 w 1896"/>
                <a:gd name="T13" fmla="*/ 0 h 2229"/>
                <a:gd name="T14" fmla="*/ 794 w 1896"/>
                <a:gd name="T15" fmla="*/ 559 h 2229"/>
                <a:gd name="T16" fmla="*/ 209 w 1896"/>
                <a:gd name="T17" fmla="*/ 1120 h 2229"/>
                <a:gd name="T18" fmla="*/ 105 w 1896"/>
                <a:gd name="T19" fmla="*/ 1675 h 2229"/>
                <a:gd name="T20" fmla="*/ 0 w 1896"/>
                <a:gd name="T21" fmla="*/ 2229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6" h="2229">
                  <a:moveTo>
                    <a:pt x="0" y="2229"/>
                  </a:moveTo>
                  <a:lnTo>
                    <a:pt x="523" y="2013"/>
                  </a:lnTo>
                  <a:lnTo>
                    <a:pt x="1044" y="1796"/>
                  </a:lnTo>
                  <a:lnTo>
                    <a:pt x="1471" y="1107"/>
                  </a:lnTo>
                  <a:lnTo>
                    <a:pt x="1896" y="417"/>
                  </a:lnTo>
                  <a:lnTo>
                    <a:pt x="1639" y="209"/>
                  </a:lnTo>
                  <a:lnTo>
                    <a:pt x="1380" y="0"/>
                  </a:lnTo>
                  <a:lnTo>
                    <a:pt x="794" y="559"/>
                  </a:lnTo>
                  <a:lnTo>
                    <a:pt x="209" y="1120"/>
                  </a:lnTo>
                  <a:lnTo>
                    <a:pt x="105" y="1675"/>
                  </a:lnTo>
                  <a:lnTo>
                    <a:pt x="0" y="2229"/>
                  </a:lnTo>
                  <a:close/>
                </a:path>
              </a:pathLst>
            </a:custGeom>
            <a:solidFill>
              <a:srgbClr val="E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6FE9450F-B402-2378-0EA0-09C465E2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792"/>
              <a:ext cx="237" cy="279"/>
            </a:xfrm>
            <a:custGeom>
              <a:avLst/>
              <a:gdLst>
                <a:gd name="T0" fmla="*/ 0 w 1896"/>
                <a:gd name="T1" fmla="*/ 2229 h 2229"/>
                <a:gd name="T2" fmla="*/ 523 w 1896"/>
                <a:gd name="T3" fmla="*/ 2013 h 2229"/>
                <a:gd name="T4" fmla="*/ 1044 w 1896"/>
                <a:gd name="T5" fmla="*/ 1796 h 2229"/>
                <a:gd name="T6" fmla="*/ 1471 w 1896"/>
                <a:gd name="T7" fmla="*/ 1107 h 2229"/>
                <a:gd name="T8" fmla="*/ 1896 w 1896"/>
                <a:gd name="T9" fmla="*/ 417 h 2229"/>
                <a:gd name="T10" fmla="*/ 1639 w 1896"/>
                <a:gd name="T11" fmla="*/ 209 h 2229"/>
                <a:gd name="T12" fmla="*/ 1380 w 1896"/>
                <a:gd name="T13" fmla="*/ 0 h 2229"/>
                <a:gd name="T14" fmla="*/ 794 w 1896"/>
                <a:gd name="T15" fmla="*/ 559 h 2229"/>
                <a:gd name="T16" fmla="*/ 209 w 1896"/>
                <a:gd name="T17" fmla="*/ 1120 h 2229"/>
                <a:gd name="T18" fmla="*/ 105 w 1896"/>
                <a:gd name="T19" fmla="*/ 1675 h 2229"/>
                <a:gd name="T20" fmla="*/ 0 w 1896"/>
                <a:gd name="T21" fmla="*/ 2229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6" h="2229">
                  <a:moveTo>
                    <a:pt x="0" y="2229"/>
                  </a:moveTo>
                  <a:lnTo>
                    <a:pt x="523" y="2013"/>
                  </a:lnTo>
                  <a:lnTo>
                    <a:pt x="1044" y="1796"/>
                  </a:lnTo>
                  <a:lnTo>
                    <a:pt x="1471" y="1107"/>
                  </a:lnTo>
                  <a:lnTo>
                    <a:pt x="1896" y="417"/>
                  </a:lnTo>
                  <a:lnTo>
                    <a:pt x="1639" y="209"/>
                  </a:lnTo>
                  <a:lnTo>
                    <a:pt x="1380" y="0"/>
                  </a:lnTo>
                  <a:lnTo>
                    <a:pt x="794" y="559"/>
                  </a:lnTo>
                  <a:lnTo>
                    <a:pt x="209" y="1120"/>
                  </a:lnTo>
                  <a:lnTo>
                    <a:pt x="105" y="1675"/>
                  </a:lnTo>
                  <a:lnTo>
                    <a:pt x="0" y="2229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3">
              <a:extLst>
                <a:ext uri="{FF2B5EF4-FFF2-40B4-BE49-F238E27FC236}">
                  <a16:creationId xmlns:a16="http://schemas.microsoft.com/office/drawing/2014/main" id="{B15F2BF9-62E7-1DAF-2219-A34EBDC1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942"/>
              <a:ext cx="105" cy="129"/>
            </a:xfrm>
            <a:custGeom>
              <a:avLst/>
              <a:gdLst>
                <a:gd name="T0" fmla="*/ 820 w 842"/>
                <a:gd name="T1" fmla="*/ 0 h 1027"/>
                <a:gd name="T2" fmla="*/ 842 w 842"/>
                <a:gd name="T3" fmla="*/ 18 h 1027"/>
                <a:gd name="T4" fmla="*/ 23 w 842"/>
                <a:gd name="T5" fmla="*/ 1027 h 1027"/>
                <a:gd name="T6" fmla="*/ 0 w 842"/>
                <a:gd name="T7" fmla="*/ 1009 h 1027"/>
                <a:gd name="T8" fmla="*/ 820 w 842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2" h="1027">
                  <a:moveTo>
                    <a:pt x="820" y="0"/>
                  </a:moveTo>
                  <a:lnTo>
                    <a:pt x="842" y="18"/>
                  </a:lnTo>
                  <a:lnTo>
                    <a:pt x="23" y="1027"/>
                  </a:lnTo>
                  <a:lnTo>
                    <a:pt x="0" y="100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4">
              <a:extLst>
                <a:ext uri="{FF2B5EF4-FFF2-40B4-BE49-F238E27FC236}">
                  <a16:creationId xmlns:a16="http://schemas.microsoft.com/office/drawing/2014/main" id="{EF73F4BD-C218-D654-FCEF-C2778986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942"/>
              <a:ext cx="105" cy="129"/>
            </a:xfrm>
            <a:custGeom>
              <a:avLst/>
              <a:gdLst>
                <a:gd name="T0" fmla="*/ 820 w 842"/>
                <a:gd name="T1" fmla="*/ 0 h 1027"/>
                <a:gd name="T2" fmla="*/ 842 w 842"/>
                <a:gd name="T3" fmla="*/ 18 h 1027"/>
                <a:gd name="T4" fmla="*/ 23 w 842"/>
                <a:gd name="T5" fmla="*/ 1027 h 1027"/>
                <a:gd name="T6" fmla="*/ 0 w 842"/>
                <a:gd name="T7" fmla="*/ 1009 h 1027"/>
                <a:gd name="T8" fmla="*/ 820 w 842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2" h="1027">
                  <a:moveTo>
                    <a:pt x="820" y="0"/>
                  </a:moveTo>
                  <a:lnTo>
                    <a:pt x="842" y="18"/>
                  </a:lnTo>
                  <a:lnTo>
                    <a:pt x="23" y="1027"/>
                  </a:lnTo>
                  <a:lnTo>
                    <a:pt x="0" y="1009"/>
                  </a:lnTo>
                  <a:lnTo>
                    <a:pt x="820" y="0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5">
              <a:extLst>
                <a:ext uri="{FF2B5EF4-FFF2-40B4-BE49-F238E27FC236}">
                  <a16:creationId xmlns:a16="http://schemas.microsoft.com/office/drawing/2014/main" id="{302236C2-0B96-E9A5-E3F6-2112EDC6C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2609"/>
              <a:ext cx="513" cy="621"/>
            </a:xfrm>
            <a:custGeom>
              <a:avLst/>
              <a:gdLst>
                <a:gd name="T0" fmla="*/ 3872 w 4107"/>
                <a:gd name="T1" fmla="*/ 0 h 4967"/>
                <a:gd name="T2" fmla="*/ 4107 w 4107"/>
                <a:gd name="T3" fmla="*/ 189 h 4967"/>
                <a:gd name="T4" fmla="*/ 234 w 4107"/>
                <a:gd name="T5" fmla="*/ 4967 h 4967"/>
                <a:gd name="T6" fmla="*/ 0 w 4107"/>
                <a:gd name="T7" fmla="*/ 4778 h 4967"/>
                <a:gd name="T8" fmla="*/ 3872 w 4107"/>
                <a:gd name="T9" fmla="*/ 0 h 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7" h="4967">
                  <a:moveTo>
                    <a:pt x="3872" y="0"/>
                  </a:moveTo>
                  <a:lnTo>
                    <a:pt x="4107" y="189"/>
                  </a:lnTo>
                  <a:lnTo>
                    <a:pt x="234" y="4967"/>
                  </a:lnTo>
                  <a:lnTo>
                    <a:pt x="0" y="4778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rgbClr val="E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6">
              <a:extLst>
                <a:ext uri="{FF2B5EF4-FFF2-40B4-BE49-F238E27FC236}">
                  <a16:creationId xmlns:a16="http://schemas.microsoft.com/office/drawing/2014/main" id="{EE81EE84-A896-8B5D-5079-435995995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2609"/>
              <a:ext cx="513" cy="621"/>
            </a:xfrm>
            <a:custGeom>
              <a:avLst/>
              <a:gdLst>
                <a:gd name="T0" fmla="*/ 3872 w 4107"/>
                <a:gd name="T1" fmla="*/ 0 h 4967"/>
                <a:gd name="T2" fmla="*/ 4107 w 4107"/>
                <a:gd name="T3" fmla="*/ 189 h 4967"/>
                <a:gd name="T4" fmla="*/ 234 w 4107"/>
                <a:gd name="T5" fmla="*/ 4967 h 4967"/>
                <a:gd name="T6" fmla="*/ 0 w 4107"/>
                <a:gd name="T7" fmla="*/ 4778 h 4967"/>
                <a:gd name="T8" fmla="*/ 3872 w 4107"/>
                <a:gd name="T9" fmla="*/ 0 h 4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7" h="4967">
                  <a:moveTo>
                    <a:pt x="3872" y="0"/>
                  </a:moveTo>
                  <a:lnTo>
                    <a:pt x="4107" y="189"/>
                  </a:lnTo>
                  <a:lnTo>
                    <a:pt x="234" y="4967"/>
                  </a:lnTo>
                  <a:lnTo>
                    <a:pt x="0" y="4778"/>
                  </a:lnTo>
                  <a:lnTo>
                    <a:pt x="3872" y="0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17">
              <a:extLst>
                <a:ext uri="{FF2B5EF4-FFF2-40B4-BE49-F238E27FC236}">
                  <a16:creationId xmlns:a16="http://schemas.microsoft.com/office/drawing/2014/main" id="{33D81A6B-AA4C-1A12-FF3C-2E074E7E5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592"/>
              <a:ext cx="74" cy="79"/>
            </a:xfrm>
            <a:custGeom>
              <a:avLst/>
              <a:gdLst>
                <a:gd name="T0" fmla="*/ 354 w 588"/>
                <a:gd name="T1" fmla="*/ 0 h 626"/>
                <a:gd name="T2" fmla="*/ 588 w 588"/>
                <a:gd name="T3" fmla="*/ 189 h 626"/>
                <a:gd name="T4" fmla="*/ 235 w 588"/>
                <a:gd name="T5" fmla="*/ 626 h 626"/>
                <a:gd name="T6" fmla="*/ 0 w 588"/>
                <a:gd name="T7" fmla="*/ 437 h 626"/>
                <a:gd name="T8" fmla="*/ 354 w 588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626">
                  <a:moveTo>
                    <a:pt x="354" y="0"/>
                  </a:moveTo>
                  <a:lnTo>
                    <a:pt x="588" y="189"/>
                  </a:lnTo>
                  <a:lnTo>
                    <a:pt x="235" y="626"/>
                  </a:lnTo>
                  <a:lnTo>
                    <a:pt x="0" y="43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89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8">
              <a:extLst>
                <a:ext uri="{FF2B5EF4-FFF2-40B4-BE49-F238E27FC236}">
                  <a16:creationId xmlns:a16="http://schemas.microsoft.com/office/drawing/2014/main" id="{A4CAE0BC-460C-B89B-3478-44F1C17B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592"/>
              <a:ext cx="74" cy="79"/>
            </a:xfrm>
            <a:custGeom>
              <a:avLst/>
              <a:gdLst>
                <a:gd name="T0" fmla="*/ 354 w 588"/>
                <a:gd name="T1" fmla="*/ 0 h 626"/>
                <a:gd name="T2" fmla="*/ 588 w 588"/>
                <a:gd name="T3" fmla="*/ 189 h 626"/>
                <a:gd name="T4" fmla="*/ 235 w 588"/>
                <a:gd name="T5" fmla="*/ 626 h 626"/>
                <a:gd name="T6" fmla="*/ 0 w 588"/>
                <a:gd name="T7" fmla="*/ 437 h 626"/>
                <a:gd name="T8" fmla="*/ 354 w 588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626">
                  <a:moveTo>
                    <a:pt x="354" y="0"/>
                  </a:moveTo>
                  <a:lnTo>
                    <a:pt x="588" y="189"/>
                  </a:lnTo>
                  <a:lnTo>
                    <a:pt x="235" y="626"/>
                  </a:lnTo>
                  <a:lnTo>
                    <a:pt x="0" y="437"/>
                  </a:lnTo>
                  <a:lnTo>
                    <a:pt x="354" y="0"/>
                  </a:lnTo>
                </a:path>
              </a:pathLst>
            </a:custGeom>
            <a:noFill/>
            <a:ln w="6350">
              <a:solidFill>
                <a:srgbClr val="1F1A1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2" name="Text Box 22">
            <a:extLst>
              <a:ext uri="{FF2B5EF4-FFF2-40B4-BE49-F238E27FC236}">
                <a16:creationId xmlns:a16="http://schemas.microsoft.com/office/drawing/2014/main" id="{AD4AC119-47EB-06B7-0EE1-1A292C3FF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925513"/>
            <a:ext cx="63007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0000" dirty="0">
                <a:solidFill>
                  <a:srgbClr val="660033"/>
                </a:solidFill>
                <a:latin typeface="Monotype Corsiva" panose="03010101010201010101" pitchFamily="66" charset="0"/>
              </a:rPr>
              <a:t>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4 -0.04653 L -0.6184 -0.0463 C -0.61493 -0.04514 -0.61163 -0.04236 -0.60781 -0.04236 C -0.58958 -0.04236 -0.59097 -0.04398 -0.58021 -0.04931 C -0.57917 -0.05 -0.57812 -0.05023 -0.57691 -0.05069 C -0.57517 -0.05162 -0.57344 -0.05278 -0.5717 -0.0537 C -0.57031 -0.05417 -0.56875 -0.0544 -0.56736 -0.05509 C -0.56632 -0.05556 -0.56424 -0.05648 -0.56424 -0.05625 L -0.56424 -0.05648 L -0.51424 -0.18125 L -0.49514 -0.34444 L -0.55365 -0.3375 L -0.59931 -0.28912 L -0.60035 -0.22384 L -0.60139 -0.28912 L -0.56215 -0.33449 L -0.52587 -0.34306 L -0.47691 -0.34583 L -0.46094 -0.08333 L -0.3184 -0.3375 L -0.37274 -0.04074 L -0.31736 -0.04074 L -0.27274 -0.21111 L -0.21528 -0.25648 L -0.23542 -0.04375 L -0.18976 -0.04375 L -0.15365 -0.08773 L -0.14722 -0.15718 L -0.18976 -0.16435 L -0.22691 -0.15579 L -0.06528 -0.24815 L -0.10139 -0.0537 L -0.08125 -0.04931 L -0.04705 -0.08194 " pathEditMode="relative" rAng="0" ptsTypes="AAAAAAAAAAAAAAAAAAAAAAAAAAAAAAAAAA">
                                      <p:cBhvr>
                                        <p:cTn id="6" dur="7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9" y="-1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>
            <a:extLst>
              <a:ext uri="{FF2B5EF4-FFF2-40B4-BE49-F238E27FC236}">
                <a16:creationId xmlns:a16="http://schemas.microsoft.com/office/drawing/2014/main" id="{413F91DA-60A1-9CC8-4E46-159E3C0C18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013325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Picture 11">
            <a:extLst>
              <a:ext uri="{FF2B5EF4-FFF2-40B4-BE49-F238E27FC236}">
                <a16:creationId xmlns:a16="http://schemas.microsoft.com/office/drawing/2014/main" id="{86BBBC37-F3B0-8218-5E1C-A290F3C2C8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084763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33854 0.0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38594 0.026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36 0.0338 C 0.29236 0.0669 0.31944 0.09375 0.35243 0.09375 C 0.39132 0.09375 0.40538 0.06389 0.41128 0.04584 L 0.41736 0.02176 C 0.42344 0.00371 0.43837 -0.02615 0.48229 -0.02615 C 0.51042 -0.02615 0.54236 0.0007 0.54236 0.0338 C 0.54236 0.0669 0.51042 0.09375 0.48229 0.09375 C 0.43837 0.09375 0.42344 0.06389 0.41736 0.04584 L 0.41128 0.02176 C 0.40538 0.00371 0.39132 -0.02615 0.35243 -0.02615 C 0.31944 -0.02615 0.29236 0.0007 0.29236 0.0338 Z " pathEditMode="relative" rAng="0" ptsTypes="AAAAAAAAAAA">
                                      <p:cBhvr>
                                        <p:cTn id="22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94 0.02639 C -0.38594 0.05949 -0.35886 0.08635 -0.32587 0.08635 C -0.28698 0.08635 -0.27292 0.05648 -0.26702 0.03843 L -0.26094 0.01435 C -0.25486 -0.0037 -0.23993 -0.03356 -0.19601 -0.03356 C -0.16788 -0.03356 -0.13594 -0.00671 -0.13594 0.02639 C -0.13594 0.05949 -0.16788 0.08635 -0.19601 0.08635 C -0.23993 0.08635 -0.25486 0.05648 -0.26094 0.03843 L -0.26702 0.01435 C -0.27292 -0.0037 -0.28698 -0.03356 -0.32587 -0.03356 C -0.35886 -0.03356 -0.38594 -0.00671 -0.38594 0.02639 Z " pathEditMode="relative" rAng="0" ptsTypes="AAAAAAAAAAA">
                                      <p:cBhvr>
                                        <p:cTn id="25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CCFF"/>
            </a:gs>
            <a:gs pos="100000">
              <a:srgbClr val="FF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C264BD4E-7494-B2E1-2CFF-F1D8D64B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41438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83ADB5E-D002-E42C-A7A7-B686176E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846263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CDF57F34-7ED8-32B4-90E5-D005C9B63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46263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2946AD2-D537-3188-8E56-AF7C84F3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846263"/>
            <a:ext cx="503237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5C63CB80-F22E-002A-AEAD-EDA02B66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2349500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D272814E-96AA-72B7-3642-C6A7C021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349500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9E7D34F2-6845-7FCA-270C-75EB4C98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4950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E840DB62-209F-5519-3174-16184E0E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34950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0E60B07E-C10A-F053-AD88-92B56FBE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34950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702F576A-29D2-01DC-0E8E-A76A2B6C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52738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AB2FAF09-23AF-E058-35B7-D80E5809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57563"/>
            <a:ext cx="503238" cy="503237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EDBBEB97-104E-E7A2-94D2-A6E31FF7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60800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C59B7F55-45D6-02A8-FA6F-07A7AD15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65625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E5C2937E-9421-1C55-5831-9987788D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365625"/>
            <a:ext cx="503238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C88CE451-9F87-9070-66D6-63A792BC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4365625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33C0A054-307D-9E67-C9D8-B017D98E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860800"/>
            <a:ext cx="503237" cy="503238"/>
          </a:xfrm>
          <a:prstGeom prst="rect">
            <a:avLst/>
          </a:prstGeom>
          <a:solidFill>
            <a:srgbClr val="6600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Занавес">
  <a:themeElements>
    <a:clrScheme name="Занавес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Занавес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Занавес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навес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навес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438</TotalTime>
  <Words>219</Words>
  <Application>Microsoft Office PowerPoint</Application>
  <PresentationFormat>On-screen Show (4:3)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Comic Sans MS</vt:lpstr>
      <vt:lpstr>Monotype Corsiva</vt:lpstr>
      <vt:lpstr>Занавес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Муравьёва</dc:creator>
  <cp:lastModifiedBy>Константин Липинский</cp:lastModifiedBy>
  <cp:revision>69</cp:revision>
  <dcterms:created xsi:type="dcterms:W3CDTF">2006-07-25T01:12:30Z</dcterms:created>
  <dcterms:modified xsi:type="dcterms:W3CDTF">2024-05-24T10:09:02Z</dcterms:modified>
</cp:coreProperties>
</file>