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8" r:id="rId5"/>
    <p:sldId id="26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6DBCE-5C51-4642-AFFA-6A121300C3C6}" v="3" dt="2024-03-19T19:11:19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167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пинский Константин" userId="11017f3cb737d2eb" providerId="Windows Live" clId="Web-{3036DBCE-5C51-4642-AFFA-6A121300C3C6}"/>
    <pc:docChg chg="modSld">
      <pc:chgData name="Липинский Константин" userId="11017f3cb737d2eb" providerId="Windows Live" clId="Web-{3036DBCE-5C51-4642-AFFA-6A121300C3C6}" dt="2024-03-19T19:11:19.119" v="2" actId="1076"/>
      <pc:docMkLst>
        <pc:docMk/>
      </pc:docMkLst>
      <pc:sldChg chg="modSp">
        <pc:chgData name="Липинский Константин" userId="11017f3cb737d2eb" providerId="Windows Live" clId="Web-{3036DBCE-5C51-4642-AFFA-6A121300C3C6}" dt="2024-03-19T19:11:19.119" v="2" actId="1076"/>
        <pc:sldMkLst>
          <pc:docMk/>
          <pc:sldMk cId="922457690" sldId="260"/>
        </pc:sldMkLst>
        <pc:picChg chg="mod">
          <ac:chgData name="Липинский Константин" userId="11017f3cb737d2eb" providerId="Windows Live" clId="Web-{3036DBCE-5C51-4642-AFFA-6A121300C3C6}" dt="2024-03-19T19:11:19.119" v="2" actId="1076"/>
          <ac:picMkLst>
            <pc:docMk/>
            <pc:sldMk cId="922457690" sldId="260"/>
            <ac:picMk id="10" creationId="{D5D967B8-8C85-4EA0-8975-965BD2A20322}"/>
          </ac:picMkLst>
        </pc:picChg>
      </pc:sldChg>
    </pc:docChg>
  </pc:docChgLst>
  <pc:docChgLst>
    <pc:chgData name="Роман Константинов" userId="612f70e4dea01c35" providerId="LiveId" clId="{1C22E8AE-DFA5-410D-8C8A-EEB4988EE4C5}"/>
    <pc:docChg chg="undo custSel modSld">
      <pc:chgData name="Роман Константинов" userId="612f70e4dea01c35" providerId="LiveId" clId="{1C22E8AE-DFA5-410D-8C8A-EEB4988EE4C5}" dt="2024-03-19T18:33:27.483" v="178"/>
      <pc:docMkLst>
        <pc:docMk/>
      </pc:docMkLst>
      <pc:sldChg chg="addSp delSp modSp mod">
        <pc:chgData name="Роман Константинов" userId="612f70e4dea01c35" providerId="LiveId" clId="{1C22E8AE-DFA5-410D-8C8A-EEB4988EE4C5}" dt="2024-03-16T15:03:48.854" v="104" actId="1076"/>
        <pc:sldMkLst>
          <pc:docMk/>
          <pc:sldMk cId="1076043482" sldId="256"/>
        </pc:sldMkLst>
        <pc:spChg chg="mod">
          <ac:chgData name="Роман Константинов" userId="612f70e4dea01c35" providerId="LiveId" clId="{1C22E8AE-DFA5-410D-8C8A-EEB4988EE4C5}" dt="2024-03-16T15:00:54.601" v="82" actId="2711"/>
          <ac:spMkLst>
            <pc:docMk/>
            <pc:sldMk cId="1076043482" sldId="256"/>
            <ac:spMk id="3" creationId="{D4532D6F-CE4E-49DE-B3D1-02F7D34A6FED}"/>
          </ac:spMkLst>
        </pc:spChg>
        <pc:spChg chg="add del mod">
          <ac:chgData name="Роман Константинов" userId="612f70e4dea01c35" providerId="LiveId" clId="{1C22E8AE-DFA5-410D-8C8A-EEB4988EE4C5}" dt="2024-03-16T15:02:43.940" v="89"/>
          <ac:spMkLst>
            <pc:docMk/>
            <pc:sldMk cId="1076043482" sldId="256"/>
            <ac:spMk id="4" creationId="{F72A61FD-9167-462F-A115-3382C4FD8136}"/>
          </ac:spMkLst>
        </pc:spChg>
        <pc:spChg chg="add del mod">
          <ac:chgData name="Роман Константинов" userId="612f70e4dea01c35" providerId="LiveId" clId="{1C22E8AE-DFA5-410D-8C8A-EEB4988EE4C5}" dt="2024-03-16T15:02:43.881" v="87"/>
          <ac:spMkLst>
            <pc:docMk/>
            <pc:sldMk cId="1076043482" sldId="256"/>
            <ac:spMk id="6" creationId="{65A8F084-0A07-4A26-A821-2C8F942A9B0A}"/>
          </ac:spMkLst>
        </pc:spChg>
        <pc:spChg chg="add del mod">
          <ac:chgData name="Роман Константинов" userId="612f70e4dea01c35" providerId="LiveId" clId="{1C22E8AE-DFA5-410D-8C8A-EEB4988EE4C5}" dt="2024-03-16T15:03:06.954" v="96"/>
          <ac:spMkLst>
            <pc:docMk/>
            <pc:sldMk cId="1076043482" sldId="256"/>
            <ac:spMk id="7" creationId="{703DD382-1297-41F6-8BE9-A3A44CA49CEF}"/>
          </ac:spMkLst>
        </pc:spChg>
        <pc:spChg chg="add del mod">
          <ac:chgData name="Роман Константинов" userId="612f70e4dea01c35" providerId="LiveId" clId="{1C22E8AE-DFA5-410D-8C8A-EEB4988EE4C5}" dt="2024-03-16T15:03:06.954" v="94"/>
          <ac:spMkLst>
            <pc:docMk/>
            <pc:sldMk cId="1076043482" sldId="256"/>
            <ac:spMk id="9" creationId="{ADD3F98A-DB45-4AF9-A000-08D665363F23}"/>
          </ac:spMkLst>
        </pc:spChg>
        <pc:spChg chg="add mod">
          <ac:chgData name="Роман Константинов" userId="612f70e4dea01c35" providerId="LiveId" clId="{1C22E8AE-DFA5-410D-8C8A-EEB4988EE4C5}" dt="2024-03-16T15:03:48.854" v="104" actId="1076"/>
          <ac:spMkLst>
            <pc:docMk/>
            <pc:sldMk cId="1076043482" sldId="256"/>
            <ac:spMk id="10" creationId="{D3197857-57E7-44A6-A836-5EC10DB3FB73}"/>
          </ac:spMkLst>
        </pc:spChg>
        <pc:graphicFrameChg chg="add del mod">
          <ac:chgData name="Роман Константинов" userId="612f70e4dea01c35" providerId="LiveId" clId="{1C22E8AE-DFA5-410D-8C8A-EEB4988EE4C5}" dt="2024-03-16T15:02:43.881" v="87"/>
          <ac:graphicFrameMkLst>
            <pc:docMk/>
            <pc:sldMk cId="1076043482" sldId="256"/>
            <ac:graphicFrameMk id="5" creationId="{DDB3C387-0E46-40FA-ACE3-F075FFC1C193}"/>
          </ac:graphicFrameMkLst>
        </pc:graphicFrameChg>
        <pc:graphicFrameChg chg="add del mod">
          <ac:chgData name="Роман Константинов" userId="612f70e4dea01c35" providerId="LiveId" clId="{1C22E8AE-DFA5-410D-8C8A-EEB4988EE4C5}" dt="2024-03-16T15:03:06.954" v="94"/>
          <ac:graphicFrameMkLst>
            <pc:docMk/>
            <pc:sldMk cId="1076043482" sldId="256"/>
            <ac:graphicFrameMk id="8" creationId="{50CAC8E8-477E-46FB-BC34-CB6196FA6D23}"/>
          </ac:graphicFrameMkLst>
        </pc:graphicFrameChg>
      </pc:sldChg>
      <pc:sldChg chg="modSp mod">
        <pc:chgData name="Роман Константинов" userId="612f70e4dea01c35" providerId="LiveId" clId="{1C22E8AE-DFA5-410D-8C8A-EEB4988EE4C5}" dt="2024-03-16T15:06:29.412" v="105" actId="20577"/>
        <pc:sldMkLst>
          <pc:docMk/>
          <pc:sldMk cId="668379283" sldId="257"/>
        </pc:sldMkLst>
        <pc:spChg chg="mod">
          <ac:chgData name="Роман Константинов" userId="612f70e4dea01c35" providerId="LiveId" clId="{1C22E8AE-DFA5-410D-8C8A-EEB4988EE4C5}" dt="2024-03-16T15:06:29.412" v="105" actId="20577"/>
          <ac:spMkLst>
            <pc:docMk/>
            <pc:sldMk cId="668379283" sldId="257"/>
            <ac:spMk id="18" creationId="{D3576497-BF04-40BD-8936-52FBDEE9DB07}"/>
          </ac:spMkLst>
        </pc:spChg>
      </pc:sldChg>
      <pc:sldChg chg="addSp modSp mod modTransition">
        <pc:chgData name="Роман Константинов" userId="612f70e4dea01c35" providerId="LiveId" clId="{1C22E8AE-DFA5-410D-8C8A-EEB4988EE4C5}" dt="2024-03-19T18:33:27.483" v="178"/>
        <pc:sldMkLst>
          <pc:docMk/>
          <pc:sldMk cId="922457690" sldId="260"/>
        </pc:sldMkLst>
        <pc:picChg chg="mod">
          <ac:chgData name="Роман Константинов" userId="612f70e4dea01c35" providerId="LiveId" clId="{1C22E8AE-DFA5-410D-8C8A-EEB4988EE4C5}" dt="2024-03-16T15:13:38.025" v="134" actId="1076"/>
          <ac:picMkLst>
            <pc:docMk/>
            <pc:sldMk cId="922457690" sldId="260"/>
            <ac:picMk id="10" creationId="{D5D967B8-8C85-4EA0-8975-965BD2A20322}"/>
          </ac:picMkLst>
        </pc:picChg>
        <pc:picChg chg="add mod">
          <ac:chgData name="Роман Константинов" userId="612f70e4dea01c35" providerId="LiveId" clId="{1C22E8AE-DFA5-410D-8C8A-EEB4988EE4C5}" dt="2024-03-16T15:13:40.257" v="135" actId="1076"/>
          <ac:picMkLst>
            <pc:docMk/>
            <pc:sldMk cId="922457690" sldId="260"/>
            <ac:picMk id="3074" creationId="{787170FF-7650-4EB9-B868-EA674A52C7F0}"/>
          </ac:picMkLst>
        </pc:picChg>
      </pc:sldChg>
      <pc:sldChg chg="modTransition">
        <pc:chgData name="Роман Константинов" userId="612f70e4dea01c35" providerId="LiveId" clId="{1C22E8AE-DFA5-410D-8C8A-EEB4988EE4C5}" dt="2024-03-19T18:33:25.124" v="177"/>
        <pc:sldMkLst>
          <pc:docMk/>
          <pc:sldMk cId="3789569058" sldId="261"/>
        </pc:sldMkLst>
      </pc:sldChg>
      <pc:sldChg chg="addSp delSp modSp mod modTransition">
        <pc:chgData name="Роман Константинов" userId="612f70e4dea01c35" providerId="LiveId" clId="{1C22E8AE-DFA5-410D-8C8A-EEB4988EE4C5}" dt="2024-03-19T18:33:22.285" v="176"/>
        <pc:sldMkLst>
          <pc:docMk/>
          <pc:sldMk cId="3580822116" sldId="262"/>
        </pc:sldMkLst>
        <pc:picChg chg="add del mod">
          <ac:chgData name="Роман Константинов" userId="612f70e4dea01c35" providerId="LiveId" clId="{1C22E8AE-DFA5-410D-8C8A-EEB4988EE4C5}" dt="2024-03-16T15:22:23.006" v="155" actId="22"/>
          <ac:picMkLst>
            <pc:docMk/>
            <pc:sldMk cId="3580822116" sldId="262"/>
            <ac:picMk id="3" creationId="{2F910CF1-3684-4D5A-AE85-2E7D721DB47B}"/>
          </ac:picMkLst>
        </pc:picChg>
        <pc:picChg chg="add mod">
          <ac:chgData name="Роман Константинов" userId="612f70e4dea01c35" providerId="LiveId" clId="{1C22E8AE-DFA5-410D-8C8A-EEB4988EE4C5}" dt="2024-03-16T15:23:11.213" v="160" actId="14100"/>
          <ac:picMkLst>
            <pc:docMk/>
            <pc:sldMk cId="3580822116" sldId="262"/>
            <ac:picMk id="4098" creationId="{0A8C7079-D839-46A1-B56C-79933AB663B2}"/>
          </ac:picMkLst>
        </pc:picChg>
        <pc:picChg chg="add mod">
          <ac:chgData name="Роман Константинов" userId="612f70e4dea01c35" providerId="LiveId" clId="{1C22E8AE-DFA5-410D-8C8A-EEB4988EE4C5}" dt="2024-03-16T15:23:46.308" v="165" actId="1076"/>
          <ac:picMkLst>
            <pc:docMk/>
            <pc:sldMk cId="3580822116" sldId="262"/>
            <ac:picMk id="4100" creationId="{617541B7-EC90-45E6-BB9E-9DF5DF1A2D20}"/>
          </ac:picMkLst>
        </pc:picChg>
      </pc:sldChg>
      <pc:sldChg chg="addSp modSp modTransition">
        <pc:chgData name="Роман Константинов" userId="612f70e4dea01c35" providerId="LiveId" clId="{1C22E8AE-DFA5-410D-8C8A-EEB4988EE4C5}" dt="2024-03-16T15:32:34.843" v="174"/>
        <pc:sldMkLst>
          <pc:docMk/>
          <pc:sldMk cId="461399012" sldId="263"/>
        </pc:sldMkLst>
        <pc:spChg chg="add mod">
          <ac:chgData name="Роман Константинов" userId="612f70e4dea01c35" providerId="LiveId" clId="{1C22E8AE-DFA5-410D-8C8A-EEB4988EE4C5}" dt="2024-03-16T15:32:02.888" v="173" actId="1076"/>
          <ac:spMkLst>
            <pc:docMk/>
            <pc:sldMk cId="461399012" sldId="263"/>
            <ac:spMk id="4" creationId="{47A272D8-B957-418D-ADA4-4F13B9247042}"/>
          </ac:spMkLst>
        </pc:spChg>
        <pc:picChg chg="add mod">
          <ac:chgData name="Роман Константинов" userId="612f70e4dea01c35" providerId="LiveId" clId="{1C22E8AE-DFA5-410D-8C8A-EEB4988EE4C5}" dt="2024-03-16T15:32:02.888" v="173" actId="1076"/>
          <ac:picMkLst>
            <pc:docMk/>
            <pc:sldMk cId="461399012" sldId="263"/>
            <ac:picMk id="5" creationId="{C98E2FE6-6EFF-43F7-9CE5-5B0531BFB4D3}"/>
          </ac:picMkLst>
        </pc:picChg>
        <pc:picChg chg="add mod">
          <ac:chgData name="Роман Константинов" userId="612f70e4dea01c35" providerId="LiveId" clId="{1C22E8AE-DFA5-410D-8C8A-EEB4988EE4C5}" dt="2024-03-16T15:32:02.888" v="173" actId="1076"/>
          <ac:picMkLst>
            <pc:docMk/>
            <pc:sldMk cId="461399012" sldId="263"/>
            <ac:picMk id="7" creationId="{F90F8E88-02E2-405B-B6CB-7247EAF54442}"/>
          </ac:picMkLst>
        </pc:picChg>
        <pc:picChg chg="add mod">
          <ac:chgData name="Роман Константинов" userId="612f70e4dea01c35" providerId="LiveId" clId="{1C22E8AE-DFA5-410D-8C8A-EEB4988EE4C5}" dt="2024-03-16T15:32:02.888" v="173" actId="1076"/>
          <ac:picMkLst>
            <pc:docMk/>
            <pc:sldMk cId="461399012" sldId="263"/>
            <ac:picMk id="8" creationId="{21B297FF-D49C-43E4-A13A-19282BB3D4D9}"/>
          </ac:picMkLst>
        </pc:picChg>
        <pc:picChg chg="add mod">
          <ac:chgData name="Роман Константинов" userId="612f70e4dea01c35" providerId="LiveId" clId="{1C22E8AE-DFA5-410D-8C8A-EEB4988EE4C5}" dt="2024-03-16T15:32:02.888" v="173" actId="1076"/>
          <ac:picMkLst>
            <pc:docMk/>
            <pc:sldMk cId="461399012" sldId="263"/>
            <ac:picMk id="9" creationId="{BC2AE7E0-4262-4274-8DAE-7C7C97F827C7}"/>
          </ac:picMkLst>
        </pc:picChg>
      </pc:sldChg>
      <pc:sldChg chg="addSp delSp modSp modTransition">
        <pc:chgData name="Роман Константинов" userId="612f70e4dea01c35" providerId="LiveId" clId="{1C22E8AE-DFA5-410D-8C8A-EEB4988EE4C5}" dt="2024-03-16T15:32:40.632" v="175"/>
        <pc:sldMkLst>
          <pc:docMk/>
          <pc:sldMk cId="729365438" sldId="264"/>
        </pc:sldMkLst>
        <pc:spChg chg="add del mod">
          <ac:chgData name="Роман Константинов" userId="612f70e4dea01c35" providerId="LiveId" clId="{1C22E8AE-DFA5-410D-8C8A-EEB4988EE4C5}" dt="2024-03-16T15:31:40.307" v="167"/>
          <ac:spMkLst>
            <pc:docMk/>
            <pc:sldMk cId="729365438" sldId="264"/>
            <ac:spMk id="7" creationId="{3C1C910B-8254-411F-8ECB-D15E5EF0E09E}"/>
          </ac:spMkLst>
        </pc:spChg>
        <pc:spChg chg="add del mod">
          <ac:chgData name="Роман Константинов" userId="612f70e4dea01c35" providerId="LiveId" clId="{1C22E8AE-DFA5-410D-8C8A-EEB4988EE4C5}" dt="2024-03-16T15:31:47.396" v="169"/>
          <ac:spMkLst>
            <pc:docMk/>
            <pc:sldMk cId="729365438" sldId="264"/>
            <ac:spMk id="12" creationId="{59524573-84C6-4989-A0DA-5886CAEAA069}"/>
          </ac:spMkLst>
        </pc:spChg>
        <pc:picChg chg="add del mod">
          <ac:chgData name="Роман Константинов" userId="612f70e4dea01c35" providerId="LiveId" clId="{1C22E8AE-DFA5-410D-8C8A-EEB4988EE4C5}" dt="2024-03-16T15:31:40.307" v="167"/>
          <ac:picMkLst>
            <pc:docMk/>
            <pc:sldMk cId="729365438" sldId="264"/>
            <ac:picMk id="8" creationId="{9C4022E0-D395-4B02-A63E-5352EB5C5012}"/>
          </ac:picMkLst>
        </pc:picChg>
        <pc:picChg chg="add del mod">
          <ac:chgData name="Роман Константинов" userId="612f70e4dea01c35" providerId="LiveId" clId="{1C22E8AE-DFA5-410D-8C8A-EEB4988EE4C5}" dt="2024-03-16T15:31:40.307" v="167"/>
          <ac:picMkLst>
            <pc:docMk/>
            <pc:sldMk cId="729365438" sldId="264"/>
            <ac:picMk id="9" creationId="{E9E330BF-1688-4106-8B6D-BD754CE40761}"/>
          </ac:picMkLst>
        </pc:picChg>
        <pc:picChg chg="add del mod">
          <ac:chgData name="Роман Константинов" userId="612f70e4dea01c35" providerId="LiveId" clId="{1C22E8AE-DFA5-410D-8C8A-EEB4988EE4C5}" dt="2024-03-16T15:31:40.307" v="167"/>
          <ac:picMkLst>
            <pc:docMk/>
            <pc:sldMk cId="729365438" sldId="264"/>
            <ac:picMk id="10" creationId="{E7B80B05-0DA3-41D8-B7CE-5D5996AB8A6E}"/>
          </ac:picMkLst>
        </pc:picChg>
        <pc:picChg chg="add del mod">
          <ac:chgData name="Роман Константинов" userId="612f70e4dea01c35" providerId="LiveId" clId="{1C22E8AE-DFA5-410D-8C8A-EEB4988EE4C5}" dt="2024-03-16T15:31:40.307" v="167"/>
          <ac:picMkLst>
            <pc:docMk/>
            <pc:sldMk cId="729365438" sldId="264"/>
            <ac:picMk id="11" creationId="{5C7306EF-81FF-4296-BB8C-6F3B7D3CC0B3}"/>
          </ac:picMkLst>
        </pc:picChg>
        <pc:picChg chg="add del mod">
          <ac:chgData name="Роман Константинов" userId="612f70e4dea01c35" providerId="LiveId" clId="{1C22E8AE-DFA5-410D-8C8A-EEB4988EE4C5}" dt="2024-03-16T15:31:47.396" v="169"/>
          <ac:picMkLst>
            <pc:docMk/>
            <pc:sldMk cId="729365438" sldId="264"/>
            <ac:picMk id="13" creationId="{4306C40D-3560-4A2A-9494-D1B249F75BA9}"/>
          </ac:picMkLst>
        </pc:picChg>
        <pc:picChg chg="add del mod">
          <ac:chgData name="Роман Константинов" userId="612f70e4dea01c35" providerId="LiveId" clId="{1C22E8AE-DFA5-410D-8C8A-EEB4988EE4C5}" dt="2024-03-16T15:31:47.396" v="169"/>
          <ac:picMkLst>
            <pc:docMk/>
            <pc:sldMk cId="729365438" sldId="264"/>
            <ac:picMk id="14" creationId="{069F3EA3-4CB5-4639-9CF9-D15A025A5AA8}"/>
          </ac:picMkLst>
        </pc:picChg>
        <pc:picChg chg="add del mod">
          <ac:chgData name="Роман Константинов" userId="612f70e4dea01c35" providerId="LiveId" clId="{1C22E8AE-DFA5-410D-8C8A-EEB4988EE4C5}" dt="2024-03-16T15:31:47.396" v="169"/>
          <ac:picMkLst>
            <pc:docMk/>
            <pc:sldMk cId="729365438" sldId="264"/>
            <ac:picMk id="15" creationId="{CEDDE4CF-B898-4077-B4BD-A28247929F7D}"/>
          </ac:picMkLst>
        </pc:picChg>
        <pc:picChg chg="add del mod">
          <ac:chgData name="Роман Константинов" userId="612f70e4dea01c35" providerId="LiveId" clId="{1C22E8AE-DFA5-410D-8C8A-EEB4988EE4C5}" dt="2024-03-16T15:31:47.396" v="169"/>
          <ac:picMkLst>
            <pc:docMk/>
            <pc:sldMk cId="729365438" sldId="264"/>
            <ac:picMk id="16" creationId="{6AD1CA71-818C-421D-AAB7-6AED5CECA2E7}"/>
          </ac:picMkLst>
        </pc:picChg>
        <pc:picChg chg="add mod">
          <ac:chgData name="Роман Константинов" userId="612f70e4dea01c35" providerId="LiveId" clId="{1C22E8AE-DFA5-410D-8C8A-EEB4988EE4C5}" dt="2024-03-16T15:12:05.786" v="125" actId="1076"/>
          <ac:picMkLst>
            <pc:docMk/>
            <pc:sldMk cId="729365438" sldId="264"/>
            <ac:picMk id="2050" creationId="{762BD530-FB50-43D5-914A-F5ADC7BBD31B}"/>
          </ac:picMkLst>
        </pc:picChg>
        <pc:picChg chg="add mod">
          <ac:chgData name="Роман Константинов" userId="612f70e4dea01c35" providerId="LiveId" clId="{1C22E8AE-DFA5-410D-8C8A-EEB4988EE4C5}" dt="2024-03-16T15:12:33.545" v="129" actId="1076"/>
          <ac:picMkLst>
            <pc:docMk/>
            <pc:sldMk cId="729365438" sldId="264"/>
            <ac:picMk id="2052" creationId="{7E1F992D-97B7-423A-B0C9-A40836A03876}"/>
          </ac:picMkLst>
        </pc:picChg>
        <pc:picChg chg="add mod">
          <ac:chgData name="Роман Константинов" userId="612f70e4dea01c35" providerId="LiveId" clId="{1C22E8AE-DFA5-410D-8C8A-EEB4988EE4C5}" dt="2024-03-16T15:12:15.746" v="128" actId="1076"/>
          <ac:picMkLst>
            <pc:docMk/>
            <pc:sldMk cId="729365438" sldId="264"/>
            <ac:picMk id="2054" creationId="{4C79230A-16BB-42F9-A244-6B8701BE7198}"/>
          </ac:picMkLst>
        </pc:picChg>
      </pc:sldChg>
    </pc:docChg>
  </pc:docChgLst>
  <pc:docChgLst>
    <pc:chgData name="Константин" userId="11017f3cb737d2eb" providerId="LiveId" clId="{13DC216D-0EED-4273-8E32-FE35B0DA207F}"/>
    <pc:docChg chg="undo custSel addSld delSld modSld sldOrd">
      <pc:chgData name="Константин" userId="11017f3cb737d2eb" providerId="LiveId" clId="{13DC216D-0EED-4273-8E32-FE35B0DA207F}" dt="2024-03-19T19:09:35.415" v="792" actId="47"/>
      <pc:docMkLst>
        <pc:docMk/>
      </pc:docMkLst>
      <pc:sldChg chg="addSp delSp modSp mod">
        <pc:chgData name="Константин" userId="11017f3cb737d2eb" providerId="LiveId" clId="{13DC216D-0EED-4273-8E32-FE35B0DA207F}" dt="2024-03-16T15:30:34.743" v="697" actId="1076"/>
        <pc:sldMkLst>
          <pc:docMk/>
          <pc:sldMk cId="1076043482" sldId="256"/>
        </pc:sldMkLst>
        <pc:spChg chg="mod">
          <ac:chgData name="Константин" userId="11017f3cb737d2eb" providerId="LiveId" clId="{13DC216D-0EED-4273-8E32-FE35B0DA207F}" dt="2024-03-16T15:07:10.350" v="535" actId="27636"/>
          <ac:spMkLst>
            <pc:docMk/>
            <pc:sldMk cId="1076043482" sldId="256"/>
            <ac:spMk id="2" creationId="{A4BAABFE-F1A4-4EC3-A467-07CAE5C1B202}"/>
          </ac:spMkLst>
        </pc:spChg>
        <pc:spChg chg="mod">
          <ac:chgData name="Константин" userId="11017f3cb737d2eb" providerId="LiveId" clId="{13DC216D-0EED-4273-8E32-FE35B0DA207F}" dt="2024-03-16T15:03:59.112" v="522" actId="2711"/>
          <ac:spMkLst>
            <pc:docMk/>
            <pc:sldMk cId="1076043482" sldId="256"/>
            <ac:spMk id="3" creationId="{D4532D6F-CE4E-49DE-B3D1-02F7D34A6FED}"/>
          </ac:spMkLst>
        </pc:spChg>
        <pc:spChg chg="add del mod">
          <ac:chgData name="Константин" userId="11017f3cb737d2eb" providerId="LiveId" clId="{13DC216D-0EED-4273-8E32-FE35B0DA207F}" dt="2024-03-16T15:30:29.475" v="694" actId="478"/>
          <ac:spMkLst>
            <pc:docMk/>
            <pc:sldMk cId="1076043482" sldId="256"/>
            <ac:spMk id="5" creationId="{071197AC-B449-41E1-96D7-7EC150B1BFCE}"/>
          </ac:spMkLst>
        </pc:spChg>
        <pc:spChg chg="add mod">
          <ac:chgData name="Константин" userId="11017f3cb737d2eb" providerId="LiveId" clId="{13DC216D-0EED-4273-8E32-FE35B0DA207F}" dt="2024-03-16T15:26:39.117" v="665" actId="1076"/>
          <ac:spMkLst>
            <pc:docMk/>
            <pc:sldMk cId="1076043482" sldId="256"/>
            <ac:spMk id="8" creationId="{F0496963-EFA3-44ED-80E6-25486654ED6D}"/>
          </ac:spMkLst>
        </pc:spChg>
        <pc:spChg chg="mod">
          <ac:chgData name="Константин" userId="11017f3cb737d2eb" providerId="LiveId" clId="{13DC216D-0EED-4273-8E32-FE35B0DA207F}" dt="2024-03-16T15:04:22.821" v="525" actId="2711"/>
          <ac:spMkLst>
            <pc:docMk/>
            <pc:sldMk cId="1076043482" sldId="256"/>
            <ac:spMk id="10" creationId="{D3197857-57E7-44A6-A836-5EC10DB3FB73}"/>
          </ac:spMkLst>
        </pc:spChg>
        <pc:spChg chg="add mod">
          <ac:chgData name="Константин" userId="11017f3cb737d2eb" providerId="LiveId" clId="{13DC216D-0EED-4273-8E32-FE35B0DA207F}" dt="2024-03-16T15:26:39.117" v="665" actId="1076"/>
          <ac:spMkLst>
            <pc:docMk/>
            <pc:sldMk cId="1076043482" sldId="256"/>
            <ac:spMk id="11" creationId="{2B0EE873-8EC4-44EE-B6E6-360584E96B22}"/>
          </ac:spMkLst>
        </pc:spChg>
        <pc:spChg chg="add mod">
          <ac:chgData name="Константин" userId="11017f3cb737d2eb" providerId="LiveId" clId="{13DC216D-0EED-4273-8E32-FE35B0DA207F}" dt="2024-03-16T15:30:34.743" v="697" actId="1076"/>
          <ac:spMkLst>
            <pc:docMk/>
            <pc:sldMk cId="1076043482" sldId="256"/>
            <ac:spMk id="13" creationId="{AF2F4019-6E20-4725-B2D0-7417DDDE9F2F}"/>
          </ac:spMkLst>
        </pc:spChg>
        <pc:picChg chg="add mod">
          <ac:chgData name="Константин" userId="11017f3cb737d2eb" providerId="LiveId" clId="{13DC216D-0EED-4273-8E32-FE35B0DA207F}" dt="2024-03-16T15:28:11.411" v="684" actId="1076"/>
          <ac:picMkLst>
            <pc:docMk/>
            <pc:sldMk cId="1076043482" sldId="256"/>
            <ac:picMk id="6" creationId="{E50B08DC-A06C-42C0-A071-6E67580682B8}"/>
          </ac:picMkLst>
        </pc:picChg>
        <pc:picChg chg="add mod">
          <ac:chgData name="Константин" userId="11017f3cb737d2eb" providerId="LiveId" clId="{13DC216D-0EED-4273-8E32-FE35B0DA207F}" dt="2024-03-16T15:27:52.733" v="681" actId="1076"/>
          <ac:picMkLst>
            <pc:docMk/>
            <pc:sldMk cId="1076043482" sldId="256"/>
            <ac:picMk id="7" creationId="{C515E158-048A-478D-9584-594608DD229D}"/>
          </ac:picMkLst>
        </pc:picChg>
        <pc:picChg chg="add mod">
          <ac:chgData name="Константин" userId="11017f3cb737d2eb" providerId="LiveId" clId="{13DC216D-0EED-4273-8E32-FE35B0DA207F}" dt="2024-03-16T15:27:54.468" v="682" actId="1076"/>
          <ac:picMkLst>
            <pc:docMk/>
            <pc:sldMk cId="1076043482" sldId="256"/>
            <ac:picMk id="9" creationId="{E9503DE7-6945-478D-8DA7-4EB22F037696}"/>
          </ac:picMkLst>
        </pc:picChg>
        <pc:picChg chg="add del mod">
          <ac:chgData name="Константин" userId="11017f3cb737d2eb" providerId="LiveId" clId="{13DC216D-0EED-4273-8E32-FE35B0DA207F}" dt="2024-03-16T15:30:29.475" v="694" actId="478"/>
          <ac:picMkLst>
            <pc:docMk/>
            <pc:sldMk cId="1076043482" sldId="256"/>
            <ac:picMk id="12" creationId="{ED9BB27F-17DD-4BD1-B54B-8325EECC723D}"/>
          </ac:picMkLst>
        </pc:picChg>
        <pc:picChg chg="add mod">
          <ac:chgData name="Константин" userId="11017f3cb737d2eb" providerId="LiveId" clId="{13DC216D-0EED-4273-8E32-FE35B0DA207F}" dt="2024-03-16T15:30:34.743" v="697" actId="1076"/>
          <ac:picMkLst>
            <pc:docMk/>
            <pc:sldMk cId="1076043482" sldId="256"/>
            <ac:picMk id="14" creationId="{74853A5A-0144-4972-8F07-08280F77F1F6}"/>
          </ac:picMkLst>
        </pc:picChg>
      </pc:sldChg>
      <pc:sldChg chg="addSp delSp modSp new del mod modTransition modAnim">
        <pc:chgData name="Константин" userId="11017f3cb737d2eb" providerId="LiveId" clId="{13DC216D-0EED-4273-8E32-FE35B0DA207F}" dt="2024-03-16T15:21:11.961" v="652" actId="47"/>
        <pc:sldMkLst>
          <pc:docMk/>
          <pc:sldMk cId="668379283" sldId="257"/>
        </pc:sldMkLst>
        <pc:spChg chg="mod">
          <ac:chgData name="Константин" userId="11017f3cb737d2eb" providerId="LiveId" clId="{13DC216D-0EED-4273-8E32-FE35B0DA207F}" dt="2024-03-16T15:07:15.612" v="536" actId="14100"/>
          <ac:spMkLst>
            <pc:docMk/>
            <pc:sldMk cId="668379283" sldId="257"/>
            <ac:spMk id="2" creationId="{821E7C48-7698-48B3-8978-F2C4F9128101}"/>
          </ac:spMkLst>
        </pc:spChg>
        <pc:spChg chg="add del">
          <ac:chgData name="Константин" userId="11017f3cb737d2eb" providerId="LiveId" clId="{13DC216D-0EED-4273-8E32-FE35B0DA207F}" dt="2024-03-16T14:20:26.311" v="284" actId="931"/>
          <ac:spMkLst>
            <pc:docMk/>
            <pc:sldMk cId="668379283" sldId="257"/>
            <ac:spMk id="3" creationId="{99044160-8A16-4DAB-ABAE-C5769361BD9A}"/>
          </ac:spMkLst>
        </pc:spChg>
        <pc:spChg chg="add del mod">
          <ac:chgData name="Константин" userId="11017f3cb737d2eb" providerId="LiveId" clId="{13DC216D-0EED-4273-8E32-FE35B0DA207F}" dt="2024-03-16T14:20:50.723" v="291"/>
          <ac:spMkLst>
            <pc:docMk/>
            <pc:sldMk cId="668379283" sldId="257"/>
            <ac:spMk id="11" creationId="{7FBC3BE4-02B0-4865-823A-691F579D1CCF}"/>
          </ac:spMkLst>
        </pc:spChg>
        <pc:spChg chg="add del">
          <ac:chgData name="Константин" userId="11017f3cb737d2eb" providerId="LiveId" clId="{13DC216D-0EED-4273-8E32-FE35B0DA207F}" dt="2024-03-16T14:37:20.163" v="359" actId="22"/>
          <ac:spMkLst>
            <pc:docMk/>
            <pc:sldMk cId="668379283" sldId="257"/>
            <ac:spMk id="15" creationId="{5BCD9192-F697-4D3C-877C-D7EDADB7CF1B}"/>
          </ac:spMkLst>
        </pc:spChg>
        <pc:spChg chg="add mod ord">
          <ac:chgData name="Константин" userId="11017f3cb737d2eb" providerId="LiveId" clId="{13DC216D-0EED-4273-8E32-FE35B0DA207F}" dt="2024-03-16T15:08:35.732" v="542" actId="1076"/>
          <ac:spMkLst>
            <pc:docMk/>
            <pc:sldMk cId="668379283" sldId="257"/>
            <ac:spMk id="18" creationId="{D3576497-BF04-40BD-8936-52FBDEE9DB07}"/>
          </ac:spMkLst>
        </pc:spChg>
        <pc:spChg chg="add mod">
          <ac:chgData name="Константин" userId="11017f3cb737d2eb" providerId="LiveId" clId="{13DC216D-0EED-4273-8E32-FE35B0DA207F}" dt="2024-03-16T15:08:43.300" v="544" actId="1076"/>
          <ac:spMkLst>
            <pc:docMk/>
            <pc:sldMk cId="668379283" sldId="257"/>
            <ac:spMk id="21" creationId="{C0481C8B-F3E7-4277-8C2A-6CD5EFC0ADB4}"/>
          </ac:spMkLst>
        </pc:spChg>
        <pc:picChg chg="add del mod">
          <ac:chgData name="Константин" userId="11017f3cb737d2eb" providerId="LiveId" clId="{13DC216D-0EED-4273-8E32-FE35B0DA207F}" dt="2024-03-16T14:20:18.488" v="281"/>
          <ac:picMkLst>
            <pc:docMk/>
            <pc:sldMk cId="668379283" sldId="257"/>
            <ac:picMk id="5" creationId="{A6935304-A940-4DF8-A1C0-B4D4CB6DFE96}"/>
          </ac:picMkLst>
        </pc:picChg>
        <pc:picChg chg="add del mod">
          <ac:chgData name="Константин" userId="11017f3cb737d2eb" providerId="LiveId" clId="{13DC216D-0EED-4273-8E32-FE35B0DA207F}" dt="2024-03-16T14:20:21.991" v="283"/>
          <ac:picMkLst>
            <pc:docMk/>
            <pc:sldMk cId="668379283" sldId="257"/>
            <ac:picMk id="7" creationId="{2484CF77-042F-42C7-B056-3C395BF53C6C}"/>
          </ac:picMkLst>
        </pc:picChg>
        <pc:picChg chg="add del mod">
          <ac:chgData name="Константин" userId="11017f3cb737d2eb" providerId="LiveId" clId="{13DC216D-0EED-4273-8E32-FE35B0DA207F}" dt="2024-03-16T14:20:38.098" v="290" actId="478"/>
          <ac:picMkLst>
            <pc:docMk/>
            <pc:sldMk cId="668379283" sldId="257"/>
            <ac:picMk id="9" creationId="{4B925496-FD55-4554-851F-45CE9B291F0B}"/>
          </ac:picMkLst>
        </pc:picChg>
        <pc:picChg chg="add mod">
          <ac:chgData name="Константин" userId="11017f3cb737d2eb" providerId="LiveId" clId="{13DC216D-0EED-4273-8E32-FE35B0DA207F}" dt="2024-03-16T14:23:11.913" v="321" actId="1076"/>
          <ac:picMkLst>
            <pc:docMk/>
            <pc:sldMk cId="668379283" sldId="257"/>
            <ac:picMk id="13" creationId="{9205F770-AD2A-4CA5-A448-584FDBF37F45}"/>
          </ac:picMkLst>
        </pc:picChg>
        <pc:picChg chg="add mod ord">
          <ac:chgData name="Константин" userId="11017f3cb737d2eb" providerId="LiveId" clId="{13DC216D-0EED-4273-8E32-FE35B0DA207F}" dt="2024-03-16T14:39:07.993" v="432" actId="166"/>
          <ac:picMkLst>
            <pc:docMk/>
            <pc:sldMk cId="668379283" sldId="257"/>
            <ac:picMk id="17" creationId="{8D431507-333F-4D95-80FE-973723824D85}"/>
          </ac:picMkLst>
        </pc:picChg>
        <pc:picChg chg="add mod">
          <ac:chgData name="Константин" userId="11017f3cb737d2eb" providerId="LiveId" clId="{13DC216D-0EED-4273-8E32-FE35B0DA207F}" dt="2024-03-16T14:39:00.859" v="431" actId="1076"/>
          <ac:picMkLst>
            <pc:docMk/>
            <pc:sldMk cId="668379283" sldId="257"/>
            <ac:picMk id="20" creationId="{845C44B8-17A6-4C97-9C78-62499D451470}"/>
          </ac:picMkLst>
        </pc:picChg>
      </pc:sldChg>
      <pc:sldChg chg="addSp delSp modSp new mod modTransition">
        <pc:chgData name="Константин" userId="11017f3cb737d2eb" providerId="LiveId" clId="{13DC216D-0EED-4273-8E32-FE35B0DA207F}" dt="2024-03-16T15:34:15.034" v="755" actId="1076"/>
        <pc:sldMkLst>
          <pc:docMk/>
          <pc:sldMk cId="2914895072" sldId="258"/>
        </pc:sldMkLst>
        <pc:spChg chg="del mod">
          <ac:chgData name="Константин" userId="11017f3cb737d2eb" providerId="LiveId" clId="{13DC216D-0EED-4273-8E32-FE35B0DA207F}" dt="2024-03-16T14:09:46.639" v="115" actId="478"/>
          <ac:spMkLst>
            <pc:docMk/>
            <pc:sldMk cId="2914895072" sldId="258"/>
            <ac:spMk id="2" creationId="{06D66BF8-4203-4E01-A94D-52D8CD7BA5CA}"/>
          </ac:spMkLst>
        </pc:spChg>
        <pc:spChg chg="del">
          <ac:chgData name="Константин" userId="11017f3cb737d2eb" providerId="LiveId" clId="{13DC216D-0EED-4273-8E32-FE35B0DA207F}" dt="2024-03-16T14:22:19.290" v="298"/>
          <ac:spMkLst>
            <pc:docMk/>
            <pc:sldMk cId="2914895072" sldId="258"/>
            <ac:spMk id="3" creationId="{19540DF2-4B31-478D-A1EE-B70A305F49FD}"/>
          </ac:spMkLst>
        </pc:spChg>
        <pc:spChg chg="add del mod">
          <ac:chgData name="Константин" userId="11017f3cb737d2eb" providerId="LiveId" clId="{13DC216D-0EED-4273-8E32-FE35B0DA207F}" dt="2024-03-16T14:09:49.220" v="118" actId="478"/>
          <ac:spMkLst>
            <pc:docMk/>
            <pc:sldMk cId="2914895072" sldId="258"/>
            <ac:spMk id="5" creationId="{DBF3BEA8-D0C2-4F64-9FF3-E83E76FF04F3}"/>
          </ac:spMkLst>
        </pc:spChg>
        <pc:spChg chg="add mod">
          <ac:chgData name="Константин" userId="11017f3cb737d2eb" providerId="LiveId" clId="{13DC216D-0EED-4273-8E32-FE35B0DA207F}" dt="2024-03-16T14:23:16.756" v="322" actId="1076"/>
          <ac:spMkLst>
            <pc:docMk/>
            <pc:sldMk cId="2914895072" sldId="258"/>
            <ac:spMk id="6" creationId="{F3D6DF31-1C0A-4B27-AE19-D0DEF51ABC35}"/>
          </ac:spMkLst>
        </pc:spChg>
        <pc:picChg chg="add mod">
          <ac:chgData name="Константин" userId="11017f3cb737d2eb" providerId="LiveId" clId="{13DC216D-0EED-4273-8E32-FE35B0DA207F}" dt="2024-03-16T14:23:22.894" v="324" actId="1076"/>
          <ac:picMkLst>
            <pc:docMk/>
            <pc:sldMk cId="2914895072" sldId="258"/>
            <ac:picMk id="8" creationId="{31355391-5431-47D1-8453-4044EB425875}"/>
          </ac:picMkLst>
        </pc:picChg>
        <pc:picChg chg="add mod">
          <ac:chgData name="Константин" userId="11017f3cb737d2eb" providerId="LiveId" clId="{13DC216D-0EED-4273-8E32-FE35B0DA207F}" dt="2024-03-16T14:22:48.194" v="315" actId="571"/>
          <ac:picMkLst>
            <pc:docMk/>
            <pc:sldMk cId="2914895072" sldId="258"/>
            <ac:picMk id="9" creationId="{6D4A1AB4-13BD-4128-88D9-BF9A494FA8B3}"/>
          </ac:picMkLst>
        </pc:picChg>
        <pc:picChg chg="add del mod">
          <ac:chgData name="Константин" userId="11017f3cb737d2eb" providerId="LiveId" clId="{13DC216D-0EED-4273-8E32-FE35B0DA207F}" dt="2024-03-16T15:32:43.015" v="714" actId="21"/>
          <ac:picMkLst>
            <pc:docMk/>
            <pc:sldMk cId="2914895072" sldId="258"/>
            <ac:picMk id="11" creationId="{2A03F835-6033-4EA9-90FA-4A585CB4A2CC}"/>
          </ac:picMkLst>
        </pc:picChg>
        <pc:picChg chg="add mod">
          <ac:chgData name="Константин" userId="11017f3cb737d2eb" providerId="LiveId" clId="{13DC216D-0EED-4273-8E32-FE35B0DA207F}" dt="2024-03-16T15:32:47.842" v="717" actId="1076"/>
          <ac:picMkLst>
            <pc:docMk/>
            <pc:sldMk cId="2914895072" sldId="258"/>
            <ac:picMk id="13" creationId="{5A170C07-0F37-42D9-9B09-BF1F7CBA6501}"/>
          </ac:picMkLst>
        </pc:picChg>
        <pc:picChg chg="add mod">
          <ac:chgData name="Константин" userId="11017f3cb737d2eb" providerId="LiveId" clId="{13DC216D-0EED-4273-8E32-FE35B0DA207F}" dt="2024-03-16T15:34:15.034" v="755" actId="1076"/>
          <ac:picMkLst>
            <pc:docMk/>
            <pc:sldMk cId="2914895072" sldId="258"/>
            <ac:picMk id="14" creationId="{81944F16-9D91-4AC9-9C35-EC77646D9ABF}"/>
          </ac:picMkLst>
        </pc:picChg>
      </pc:sldChg>
      <pc:sldChg chg="addSp delSp modSp new del mod ord modTransition">
        <pc:chgData name="Константин" userId="11017f3cb737d2eb" providerId="LiveId" clId="{13DC216D-0EED-4273-8E32-FE35B0DA207F}" dt="2024-03-16T15:25:18.305" v="660" actId="47"/>
        <pc:sldMkLst>
          <pc:docMk/>
          <pc:sldMk cId="3371613498" sldId="259"/>
        </pc:sldMkLst>
        <pc:spChg chg="del">
          <ac:chgData name="Константин" userId="11017f3cb737d2eb" providerId="LiveId" clId="{13DC216D-0EED-4273-8E32-FE35B0DA207F}" dt="2024-03-16T14:09:57.176" v="126" actId="478"/>
          <ac:spMkLst>
            <pc:docMk/>
            <pc:sldMk cId="3371613498" sldId="259"/>
            <ac:spMk id="2" creationId="{2D45E16A-CC4B-4919-8A2D-EDCC8A812909}"/>
          </ac:spMkLst>
        </pc:spChg>
        <pc:spChg chg="del mod">
          <ac:chgData name="Константин" userId="11017f3cb737d2eb" providerId="LiveId" clId="{13DC216D-0EED-4273-8E32-FE35B0DA207F}" dt="2024-03-16T14:13:49.714" v="193" actId="478"/>
          <ac:spMkLst>
            <pc:docMk/>
            <pc:sldMk cId="3371613498" sldId="259"/>
            <ac:spMk id="3" creationId="{85E6122F-F78C-421C-968D-976977A2F941}"/>
          </ac:spMkLst>
        </pc:spChg>
        <pc:spChg chg="add mod">
          <ac:chgData name="Константин" userId="11017f3cb737d2eb" providerId="LiveId" clId="{13DC216D-0EED-4273-8E32-FE35B0DA207F}" dt="2024-03-16T15:18:52.391" v="638" actId="14100"/>
          <ac:spMkLst>
            <pc:docMk/>
            <pc:sldMk cId="3371613498" sldId="259"/>
            <ac:spMk id="4" creationId="{BA88C4C6-18F5-4F0A-B980-DF2B5D589E0D}"/>
          </ac:spMkLst>
        </pc:spChg>
        <pc:spChg chg="add del">
          <ac:chgData name="Константин" userId="11017f3cb737d2eb" providerId="LiveId" clId="{13DC216D-0EED-4273-8E32-FE35B0DA207F}" dt="2024-03-16T14:13:51.241" v="195" actId="22"/>
          <ac:spMkLst>
            <pc:docMk/>
            <pc:sldMk cId="3371613498" sldId="259"/>
            <ac:spMk id="6" creationId="{50275B9A-3ABC-409E-B424-52174713D4D7}"/>
          </ac:spMkLst>
        </pc:spChg>
        <pc:spChg chg="add mod">
          <ac:chgData name="Константин" userId="11017f3cb737d2eb" providerId="LiveId" clId="{13DC216D-0EED-4273-8E32-FE35B0DA207F}" dt="2024-03-16T15:17:44.901" v="627" actId="1076"/>
          <ac:spMkLst>
            <pc:docMk/>
            <pc:sldMk cId="3371613498" sldId="259"/>
            <ac:spMk id="13" creationId="{BF567292-83D8-4A4D-9CD4-14A7C521AF03}"/>
          </ac:spMkLst>
        </pc:spChg>
        <pc:spChg chg="add mod">
          <ac:chgData name="Константин" userId="11017f3cb737d2eb" providerId="LiveId" clId="{13DC216D-0EED-4273-8E32-FE35B0DA207F}" dt="2024-03-16T15:17:44.901" v="627" actId="1076"/>
          <ac:spMkLst>
            <pc:docMk/>
            <pc:sldMk cId="3371613498" sldId="259"/>
            <ac:spMk id="16" creationId="{4F7EEBAC-F837-4ABE-8FA5-8612023CA785}"/>
          </ac:spMkLst>
        </pc:spChg>
        <pc:spChg chg="add del">
          <ac:chgData name="Константин" userId="11017f3cb737d2eb" providerId="LiveId" clId="{13DC216D-0EED-4273-8E32-FE35B0DA207F}" dt="2024-03-16T14:17:44.865" v="272" actId="22"/>
          <ac:spMkLst>
            <pc:docMk/>
            <pc:sldMk cId="3371613498" sldId="259"/>
            <ac:spMk id="18" creationId="{3B84E32B-AFB6-42A4-8BBA-44740F3B4C3D}"/>
          </ac:spMkLst>
        </pc:spChg>
        <pc:picChg chg="add del mod">
          <ac:chgData name="Константин" userId="11017f3cb737d2eb" providerId="LiveId" clId="{13DC216D-0EED-4273-8E32-FE35B0DA207F}" dt="2024-03-16T14:14:24.165" v="198" actId="478"/>
          <ac:picMkLst>
            <pc:docMk/>
            <pc:sldMk cId="3371613498" sldId="259"/>
            <ac:picMk id="8" creationId="{6C357ADA-4006-43BA-AC84-903B2AD9B38F}"/>
          </ac:picMkLst>
        </pc:picChg>
        <pc:picChg chg="add mod">
          <ac:chgData name="Константин" userId="11017f3cb737d2eb" providerId="LiveId" clId="{13DC216D-0EED-4273-8E32-FE35B0DA207F}" dt="2024-03-16T15:24:57.595" v="658" actId="1076"/>
          <ac:picMkLst>
            <pc:docMk/>
            <pc:sldMk cId="3371613498" sldId="259"/>
            <ac:picMk id="10" creationId="{DDA5069B-CDDC-492C-9A07-2361112549E8}"/>
          </ac:picMkLst>
        </pc:picChg>
        <pc:picChg chg="add mod">
          <ac:chgData name="Константин" userId="11017f3cb737d2eb" providerId="LiveId" clId="{13DC216D-0EED-4273-8E32-FE35B0DA207F}" dt="2024-03-16T15:24:58.810" v="659" actId="1076"/>
          <ac:picMkLst>
            <pc:docMk/>
            <pc:sldMk cId="3371613498" sldId="259"/>
            <ac:picMk id="12" creationId="{B115E6EA-99FB-43A3-9864-A9829BA31AE0}"/>
          </ac:picMkLst>
        </pc:picChg>
        <pc:picChg chg="add mod">
          <ac:chgData name="Константин" userId="11017f3cb737d2eb" providerId="LiveId" clId="{13DC216D-0EED-4273-8E32-FE35B0DA207F}" dt="2024-03-16T15:17:44.901" v="627" actId="1076"/>
          <ac:picMkLst>
            <pc:docMk/>
            <pc:sldMk cId="3371613498" sldId="259"/>
            <ac:picMk id="15" creationId="{805CE547-68FA-4A9B-8D38-968C32415BAE}"/>
          </ac:picMkLst>
        </pc:picChg>
        <pc:picChg chg="add mod">
          <ac:chgData name="Константин" userId="11017f3cb737d2eb" providerId="LiveId" clId="{13DC216D-0EED-4273-8E32-FE35B0DA207F}" dt="2024-03-16T15:20:00.227" v="640" actId="1076"/>
          <ac:picMkLst>
            <pc:docMk/>
            <pc:sldMk cId="3371613498" sldId="259"/>
            <ac:picMk id="20" creationId="{D6BEA5B1-1875-4CAC-AF37-99249080BA34}"/>
          </ac:picMkLst>
        </pc:picChg>
      </pc:sldChg>
      <pc:sldChg chg="addSp delSp modSp new mod">
        <pc:chgData name="Константин" userId="11017f3cb737d2eb" providerId="LiveId" clId="{13DC216D-0EED-4273-8E32-FE35B0DA207F}" dt="2024-03-16T15:06:56.393" v="532" actId="27636"/>
        <pc:sldMkLst>
          <pc:docMk/>
          <pc:sldMk cId="922457690" sldId="260"/>
        </pc:sldMkLst>
        <pc:spChg chg="del">
          <ac:chgData name="Константин" userId="11017f3cb737d2eb" providerId="LiveId" clId="{13DC216D-0EED-4273-8E32-FE35B0DA207F}" dt="2024-03-16T14:12:44.199" v="137" actId="478"/>
          <ac:spMkLst>
            <pc:docMk/>
            <pc:sldMk cId="922457690" sldId="260"/>
            <ac:spMk id="2" creationId="{50C6850C-2573-4EF2-9D4D-CE5EA7A0C98A}"/>
          </ac:spMkLst>
        </pc:spChg>
        <pc:spChg chg="del">
          <ac:chgData name="Константин" userId="11017f3cb737d2eb" providerId="LiveId" clId="{13DC216D-0EED-4273-8E32-FE35B0DA207F}" dt="2024-03-16T14:23:44.152" v="326"/>
          <ac:spMkLst>
            <pc:docMk/>
            <pc:sldMk cId="922457690" sldId="260"/>
            <ac:spMk id="3" creationId="{CBAE1FAD-D58D-4831-97E1-6145933ADDF6}"/>
          </ac:spMkLst>
        </pc:spChg>
        <pc:spChg chg="add del">
          <ac:chgData name="Константин" userId="11017f3cb737d2eb" providerId="LiveId" clId="{13DC216D-0EED-4273-8E32-FE35B0DA207F}" dt="2024-03-16T14:12:42.917" v="136" actId="22"/>
          <ac:spMkLst>
            <pc:docMk/>
            <pc:sldMk cId="922457690" sldId="260"/>
            <ac:spMk id="5" creationId="{B8D9F1BA-D49E-450E-A65B-7A0E820DC405}"/>
          </ac:spMkLst>
        </pc:spChg>
        <pc:spChg chg="add mod">
          <ac:chgData name="Константин" userId="11017f3cb737d2eb" providerId="LiveId" clId="{13DC216D-0EED-4273-8E32-FE35B0DA207F}" dt="2024-03-16T15:06:56.393" v="532" actId="27636"/>
          <ac:spMkLst>
            <pc:docMk/>
            <pc:sldMk cId="922457690" sldId="260"/>
            <ac:spMk id="6" creationId="{F29358C2-F50C-4C35-B10B-47AED24F37E5}"/>
          </ac:spMkLst>
        </pc:spChg>
        <pc:picChg chg="add mod">
          <ac:chgData name="Константин" userId="11017f3cb737d2eb" providerId="LiveId" clId="{13DC216D-0EED-4273-8E32-FE35B0DA207F}" dt="2024-03-16T14:23:48.811" v="327" actId="1076"/>
          <ac:picMkLst>
            <pc:docMk/>
            <pc:sldMk cId="922457690" sldId="260"/>
            <ac:picMk id="8" creationId="{E6956CF0-303C-4FF9-BF12-6C3CBAA6AACC}"/>
          </ac:picMkLst>
        </pc:picChg>
        <pc:picChg chg="add mod">
          <ac:chgData name="Константин" userId="11017f3cb737d2eb" providerId="LiveId" clId="{13DC216D-0EED-4273-8E32-FE35B0DA207F}" dt="2024-03-16T14:52:54.175" v="501"/>
          <ac:picMkLst>
            <pc:docMk/>
            <pc:sldMk cId="922457690" sldId="260"/>
            <ac:picMk id="10" creationId="{D5D967B8-8C85-4EA0-8975-965BD2A20322}"/>
          </ac:picMkLst>
        </pc:picChg>
      </pc:sldChg>
      <pc:sldChg chg="addSp delSp modSp new mod">
        <pc:chgData name="Константин" userId="11017f3cb737d2eb" providerId="LiveId" clId="{13DC216D-0EED-4273-8E32-FE35B0DA207F}" dt="2024-03-16T15:07:23.540" v="538" actId="1076"/>
        <pc:sldMkLst>
          <pc:docMk/>
          <pc:sldMk cId="3789569058" sldId="261"/>
        </pc:sldMkLst>
        <pc:spChg chg="del">
          <ac:chgData name="Константин" userId="11017f3cb737d2eb" providerId="LiveId" clId="{13DC216D-0EED-4273-8E32-FE35B0DA207F}" dt="2024-03-16T14:12:58.664" v="157" actId="478"/>
          <ac:spMkLst>
            <pc:docMk/>
            <pc:sldMk cId="3789569058" sldId="261"/>
            <ac:spMk id="2" creationId="{1D4CBAD8-991F-453E-A97D-B99707B3131E}"/>
          </ac:spMkLst>
        </pc:spChg>
        <pc:spChg chg="del">
          <ac:chgData name="Константин" userId="11017f3cb737d2eb" providerId="LiveId" clId="{13DC216D-0EED-4273-8E32-FE35B0DA207F}" dt="2024-03-16T14:25:19.561" v="328"/>
          <ac:spMkLst>
            <pc:docMk/>
            <pc:sldMk cId="3789569058" sldId="261"/>
            <ac:spMk id="3" creationId="{A847E888-0317-42DC-BF85-88FA748B05A9}"/>
          </ac:spMkLst>
        </pc:spChg>
        <pc:spChg chg="add mod">
          <ac:chgData name="Константин" userId="11017f3cb737d2eb" providerId="LiveId" clId="{13DC216D-0EED-4273-8E32-FE35B0DA207F}" dt="2024-03-16T15:07:23.540" v="538" actId="1076"/>
          <ac:spMkLst>
            <pc:docMk/>
            <pc:sldMk cId="3789569058" sldId="261"/>
            <ac:spMk id="4" creationId="{A5ADFCA3-DE84-487A-87DE-C2873182523F}"/>
          </ac:spMkLst>
        </pc:spChg>
        <pc:picChg chg="add mod">
          <ac:chgData name="Константин" userId="11017f3cb737d2eb" providerId="LiveId" clId="{13DC216D-0EED-4273-8E32-FE35B0DA207F}" dt="2024-03-16T14:25:26.849" v="332" actId="1076"/>
          <ac:picMkLst>
            <pc:docMk/>
            <pc:sldMk cId="3789569058" sldId="261"/>
            <ac:picMk id="6" creationId="{71DD6F82-7822-43DB-B951-94D3698D1D3B}"/>
          </ac:picMkLst>
        </pc:picChg>
        <pc:picChg chg="add del mod">
          <ac:chgData name="Константин" userId="11017f3cb737d2eb" providerId="LiveId" clId="{13DC216D-0EED-4273-8E32-FE35B0DA207F}" dt="2024-03-16T14:53:30.577" v="509"/>
          <ac:picMkLst>
            <pc:docMk/>
            <pc:sldMk cId="3789569058" sldId="261"/>
            <ac:picMk id="8" creationId="{E94E4AB1-96FF-4C24-8C11-8D4682A6EC01}"/>
          </ac:picMkLst>
        </pc:picChg>
        <pc:picChg chg="add mod">
          <ac:chgData name="Константин" userId="11017f3cb737d2eb" providerId="LiveId" clId="{13DC216D-0EED-4273-8E32-FE35B0DA207F}" dt="2024-03-16T15:07:21.311" v="537" actId="1076"/>
          <ac:picMkLst>
            <pc:docMk/>
            <pc:sldMk cId="3789569058" sldId="261"/>
            <ac:picMk id="10" creationId="{5A342C70-A3C4-4028-BFAA-F3401A4E47FB}"/>
          </ac:picMkLst>
        </pc:picChg>
      </pc:sldChg>
      <pc:sldChg chg="addSp delSp modSp new mod">
        <pc:chgData name="Константин" userId="11017f3cb737d2eb" providerId="LiveId" clId="{13DC216D-0EED-4273-8E32-FE35B0DA207F}" dt="2024-03-16T15:06:56.395" v="533" actId="27636"/>
        <pc:sldMkLst>
          <pc:docMk/>
          <pc:sldMk cId="3580822116" sldId="262"/>
        </pc:sldMkLst>
        <pc:spChg chg="add del">
          <ac:chgData name="Константин" userId="11017f3cb737d2eb" providerId="LiveId" clId="{13DC216D-0EED-4273-8E32-FE35B0DA207F}" dt="2024-03-16T14:13:10.575" v="175" actId="478"/>
          <ac:spMkLst>
            <pc:docMk/>
            <pc:sldMk cId="3580822116" sldId="262"/>
            <ac:spMk id="2" creationId="{25EBCDFA-9973-4779-B86E-8472D66CB130}"/>
          </ac:spMkLst>
        </pc:spChg>
        <pc:spChg chg="del">
          <ac:chgData name="Константин" userId="11017f3cb737d2eb" providerId="LiveId" clId="{13DC216D-0EED-4273-8E32-FE35B0DA207F}" dt="2024-03-16T14:31:42.324" v="333"/>
          <ac:spMkLst>
            <pc:docMk/>
            <pc:sldMk cId="3580822116" sldId="262"/>
            <ac:spMk id="3" creationId="{38192FDA-7FAF-419D-8B62-E6011DB1D105}"/>
          </ac:spMkLst>
        </pc:spChg>
        <pc:spChg chg="add del mod">
          <ac:chgData name="Константин" userId="11017f3cb737d2eb" providerId="LiveId" clId="{13DC216D-0EED-4273-8E32-FE35B0DA207F}" dt="2024-03-16T14:13:04.666" v="162"/>
          <ac:spMkLst>
            <pc:docMk/>
            <pc:sldMk cId="3580822116" sldId="262"/>
            <ac:spMk id="4" creationId="{E5125E61-219A-4386-B42C-B34B74F07C67}"/>
          </ac:spMkLst>
        </pc:spChg>
        <pc:spChg chg="add mod">
          <ac:chgData name="Константин" userId="11017f3cb737d2eb" providerId="LiveId" clId="{13DC216D-0EED-4273-8E32-FE35B0DA207F}" dt="2024-03-16T15:06:56.395" v="533" actId="27636"/>
          <ac:spMkLst>
            <pc:docMk/>
            <pc:sldMk cId="3580822116" sldId="262"/>
            <ac:spMk id="5" creationId="{1B9733B9-C3EB-47EA-8E38-0ACA7DBF8024}"/>
          </ac:spMkLst>
        </pc:spChg>
        <pc:picChg chg="add mod">
          <ac:chgData name="Константин" userId="11017f3cb737d2eb" providerId="LiveId" clId="{13DC216D-0EED-4273-8E32-FE35B0DA207F}" dt="2024-03-16T14:31:53.674" v="339" actId="1076"/>
          <ac:picMkLst>
            <pc:docMk/>
            <pc:sldMk cId="3580822116" sldId="262"/>
            <ac:picMk id="7" creationId="{37F906EA-569E-41F5-9019-09AFE7C69CAC}"/>
          </ac:picMkLst>
        </pc:picChg>
        <pc:picChg chg="add mod">
          <ac:chgData name="Константин" userId="11017f3cb737d2eb" providerId="LiveId" clId="{13DC216D-0EED-4273-8E32-FE35B0DA207F}" dt="2024-03-16T14:55:07.695" v="517" actId="1076"/>
          <ac:picMkLst>
            <pc:docMk/>
            <pc:sldMk cId="3580822116" sldId="262"/>
            <ac:picMk id="9" creationId="{051DB241-48C5-4269-93A0-A60CDBC6A3A4}"/>
          </ac:picMkLst>
        </pc:picChg>
      </pc:sldChg>
      <pc:sldChg chg="addSp delSp modSp new mod">
        <pc:chgData name="Константин" userId="11017f3cb737d2eb" providerId="LiveId" clId="{13DC216D-0EED-4273-8E32-FE35B0DA207F}" dt="2024-03-16T15:37:15.398" v="791" actId="478"/>
        <pc:sldMkLst>
          <pc:docMk/>
          <pc:sldMk cId="461399012" sldId="263"/>
        </pc:sldMkLst>
        <pc:spChg chg="del">
          <ac:chgData name="Константин" userId="11017f3cb737d2eb" providerId="LiveId" clId="{13DC216D-0EED-4273-8E32-FE35B0DA207F}" dt="2024-03-16T14:13:18.195" v="180" actId="478"/>
          <ac:spMkLst>
            <pc:docMk/>
            <pc:sldMk cId="461399012" sldId="263"/>
            <ac:spMk id="2" creationId="{191C9AA8-B7BA-4300-9EFF-7A7552CC5B25}"/>
          </ac:spMkLst>
        </pc:spChg>
        <pc:spChg chg="del">
          <ac:chgData name="Константин" userId="11017f3cb737d2eb" providerId="LiveId" clId="{13DC216D-0EED-4273-8E32-FE35B0DA207F}" dt="2024-03-16T14:32:06.064" v="340"/>
          <ac:spMkLst>
            <pc:docMk/>
            <pc:sldMk cId="461399012" sldId="263"/>
            <ac:spMk id="3" creationId="{50BEE913-6528-41CB-9009-52AC1D2A502E}"/>
          </ac:spMkLst>
        </pc:spChg>
        <pc:spChg chg="add del mod">
          <ac:chgData name="Константин" userId="11017f3cb737d2eb" providerId="LiveId" clId="{13DC216D-0EED-4273-8E32-FE35B0DA207F}" dt="2024-03-16T14:32:13.687" v="344" actId="478"/>
          <ac:spMkLst>
            <pc:docMk/>
            <pc:sldMk cId="461399012" sldId="263"/>
            <ac:spMk id="4" creationId="{3EC0C9D0-17BD-4C12-8A51-B6A5612D567B}"/>
          </ac:spMkLst>
        </pc:spChg>
        <pc:spChg chg="del">
          <ac:chgData name="Константин" userId="11017f3cb737d2eb" providerId="LiveId" clId="{13DC216D-0EED-4273-8E32-FE35B0DA207F}" dt="2024-03-16T15:37:15.398" v="791" actId="478"/>
          <ac:spMkLst>
            <pc:docMk/>
            <pc:sldMk cId="461399012" sldId="263"/>
            <ac:spMk id="4" creationId="{47A272D8-B957-418D-ADA4-4F13B9247042}"/>
          </ac:spMkLst>
        </pc:spChg>
        <pc:picChg chg="del">
          <ac:chgData name="Константин" userId="11017f3cb737d2eb" providerId="LiveId" clId="{13DC216D-0EED-4273-8E32-FE35B0DA207F}" dt="2024-03-16T15:37:15.398" v="791" actId="478"/>
          <ac:picMkLst>
            <pc:docMk/>
            <pc:sldMk cId="461399012" sldId="263"/>
            <ac:picMk id="5" creationId="{C98E2FE6-6EFF-43F7-9CE5-5B0531BFB4D3}"/>
          </ac:picMkLst>
        </pc:picChg>
        <pc:picChg chg="add mod">
          <ac:chgData name="Константин" userId="11017f3cb737d2eb" providerId="LiveId" clId="{13DC216D-0EED-4273-8E32-FE35B0DA207F}" dt="2024-03-16T14:50:32.787" v="488" actId="14100"/>
          <ac:picMkLst>
            <pc:docMk/>
            <pc:sldMk cId="461399012" sldId="263"/>
            <ac:picMk id="6" creationId="{46083E88-18D9-4BC0-8EF7-CBA56FD3E1D1}"/>
          </ac:picMkLst>
        </pc:picChg>
        <pc:picChg chg="del">
          <ac:chgData name="Константин" userId="11017f3cb737d2eb" providerId="LiveId" clId="{13DC216D-0EED-4273-8E32-FE35B0DA207F}" dt="2024-03-16T15:37:15.398" v="791" actId="478"/>
          <ac:picMkLst>
            <pc:docMk/>
            <pc:sldMk cId="461399012" sldId="263"/>
            <ac:picMk id="7" creationId="{F90F8E88-02E2-405B-B6CB-7247EAF54442}"/>
          </ac:picMkLst>
        </pc:picChg>
        <pc:picChg chg="del">
          <ac:chgData name="Константин" userId="11017f3cb737d2eb" providerId="LiveId" clId="{13DC216D-0EED-4273-8E32-FE35B0DA207F}" dt="2024-03-16T15:37:15.398" v="791" actId="478"/>
          <ac:picMkLst>
            <pc:docMk/>
            <pc:sldMk cId="461399012" sldId="263"/>
            <ac:picMk id="8" creationId="{21B297FF-D49C-43E4-A13A-19282BB3D4D9}"/>
          </ac:picMkLst>
        </pc:picChg>
        <pc:picChg chg="add del mod">
          <ac:chgData name="Константин" userId="11017f3cb737d2eb" providerId="LiveId" clId="{13DC216D-0EED-4273-8E32-FE35B0DA207F}" dt="2024-03-16T14:33:01.555" v="352" actId="21"/>
          <ac:picMkLst>
            <pc:docMk/>
            <pc:sldMk cId="461399012" sldId="263"/>
            <ac:picMk id="8" creationId="{228970A7-4DCD-49AD-ACF2-F3BF216BF220}"/>
          </ac:picMkLst>
        </pc:picChg>
        <pc:picChg chg="del">
          <ac:chgData name="Константин" userId="11017f3cb737d2eb" providerId="LiveId" clId="{13DC216D-0EED-4273-8E32-FE35B0DA207F}" dt="2024-03-16T15:37:15.398" v="791" actId="478"/>
          <ac:picMkLst>
            <pc:docMk/>
            <pc:sldMk cId="461399012" sldId="263"/>
            <ac:picMk id="9" creationId="{BC2AE7E0-4262-4274-8DAE-7C7C97F827C7}"/>
          </ac:picMkLst>
        </pc:picChg>
        <pc:picChg chg="add mod">
          <ac:chgData name="Константин" userId="11017f3cb737d2eb" providerId="LiveId" clId="{13DC216D-0EED-4273-8E32-FE35B0DA207F}" dt="2024-03-16T14:55:46.643" v="521" actId="1076"/>
          <ac:picMkLst>
            <pc:docMk/>
            <pc:sldMk cId="461399012" sldId="263"/>
            <ac:picMk id="10" creationId="{BADCCE6F-C06B-4325-A448-0CA32EEF1C6C}"/>
          </ac:picMkLst>
        </pc:picChg>
      </pc:sldChg>
      <pc:sldChg chg="addSp delSp modSp new mod">
        <pc:chgData name="Константин" userId="11017f3cb737d2eb" providerId="LiveId" clId="{13DC216D-0EED-4273-8E32-FE35B0DA207F}" dt="2024-03-16T15:15:22.006" v="570" actId="1076"/>
        <pc:sldMkLst>
          <pc:docMk/>
          <pc:sldMk cId="729365438" sldId="264"/>
        </pc:sldMkLst>
        <pc:spChg chg="del">
          <ac:chgData name="Константин" userId="11017f3cb737d2eb" providerId="LiveId" clId="{13DC216D-0EED-4273-8E32-FE35B0DA207F}" dt="2024-03-16T14:13:26.399" v="189" actId="478"/>
          <ac:spMkLst>
            <pc:docMk/>
            <pc:sldMk cId="729365438" sldId="264"/>
            <ac:spMk id="2" creationId="{00569AB7-F7E8-45AE-82E6-4D33CDD3F19A}"/>
          </ac:spMkLst>
        </pc:spChg>
        <pc:spChg chg="del">
          <ac:chgData name="Константин" userId="11017f3cb737d2eb" providerId="LiveId" clId="{13DC216D-0EED-4273-8E32-FE35B0DA207F}" dt="2024-03-16T14:33:05.757" v="355" actId="478"/>
          <ac:spMkLst>
            <pc:docMk/>
            <pc:sldMk cId="729365438" sldId="264"/>
            <ac:spMk id="3" creationId="{058348B3-5A7C-4A78-A6D6-9FBC66F6649F}"/>
          </ac:spMkLst>
        </pc:spChg>
        <pc:spChg chg="add mod">
          <ac:chgData name="Константин" userId="11017f3cb737d2eb" providerId="LiveId" clId="{13DC216D-0EED-4273-8E32-FE35B0DA207F}" dt="2024-03-16T14:33:17.263" v="357" actId="1076"/>
          <ac:spMkLst>
            <pc:docMk/>
            <pc:sldMk cId="729365438" sldId="264"/>
            <ac:spMk id="4" creationId="{0358819A-E566-48FE-BD50-CAA65E3103B7}"/>
          </ac:spMkLst>
        </pc:spChg>
        <pc:picChg chg="add mod">
          <ac:chgData name="Константин" userId="11017f3cb737d2eb" providerId="LiveId" clId="{13DC216D-0EED-4273-8E32-FE35B0DA207F}" dt="2024-03-16T14:33:04.229" v="354" actId="1076"/>
          <ac:picMkLst>
            <pc:docMk/>
            <pc:sldMk cId="729365438" sldId="264"/>
            <ac:picMk id="5" creationId="{565AA96A-DFDA-495B-AA19-8C6CC0E1B7D2}"/>
          </ac:picMkLst>
        </pc:picChg>
        <pc:picChg chg="mod">
          <ac:chgData name="Константин" userId="11017f3cb737d2eb" providerId="LiveId" clId="{13DC216D-0EED-4273-8E32-FE35B0DA207F}" dt="2024-03-16T15:15:22.006" v="570" actId="1076"/>
          <ac:picMkLst>
            <pc:docMk/>
            <pc:sldMk cId="729365438" sldId="264"/>
            <ac:picMk id="2054" creationId="{4C79230A-16BB-42F9-A244-6B8701BE7198}"/>
          </ac:picMkLst>
        </pc:picChg>
      </pc:sldChg>
      <pc:sldChg chg="addSp delSp modSp new del mod ord">
        <pc:chgData name="Константин" userId="11017f3cb737d2eb" providerId="LiveId" clId="{13DC216D-0EED-4273-8E32-FE35B0DA207F}" dt="2024-03-16T15:17:27.980" v="622" actId="47"/>
        <pc:sldMkLst>
          <pc:docMk/>
          <pc:sldMk cId="1252046292" sldId="265"/>
        </pc:sldMkLst>
        <pc:spChg chg="add del">
          <ac:chgData name="Константин" userId="11017f3cb737d2eb" providerId="LiveId" clId="{13DC216D-0EED-4273-8E32-FE35B0DA207F}" dt="2024-03-16T15:14:50.130" v="567" actId="478"/>
          <ac:spMkLst>
            <pc:docMk/>
            <pc:sldMk cId="1252046292" sldId="265"/>
            <ac:spMk id="2" creationId="{A7590619-1788-42F0-A90F-648C6FA7AF57}"/>
          </ac:spMkLst>
        </pc:spChg>
        <pc:spChg chg="add del">
          <ac:chgData name="Константин" userId="11017f3cb737d2eb" providerId="LiveId" clId="{13DC216D-0EED-4273-8E32-FE35B0DA207F}" dt="2024-03-16T15:14:51.060" v="568" actId="478"/>
          <ac:spMkLst>
            <pc:docMk/>
            <pc:sldMk cId="1252046292" sldId="265"/>
            <ac:spMk id="3" creationId="{4B9B50DA-D578-45E7-923A-AE254FBC3B3F}"/>
          </ac:spMkLst>
        </pc:spChg>
        <pc:spChg chg="add mod">
          <ac:chgData name="Константин" userId="11017f3cb737d2eb" providerId="LiveId" clId="{13DC216D-0EED-4273-8E32-FE35B0DA207F}" dt="2024-03-16T15:16:01.441" v="582" actId="1076"/>
          <ac:spMkLst>
            <pc:docMk/>
            <pc:sldMk cId="1252046292" sldId="265"/>
            <ac:spMk id="4" creationId="{C5FFD179-E68F-4FC3-BCA9-A1BBA2892AE3}"/>
          </ac:spMkLst>
        </pc:spChg>
        <pc:spChg chg="add mod">
          <ac:chgData name="Константин" userId="11017f3cb737d2eb" providerId="LiveId" clId="{13DC216D-0EED-4273-8E32-FE35B0DA207F}" dt="2024-03-16T15:16:34.628" v="586" actId="1076"/>
          <ac:spMkLst>
            <pc:docMk/>
            <pc:sldMk cId="1252046292" sldId="265"/>
            <ac:spMk id="7" creationId="{697AADF0-3176-4E0B-9689-B3FF78945211}"/>
          </ac:spMkLst>
        </pc:spChg>
        <pc:spChg chg="add mod">
          <ac:chgData name="Константин" userId="11017f3cb737d2eb" providerId="LiveId" clId="{13DC216D-0EED-4273-8E32-FE35B0DA207F}" dt="2024-03-16T15:16:34.628" v="586" actId="1076"/>
          <ac:spMkLst>
            <pc:docMk/>
            <pc:sldMk cId="1252046292" sldId="265"/>
            <ac:spMk id="9" creationId="{D50BDB6C-6A29-4BC6-9C4D-A379D9BAF1D8}"/>
          </ac:spMkLst>
        </pc:spChg>
        <pc:picChg chg="add mod">
          <ac:chgData name="Константин" userId="11017f3cb737d2eb" providerId="LiveId" clId="{13DC216D-0EED-4273-8E32-FE35B0DA207F}" dt="2024-03-16T15:16:34.628" v="586" actId="1076"/>
          <ac:picMkLst>
            <pc:docMk/>
            <pc:sldMk cId="1252046292" sldId="265"/>
            <ac:picMk id="5" creationId="{C584C027-33E5-409F-890D-DBF5068E56F1}"/>
          </ac:picMkLst>
        </pc:picChg>
        <pc:picChg chg="add mod">
          <ac:chgData name="Константин" userId="11017f3cb737d2eb" providerId="LiveId" clId="{13DC216D-0EED-4273-8E32-FE35B0DA207F}" dt="2024-03-16T15:16:34.628" v="586" actId="1076"/>
          <ac:picMkLst>
            <pc:docMk/>
            <pc:sldMk cId="1252046292" sldId="265"/>
            <ac:picMk id="6" creationId="{6693780A-7F0E-4744-90A5-5379CE260FA2}"/>
          </ac:picMkLst>
        </pc:picChg>
        <pc:picChg chg="add mod">
          <ac:chgData name="Константин" userId="11017f3cb737d2eb" providerId="LiveId" clId="{13DC216D-0EED-4273-8E32-FE35B0DA207F}" dt="2024-03-16T15:16:34.628" v="586" actId="1076"/>
          <ac:picMkLst>
            <pc:docMk/>
            <pc:sldMk cId="1252046292" sldId="265"/>
            <ac:picMk id="8" creationId="{3DB7C604-2555-44D7-93AC-DE37D958F19E}"/>
          </ac:picMkLst>
        </pc:picChg>
        <pc:picChg chg="add mod">
          <ac:chgData name="Константин" userId="11017f3cb737d2eb" providerId="LiveId" clId="{13DC216D-0EED-4273-8E32-FE35B0DA207F}" dt="2024-03-16T15:16:01.441" v="582" actId="1076"/>
          <ac:picMkLst>
            <pc:docMk/>
            <pc:sldMk cId="1252046292" sldId="265"/>
            <ac:picMk id="10" creationId="{AD4F3366-4BD0-4A21-8E86-B48575800D7E}"/>
          </ac:picMkLst>
        </pc:picChg>
      </pc:sldChg>
      <pc:sldChg chg="new del">
        <pc:chgData name="Константин" userId="11017f3cb737d2eb" providerId="LiveId" clId="{13DC216D-0EED-4273-8E32-FE35B0DA207F}" dt="2024-03-16T15:17:34.863" v="625" actId="680"/>
        <pc:sldMkLst>
          <pc:docMk/>
          <pc:sldMk cId="1487599207" sldId="265"/>
        </pc:sldMkLst>
      </pc:sldChg>
      <pc:sldChg chg="addSp modSp add mod modTransition modAnim">
        <pc:chgData name="Константин" userId="11017f3cb737d2eb" providerId="LiveId" clId="{13DC216D-0EED-4273-8E32-FE35B0DA207F}" dt="2024-03-16T15:31:47.928" v="703" actId="1076"/>
        <pc:sldMkLst>
          <pc:docMk/>
          <pc:sldMk cId="3478438725" sldId="265"/>
        </pc:sldMkLst>
        <pc:spChg chg="add mod">
          <ac:chgData name="Константин" userId="11017f3cb737d2eb" providerId="LiveId" clId="{13DC216D-0EED-4273-8E32-FE35B0DA207F}" dt="2024-03-16T15:31:43.388" v="702" actId="1076"/>
          <ac:spMkLst>
            <pc:docMk/>
            <pc:sldMk cId="3478438725" sldId="265"/>
            <ac:spMk id="9" creationId="{68BC810C-4F4D-488F-A442-F4EE0DF299E0}"/>
          </ac:spMkLst>
        </pc:spChg>
        <pc:spChg chg="mod">
          <ac:chgData name="Константин" userId="11017f3cb737d2eb" providerId="LiveId" clId="{13DC216D-0EED-4273-8E32-FE35B0DA207F}" dt="2024-03-16T15:27:48.594" v="676" actId="1076"/>
          <ac:spMkLst>
            <pc:docMk/>
            <pc:sldMk cId="3478438725" sldId="265"/>
            <ac:spMk id="13" creationId="{BF567292-83D8-4A4D-9CD4-14A7C521AF03}"/>
          </ac:spMkLst>
        </pc:spChg>
        <pc:spChg chg="mod">
          <ac:chgData name="Константин" userId="11017f3cb737d2eb" providerId="LiveId" clId="{13DC216D-0EED-4273-8E32-FE35B0DA207F}" dt="2024-03-16T15:27:48.945" v="677" actId="1076"/>
          <ac:spMkLst>
            <pc:docMk/>
            <pc:sldMk cId="3478438725" sldId="265"/>
            <ac:spMk id="16" creationId="{4F7EEBAC-F837-4ABE-8FA5-8612023CA785}"/>
          </ac:spMkLst>
        </pc:spChg>
        <pc:spChg chg="add mod">
          <ac:chgData name="Константин" userId="11017f3cb737d2eb" providerId="LiveId" clId="{13DC216D-0EED-4273-8E32-FE35B0DA207F}" dt="2024-03-16T15:31:47.928" v="703" actId="1076"/>
          <ac:spMkLst>
            <pc:docMk/>
            <pc:sldMk cId="3478438725" sldId="265"/>
            <ac:spMk id="18" creationId="{61625E8B-9090-48F7-BC91-1AD75A825C6D}"/>
          </ac:spMkLst>
        </pc:spChg>
        <pc:spChg chg="add mod">
          <ac:chgData name="Константин" userId="11017f3cb737d2eb" providerId="LiveId" clId="{13DC216D-0EED-4273-8E32-FE35B0DA207F}" dt="2024-03-16T15:31:31.546" v="699" actId="1076"/>
          <ac:spMkLst>
            <pc:docMk/>
            <pc:sldMk cId="3478438725" sldId="265"/>
            <ac:spMk id="19" creationId="{F95DD5D1-E1CC-4870-9C62-9724580E9098}"/>
          </ac:spMkLst>
        </pc:spChg>
        <pc:picChg chg="mod">
          <ac:chgData name="Константин" userId="11017f3cb737d2eb" providerId="LiveId" clId="{13DC216D-0EED-4273-8E32-FE35B0DA207F}" dt="2024-03-16T15:27:49.328" v="678" actId="1076"/>
          <ac:picMkLst>
            <pc:docMk/>
            <pc:sldMk cId="3478438725" sldId="265"/>
            <ac:picMk id="10" creationId="{DDA5069B-CDDC-492C-9A07-2361112549E8}"/>
          </ac:picMkLst>
        </pc:picChg>
        <pc:picChg chg="add mod">
          <ac:chgData name="Константин" userId="11017f3cb737d2eb" providerId="LiveId" clId="{13DC216D-0EED-4273-8E32-FE35B0DA207F}" dt="2024-03-16T15:31:43.388" v="702" actId="1076"/>
          <ac:picMkLst>
            <pc:docMk/>
            <pc:sldMk cId="3478438725" sldId="265"/>
            <ac:picMk id="11" creationId="{2369CFD9-D192-4F7C-AB65-B6E96CF4DDC2}"/>
          </ac:picMkLst>
        </pc:picChg>
        <pc:picChg chg="mod">
          <ac:chgData name="Константин" userId="11017f3cb737d2eb" providerId="LiveId" clId="{13DC216D-0EED-4273-8E32-FE35B0DA207F}" dt="2024-03-16T15:27:49.678" v="679" actId="1076"/>
          <ac:picMkLst>
            <pc:docMk/>
            <pc:sldMk cId="3478438725" sldId="265"/>
            <ac:picMk id="12" creationId="{B115E6EA-99FB-43A3-9864-A9829BA31AE0}"/>
          </ac:picMkLst>
        </pc:picChg>
        <pc:picChg chg="add mod">
          <ac:chgData name="Константин" userId="11017f3cb737d2eb" providerId="LiveId" clId="{13DC216D-0EED-4273-8E32-FE35B0DA207F}" dt="2024-03-16T15:31:31.546" v="699" actId="1076"/>
          <ac:picMkLst>
            <pc:docMk/>
            <pc:sldMk cId="3478438725" sldId="265"/>
            <ac:picMk id="14" creationId="{625A245E-ACE7-4425-8E06-E8CB093DC563}"/>
          </ac:picMkLst>
        </pc:picChg>
        <pc:picChg chg="mod">
          <ac:chgData name="Константин" userId="11017f3cb737d2eb" providerId="LiveId" clId="{13DC216D-0EED-4273-8E32-FE35B0DA207F}" dt="2024-03-16T15:27:50.100" v="680" actId="1076"/>
          <ac:picMkLst>
            <pc:docMk/>
            <pc:sldMk cId="3478438725" sldId="265"/>
            <ac:picMk id="15" creationId="{805CE547-68FA-4A9B-8D38-968C32415BAE}"/>
          </ac:picMkLst>
        </pc:picChg>
        <pc:picChg chg="add mod">
          <ac:chgData name="Константин" userId="11017f3cb737d2eb" providerId="LiveId" clId="{13DC216D-0EED-4273-8E32-FE35B0DA207F}" dt="2024-03-16T15:31:47.928" v="703" actId="1076"/>
          <ac:picMkLst>
            <pc:docMk/>
            <pc:sldMk cId="3478438725" sldId="265"/>
            <ac:picMk id="17" creationId="{206E19DD-9662-46BE-BE19-9356C0B6E92B}"/>
          </ac:picMkLst>
        </pc:picChg>
      </pc:sldChg>
      <pc:sldChg chg="addSp delSp modSp add mod modTransition">
        <pc:chgData name="Константин" userId="11017f3cb737d2eb" providerId="LiveId" clId="{13DC216D-0EED-4273-8E32-FE35B0DA207F}" dt="2024-03-16T15:33:13.375" v="723"/>
        <pc:sldMkLst>
          <pc:docMk/>
          <pc:sldMk cId="1260221472" sldId="266"/>
        </pc:sldMkLst>
        <pc:spChg chg="add del mod">
          <ac:chgData name="Константин" userId="11017f3cb737d2eb" providerId="LiveId" clId="{13DC216D-0EED-4273-8E32-FE35B0DA207F}" dt="2024-03-16T15:21:39.530" v="657" actId="478"/>
          <ac:spMkLst>
            <pc:docMk/>
            <pc:sldMk cId="1260221472" sldId="266"/>
            <ac:spMk id="3" creationId="{94086772-024D-4CD5-9895-FC71F9A87430}"/>
          </ac:spMkLst>
        </pc:spChg>
        <pc:spChg chg="del mod">
          <ac:chgData name="Константин" userId="11017f3cb737d2eb" providerId="LiveId" clId="{13DC216D-0EED-4273-8E32-FE35B0DA207F}" dt="2024-03-16T15:21:35.314" v="655" actId="478"/>
          <ac:spMkLst>
            <pc:docMk/>
            <pc:sldMk cId="1260221472" sldId="266"/>
            <ac:spMk id="4" creationId="{BA88C4C6-18F5-4F0A-B980-DF2B5D589E0D}"/>
          </ac:spMkLst>
        </pc:spChg>
        <pc:spChg chg="add mod">
          <ac:chgData name="Константин" userId="11017f3cb737d2eb" providerId="LiveId" clId="{13DC216D-0EED-4273-8E32-FE35B0DA207F}" dt="2024-03-16T15:20:48.638" v="644" actId="27636"/>
          <ac:spMkLst>
            <pc:docMk/>
            <pc:sldMk cId="1260221472" sldId="266"/>
            <ac:spMk id="9" creationId="{19FA7DF0-94AD-4B0A-B844-8C2B3BC264A4}"/>
          </ac:spMkLst>
        </pc:spChg>
        <pc:spChg chg="del mod">
          <ac:chgData name="Константин" userId="11017f3cb737d2eb" providerId="LiveId" clId="{13DC216D-0EED-4273-8E32-FE35B0DA207F}" dt="2024-03-16T15:21:33.410" v="654" actId="478"/>
          <ac:spMkLst>
            <pc:docMk/>
            <pc:sldMk cId="1260221472" sldId="266"/>
            <ac:spMk id="13" creationId="{BF567292-83D8-4A4D-9CD4-14A7C521AF03}"/>
          </ac:spMkLst>
        </pc:spChg>
        <pc:spChg chg="del mod">
          <ac:chgData name="Константин" userId="11017f3cb737d2eb" providerId="LiveId" clId="{13DC216D-0EED-4273-8E32-FE35B0DA207F}" dt="2024-03-16T15:21:33.410" v="654" actId="478"/>
          <ac:spMkLst>
            <pc:docMk/>
            <pc:sldMk cId="1260221472" sldId="266"/>
            <ac:spMk id="16" creationId="{4F7EEBAC-F837-4ABE-8FA5-8612023CA785}"/>
          </ac:spMkLst>
        </pc:spChg>
        <pc:spChg chg="add mod">
          <ac:chgData name="Константин" userId="11017f3cb737d2eb" providerId="LiveId" clId="{13DC216D-0EED-4273-8E32-FE35B0DA207F}" dt="2024-03-16T15:20:48.622" v="643"/>
          <ac:spMkLst>
            <pc:docMk/>
            <pc:sldMk cId="1260221472" sldId="266"/>
            <ac:spMk id="18" creationId="{CE036092-7945-4B7D-9739-62B2502F1912}"/>
          </ac:spMkLst>
        </pc:spChg>
        <pc:spChg chg="add mod">
          <ac:chgData name="Константин" userId="11017f3cb737d2eb" providerId="LiveId" clId="{13DC216D-0EED-4273-8E32-FE35B0DA207F}" dt="2024-03-16T15:20:48.622" v="643"/>
          <ac:spMkLst>
            <pc:docMk/>
            <pc:sldMk cId="1260221472" sldId="266"/>
            <ac:spMk id="19" creationId="{55F0554A-D873-4692-BDAA-1BF17C9B23AD}"/>
          </ac:spMkLst>
        </pc:spChg>
        <pc:spChg chg="add mod">
          <ac:chgData name="Константин" userId="11017f3cb737d2eb" providerId="LiveId" clId="{13DC216D-0EED-4273-8E32-FE35B0DA207F}" dt="2024-03-16T15:32:35.710" v="710" actId="1076"/>
          <ac:spMkLst>
            <pc:docMk/>
            <pc:sldMk cId="1260221472" sldId="266"/>
            <ac:spMk id="22" creationId="{9FC326DE-F80F-4EE8-BC37-62C0DE1762F2}"/>
          </ac:spMkLst>
        </pc:spChg>
        <pc:picChg chg="del mod">
          <ac:chgData name="Константин" userId="11017f3cb737d2eb" providerId="LiveId" clId="{13DC216D-0EED-4273-8E32-FE35B0DA207F}" dt="2024-03-16T15:21:33.410" v="654" actId="478"/>
          <ac:picMkLst>
            <pc:docMk/>
            <pc:sldMk cId="1260221472" sldId="266"/>
            <ac:picMk id="10" creationId="{DDA5069B-CDDC-492C-9A07-2361112549E8}"/>
          </ac:picMkLst>
        </pc:picChg>
        <pc:picChg chg="add mod">
          <ac:chgData name="Константин" userId="11017f3cb737d2eb" providerId="LiveId" clId="{13DC216D-0EED-4273-8E32-FE35B0DA207F}" dt="2024-03-16T15:20:48.622" v="643"/>
          <ac:picMkLst>
            <pc:docMk/>
            <pc:sldMk cId="1260221472" sldId="266"/>
            <ac:picMk id="11" creationId="{1CB66451-9B1C-4152-AEE0-43BA544C638C}"/>
          </ac:picMkLst>
        </pc:picChg>
        <pc:picChg chg="del mod">
          <ac:chgData name="Константин" userId="11017f3cb737d2eb" providerId="LiveId" clId="{13DC216D-0EED-4273-8E32-FE35B0DA207F}" dt="2024-03-16T15:21:36.445" v="656" actId="478"/>
          <ac:picMkLst>
            <pc:docMk/>
            <pc:sldMk cId="1260221472" sldId="266"/>
            <ac:picMk id="12" creationId="{B115E6EA-99FB-43A3-9864-A9829BA31AE0}"/>
          </ac:picMkLst>
        </pc:picChg>
        <pc:picChg chg="add mod">
          <ac:chgData name="Константин" userId="11017f3cb737d2eb" providerId="LiveId" clId="{13DC216D-0EED-4273-8E32-FE35B0DA207F}" dt="2024-03-16T15:20:48.622" v="643"/>
          <ac:picMkLst>
            <pc:docMk/>
            <pc:sldMk cId="1260221472" sldId="266"/>
            <ac:picMk id="14" creationId="{8358A404-7E27-4E74-8F40-FE11036326D8}"/>
          </ac:picMkLst>
        </pc:picChg>
        <pc:picChg chg="del mod">
          <ac:chgData name="Константин" userId="11017f3cb737d2eb" providerId="LiveId" clId="{13DC216D-0EED-4273-8E32-FE35B0DA207F}" dt="2024-03-16T15:21:33.410" v="654" actId="478"/>
          <ac:picMkLst>
            <pc:docMk/>
            <pc:sldMk cId="1260221472" sldId="266"/>
            <ac:picMk id="15" creationId="{805CE547-68FA-4A9B-8D38-968C32415BAE}"/>
          </ac:picMkLst>
        </pc:picChg>
        <pc:picChg chg="add mod">
          <ac:chgData name="Константин" userId="11017f3cb737d2eb" providerId="LiveId" clId="{13DC216D-0EED-4273-8E32-FE35B0DA207F}" dt="2024-03-16T15:20:48.622" v="643"/>
          <ac:picMkLst>
            <pc:docMk/>
            <pc:sldMk cId="1260221472" sldId="266"/>
            <ac:picMk id="17" creationId="{54D13244-10BC-4FC0-AABB-D3D5053CD6A4}"/>
          </ac:picMkLst>
        </pc:picChg>
        <pc:picChg chg="del mod">
          <ac:chgData name="Константин" userId="11017f3cb737d2eb" providerId="LiveId" clId="{13DC216D-0EED-4273-8E32-FE35B0DA207F}" dt="2024-03-16T15:21:35.314" v="655" actId="478"/>
          <ac:picMkLst>
            <pc:docMk/>
            <pc:sldMk cId="1260221472" sldId="266"/>
            <ac:picMk id="20" creationId="{D6BEA5B1-1875-4CAC-AF37-99249080BA34}"/>
          </ac:picMkLst>
        </pc:picChg>
        <pc:picChg chg="add mod">
          <ac:chgData name="Константин" userId="11017f3cb737d2eb" providerId="LiveId" clId="{13DC216D-0EED-4273-8E32-FE35B0DA207F}" dt="2024-03-16T15:32:35.710" v="710" actId="1076"/>
          <ac:picMkLst>
            <pc:docMk/>
            <pc:sldMk cId="1260221472" sldId="266"/>
            <ac:picMk id="21" creationId="{558E74FA-B5A0-4FE9-90AE-104C63D533B5}"/>
          </ac:picMkLst>
        </pc:picChg>
        <pc:picChg chg="add del mod">
          <ac:chgData name="Константин" userId="11017f3cb737d2eb" providerId="LiveId" clId="{13DC216D-0EED-4273-8E32-FE35B0DA207F}" dt="2024-03-16T15:32:30.580" v="709" actId="21"/>
          <ac:picMkLst>
            <pc:docMk/>
            <pc:sldMk cId="1260221472" sldId="266"/>
            <ac:picMk id="23" creationId="{EE8CEBB1-F1BE-4BB5-8B6D-E75D24948B2A}"/>
          </ac:picMkLst>
        </pc:picChg>
        <pc:picChg chg="add mod">
          <ac:chgData name="Константин" userId="11017f3cb737d2eb" providerId="LiveId" clId="{13DC216D-0EED-4273-8E32-FE35B0DA207F}" dt="2024-03-16T15:32:41.368" v="713" actId="1076"/>
          <ac:picMkLst>
            <pc:docMk/>
            <pc:sldMk cId="1260221472" sldId="266"/>
            <ac:picMk id="24" creationId="{DC7E7C50-F936-4821-B734-E0AB9D19D1D5}"/>
          </ac:picMkLst>
        </pc:picChg>
      </pc:sldChg>
      <pc:sldChg chg="addSp delSp modSp add del mod modTransition">
        <pc:chgData name="Константин" userId="11017f3cb737d2eb" providerId="LiveId" clId="{13DC216D-0EED-4273-8E32-FE35B0DA207F}" dt="2024-03-19T19:09:35.415" v="792" actId="47"/>
        <pc:sldMkLst>
          <pc:docMk/>
          <pc:sldMk cId="1485733911" sldId="267"/>
        </pc:sldMkLst>
        <pc:picChg chg="add mod">
          <ac:chgData name="Константин" userId="11017f3cb737d2eb" providerId="LiveId" clId="{13DC216D-0EED-4273-8E32-FE35B0DA207F}" dt="2024-03-16T15:36:11.726" v="777" actId="1076"/>
          <ac:picMkLst>
            <pc:docMk/>
            <pc:sldMk cId="1485733911" sldId="267"/>
            <ac:picMk id="3" creationId="{B2C4E397-5260-45BD-AF53-11375E8E14C7}"/>
          </ac:picMkLst>
        </pc:picChg>
        <pc:picChg chg="del">
          <ac:chgData name="Константин" userId="11017f3cb737d2eb" providerId="LiveId" clId="{13DC216D-0EED-4273-8E32-FE35B0DA207F}" dt="2024-03-16T15:32:59.234" v="719" actId="478"/>
          <ac:picMkLst>
            <pc:docMk/>
            <pc:sldMk cId="1485733911" sldId="267"/>
            <ac:picMk id="13" creationId="{5A170C07-0F37-42D9-9B09-BF1F7CBA6501}"/>
          </ac:picMkLst>
        </pc:picChg>
      </pc:sldChg>
      <pc:sldChg chg="modSp add mod modTransition">
        <pc:chgData name="Константин" userId="11017f3cb737d2eb" providerId="LiveId" clId="{13DC216D-0EED-4273-8E32-FE35B0DA207F}" dt="2024-03-16T15:36:37.188" v="790"/>
        <pc:sldMkLst>
          <pc:docMk/>
          <pc:sldMk cId="2957084151" sldId="268"/>
        </pc:sldMkLst>
        <pc:picChg chg="mod">
          <ac:chgData name="Константин" userId="11017f3cb737d2eb" providerId="LiveId" clId="{13DC216D-0EED-4273-8E32-FE35B0DA207F}" dt="2024-03-16T15:34:54.538" v="763" actId="1076"/>
          <ac:picMkLst>
            <pc:docMk/>
            <pc:sldMk cId="2957084151" sldId="268"/>
            <ac:picMk id="3" creationId="{B2C4E397-5260-45BD-AF53-11375E8E14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2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25BF99-88D2-4AB4-B4F6-68CC3B766D2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DA8C17-5A8E-4BB2-B497-DD5A8A9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BFE-F1A4-4EC3-A467-07CAE5C1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715" y="2941983"/>
            <a:ext cx="6231308" cy="1054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Segoe UI Variable Display Semib" pitchFamily="2" charset="0"/>
              </a:rPr>
              <a:t>Вклад России в </a:t>
            </a:r>
            <a:r>
              <a:rPr lang="en-US" dirty="0">
                <a:latin typeface="Segoe UI Variable Display Semib" pitchFamily="2" charset="0"/>
              </a:rPr>
              <a:t>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2D6F-CE4E-49DE-B3D1-02F7D34A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Segoe UI Variable Display" pitchFamily="2" charset="0"/>
                <a:cs typeface="Times New Roman" panose="02020603050405020304" pitchFamily="18" charset="0"/>
              </a:rPr>
              <a:t>Выполнили работу студенты 1 курса</a:t>
            </a:r>
          </a:p>
          <a:p>
            <a:r>
              <a:rPr lang="ru-RU" dirty="0">
                <a:latin typeface="Segoe UI Variable Display" pitchFamily="2" charset="0"/>
                <a:cs typeface="Times New Roman" panose="02020603050405020304" pitchFamily="18" charset="0"/>
              </a:rPr>
              <a:t>группы 13ИТ</a:t>
            </a:r>
          </a:p>
          <a:p>
            <a:r>
              <a:rPr lang="ru-RU" dirty="0">
                <a:latin typeface="Segoe UI Variable Display" pitchFamily="2" charset="0"/>
                <a:cs typeface="Times New Roman" panose="02020603050405020304" pitchFamily="18" charset="0"/>
              </a:rPr>
              <a:t>Липинский Константин</a:t>
            </a:r>
          </a:p>
          <a:p>
            <a:r>
              <a:rPr lang="ru-RU" dirty="0">
                <a:latin typeface="Segoe UI Variable Display" pitchFamily="2" charset="0"/>
                <a:cs typeface="Times New Roman" panose="02020603050405020304" pitchFamily="18" charset="0"/>
              </a:rPr>
              <a:t>Константинов Роман</a:t>
            </a:r>
            <a:endParaRPr lang="en-US" dirty="0">
              <a:latin typeface="Segoe UI Variable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97857-57E7-44A6-A836-5EC10DB3FB73}"/>
              </a:ext>
            </a:extLst>
          </p:cNvPr>
          <p:cNvSpPr txBox="1"/>
          <p:nvPr/>
        </p:nvSpPr>
        <p:spPr>
          <a:xfrm>
            <a:off x="2254102" y="92954"/>
            <a:ext cx="635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Segoe UI Variable Display" pitchFamily="2" charset="0"/>
                <a:cs typeface="Times New Roman" panose="02020603050405020304" pitchFamily="18" charset="0"/>
              </a:rPr>
              <a:t>Санкт-Петербургское государственное бюджетное профессиональное образовательное учреждение "Колледж электроники и приборостроения"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B08DC-A06C-42C0-A071-6E675806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25" y="9714155"/>
            <a:ext cx="6351447" cy="1803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5E158-048A-478D-9584-594608DD2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974" y="-1258698"/>
            <a:ext cx="6491148" cy="4365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496963-EFA3-44ED-80E6-25486654ED6D}"/>
              </a:ext>
            </a:extLst>
          </p:cNvPr>
          <p:cNvSpPr txBox="1"/>
          <p:nvPr/>
        </p:nvSpPr>
        <p:spPr>
          <a:xfrm>
            <a:off x="5011874" y="11517966"/>
            <a:ext cx="64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Устройство формата </a:t>
            </a:r>
            <a:r>
              <a:rPr lang="en-US" dirty="0"/>
              <a:t>RAR </a:t>
            </a:r>
            <a:r>
              <a:rPr lang="ru-RU" dirty="0"/>
              <a:t>версии 5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503DE7-6945-478D-8DA7-4EB22F037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0505" y="508452"/>
            <a:ext cx="2995047" cy="3826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EE873-8EC4-44EE-B6E6-360584E96B22}"/>
              </a:ext>
            </a:extLst>
          </p:cNvPr>
          <p:cNvSpPr txBox="1"/>
          <p:nvPr/>
        </p:nvSpPr>
        <p:spPr>
          <a:xfrm>
            <a:off x="2189245" y="11634567"/>
            <a:ext cx="29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Евгений </a:t>
            </a:r>
            <a:r>
              <a:rPr lang="ru-RU" dirty="0" err="1"/>
              <a:t>Рошал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2F4019-6E20-4725-B2D0-7417DDDE9F2F}"/>
              </a:ext>
            </a:extLst>
          </p:cNvPr>
          <p:cNvSpPr txBox="1">
            <a:spLocks/>
          </p:cNvSpPr>
          <p:nvPr/>
        </p:nvSpPr>
        <p:spPr>
          <a:xfrm>
            <a:off x="2260925" y="-631955"/>
            <a:ext cx="1080659" cy="60830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RAR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853A5A-0144-4972-8F07-08280F77F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350" y="-5564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8819A-E566-48FE-BD50-CAA65E3103B7}"/>
              </a:ext>
            </a:extLst>
          </p:cNvPr>
          <p:cNvSpPr txBox="1">
            <a:spLocks/>
          </p:cNvSpPr>
          <p:nvPr/>
        </p:nvSpPr>
        <p:spPr>
          <a:xfrm>
            <a:off x="1639293" y="120111"/>
            <a:ext cx="2111296" cy="6083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Яндекс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5AA96A-DFDA-495B-AA19-8C6CC0E1B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310" y="99447"/>
            <a:ext cx="609600" cy="609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62BD530-FB50-43D5-914A-F5ADC7BB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5" y="3833037"/>
            <a:ext cx="4619082" cy="281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1F992D-97B7-423A-B0C9-A40836A0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5" y="207336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79230A-16BB-42F9-A244-6B8701BE7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75" y="974861"/>
            <a:ext cx="40671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654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88C4C6-18F5-4F0A-B980-DF2B5D58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926" y="44558"/>
            <a:ext cx="1080659" cy="608308"/>
          </a:xfrm>
        </p:spPr>
        <p:txBody>
          <a:bodyPr>
            <a:normAutofit fontScale="90000"/>
          </a:bodyPr>
          <a:lstStyle/>
          <a:p>
            <a:r>
              <a:rPr lang="en-US" dirty="0"/>
              <a:t>RAR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5069B-CDDC-492C-9A07-23611125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91" y="4941826"/>
            <a:ext cx="6351447" cy="1803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15E6EA-99FB-43A3-9864-A9829BA3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80" y="112363"/>
            <a:ext cx="6491148" cy="4365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567292-83D8-4A4D-9CD4-14A7C521AF03}"/>
              </a:ext>
            </a:extLst>
          </p:cNvPr>
          <p:cNvSpPr txBox="1"/>
          <p:nvPr/>
        </p:nvSpPr>
        <p:spPr>
          <a:xfrm>
            <a:off x="5215180" y="4525077"/>
            <a:ext cx="64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Устройство формата </a:t>
            </a:r>
            <a:r>
              <a:rPr lang="en-US" dirty="0"/>
              <a:t>RAR </a:t>
            </a:r>
            <a:r>
              <a:rPr lang="ru-RU" dirty="0"/>
              <a:t>версии 5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5CE547-68FA-4A9B-8D38-968C32415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51" y="768088"/>
            <a:ext cx="2995047" cy="3826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7EEBAC-F837-4ABE-8FA5-8612023CA785}"/>
              </a:ext>
            </a:extLst>
          </p:cNvPr>
          <p:cNvSpPr txBox="1"/>
          <p:nvPr/>
        </p:nvSpPr>
        <p:spPr>
          <a:xfrm>
            <a:off x="2392551" y="4641678"/>
            <a:ext cx="29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Евгений </a:t>
            </a:r>
            <a:r>
              <a:rPr lang="ru-RU" dirty="0" err="1"/>
              <a:t>Рошал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6BEA5B1-1875-4CAC-AF37-99249080B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5351" y="120112"/>
            <a:ext cx="457200" cy="457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BC810C-4F4D-488F-A442-F4EE0DF299E0}"/>
              </a:ext>
            </a:extLst>
          </p:cNvPr>
          <p:cNvSpPr txBox="1">
            <a:spLocks/>
          </p:cNvSpPr>
          <p:nvPr/>
        </p:nvSpPr>
        <p:spPr>
          <a:xfrm>
            <a:off x="2262926" y="-841243"/>
            <a:ext cx="2118439" cy="5521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JetBrains</a:t>
            </a:r>
            <a:endParaRPr lang="en-US" dirty="0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2369CFD9-D192-4F7C-AB65-B6E96CF4D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5469" y="-785062"/>
            <a:ext cx="495946" cy="49594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A245E-ACE7-4425-8E06-E8CB093DC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8" y="8898382"/>
            <a:ext cx="5696571" cy="4272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6E19DD-9662-46BE-BE19-9356C0B6E9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4330914"/>
            <a:ext cx="6240652" cy="3467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625E8B-9090-48F7-BC91-1AD75A825C6D}"/>
              </a:ext>
            </a:extLst>
          </p:cNvPr>
          <p:cNvSpPr txBox="1"/>
          <p:nvPr/>
        </p:nvSpPr>
        <p:spPr>
          <a:xfrm>
            <a:off x="7243615" y="-935447"/>
            <a:ext cx="394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Сергей Дмитриев, Евгений Беляев и </a:t>
            </a:r>
          </a:p>
          <a:p>
            <a:pPr algn="ctr"/>
            <a:r>
              <a:rPr lang="ru-RU" dirty="0"/>
              <a:t>Валентин Кипятков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DD5D1-E1CC-4870-9C62-9724580E9098}"/>
              </a:ext>
            </a:extLst>
          </p:cNvPr>
          <p:cNvSpPr txBox="1"/>
          <p:nvPr/>
        </p:nvSpPr>
        <p:spPr>
          <a:xfrm>
            <a:off x="2146850" y="13170811"/>
            <a:ext cx="301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Интерфейс </a:t>
            </a:r>
            <a:r>
              <a:rPr lang="en-US" dirty="0"/>
              <a:t>IDE IntelliJ IDEA</a:t>
            </a:r>
          </a:p>
        </p:txBody>
      </p:sp>
    </p:spTree>
    <p:extLst>
      <p:ext uri="{BB962C8B-B14F-4D97-AF65-F5344CB8AC3E}">
        <p14:creationId xmlns:p14="http://schemas.microsoft.com/office/powerpoint/2010/main" val="347843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FA7DF0-94AD-4B0A-B844-8C2B3BC264A4}"/>
              </a:ext>
            </a:extLst>
          </p:cNvPr>
          <p:cNvSpPr txBox="1">
            <a:spLocks/>
          </p:cNvSpPr>
          <p:nvPr/>
        </p:nvSpPr>
        <p:spPr>
          <a:xfrm>
            <a:off x="2429706" y="20017"/>
            <a:ext cx="2118439" cy="5521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JetBrains</a:t>
            </a:r>
            <a:endParaRPr lang="en-US" dirty="0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1CB66451-9B1C-4152-AEE0-43BA544C6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249" y="76198"/>
            <a:ext cx="495946" cy="49594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58A404-7E27-4E74-8F40-FE1103632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9" y="1616926"/>
            <a:ext cx="5696571" cy="4272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D13244-10BC-4FC0-AABB-D3D5053CD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89" y="419098"/>
            <a:ext cx="6240652" cy="3467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036092-7945-4B7D-9739-62B2502F1912}"/>
              </a:ext>
            </a:extLst>
          </p:cNvPr>
          <p:cNvSpPr txBox="1"/>
          <p:nvPr/>
        </p:nvSpPr>
        <p:spPr>
          <a:xfrm>
            <a:off x="6932704" y="3814565"/>
            <a:ext cx="394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Сергей Дмитриев, Евгений Беляев и </a:t>
            </a:r>
          </a:p>
          <a:p>
            <a:pPr algn="ctr"/>
            <a:r>
              <a:rPr lang="ru-RU" dirty="0"/>
              <a:t>Валентин Кипятков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0554A-D873-4692-BDAA-1BF17C9B23AD}"/>
              </a:ext>
            </a:extLst>
          </p:cNvPr>
          <p:cNvSpPr txBox="1"/>
          <p:nvPr/>
        </p:nvSpPr>
        <p:spPr>
          <a:xfrm>
            <a:off x="1980591" y="5889355"/>
            <a:ext cx="301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Интерфейс </a:t>
            </a:r>
            <a:r>
              <a:rPr lang="en-US" dirty="0"/>
              <a:t>IDE IntelliJ IDEA</a:t>
            </a:r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558E74FA-B5A0-4FE9-90AE-104C63D53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0591" y="-992800"/>
            <a:ext cx="457200" cy="4572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FC326DE-F80F-4EE8-BC37-62C0DE1762F2}"/>
              </a:ext>
            </a:extLst>
          </p:cNvPr>
          <p:cNvSpPr txBox="1">
            <a:spLocks/>
          </p:cNvSpPr>
          <p:nvPr/>
        </p:nvSpPr>
        <p:spPr>
          <a:xfrm>
            <a:off x="2263782" y="-968584"/>
            <a:ext cx="1654096" cy="5327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Байкал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7E7C50-F936-4821-B734-E0AB9D19D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78" y="-4992518"/>
            <a:ext cx="4643203" cy="46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355391-5431-47D1-8453-4044EB425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7266" y="95896"/>
            <a:ext cx="457200" cy="457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D6DF31-1C0A-4B27-AE19-D0DEF51ABC35}"/>
              </a:ext>
            </a:extLst>
          </p:cNvPr>
          <p:cNvSpPr txBox="1">
            <a:spLocks/>
          </p:cNvSpPr>
          <p:nvPr/>
        </p:nvSpPr>
        <p:spPr>
          <a:xfrm>
            <a:off x="2170457" y="120112"/>
            <a:ext cx="1654096" cy="5327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Байкал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170C07-0F37-42D9-9B09-BF1F7CBA6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78" y="1094878"/>
            <a:ext cx="4668244" cy="4668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944F16-9D91-4AC9-9C35-EC77646D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5157" y="1094878"/>
            <a:ext cx="8828500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5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355391-5431-47D1-8453-4044EB425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7266" y="95896"/>
            <a:ext cx="457200" cy="457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D6DF31-1C0A-4B27-AE19-D0DEF51ABC35}"/>
              </a:ext>
            </a:extLst>
          </p:cNvPr>
          <p:cNvSpPr txBox="1">
            <a:spLocks/>
          </p:cNvSpPr>
          <p:nvPr/>
        </p:nvSpPr>
        <p:spPr>
          <a:xfrm>
            <a:off x="2170457" y="120112"/>
            <a:ext cx="1654096" cy="5327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Байкал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4E397-5260-45BD-AF53-11375E8E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623" y="884368"/>
            <a:ext cx="9307958" cy="4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8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956CF0-303C-4FF9-BF12-6C3CBAA6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7828" y="172418"/>
            <a:ext cx="457200" cy="457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9358C2-F50C-4C35-B10B-47AED24F37E5}"/>
              </a:ext>
            </a:extLst>
          </p:cNvPr>
          <p:cNvSpPr txBox="1">
            <a:spLocks/>
          </p:cNvSpPr>
          <p:nvPr/>
        </p:nvSpPr>
        <p:spPr>
          <a:xfrm>
            <a:off x="1902764" y="96864"/>
            <a:ext cx="2111296" cy="6083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YotaPhone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D967B8-8C85-4EA0-8975-965BD2A20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73" y="818594"/>
            <a:ext cx="4275814" cy="42758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87170FF-7650-4EB9-B868-EA674A52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387" y="818594"/>
            <a:ext cx="6281190" cy="42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576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DD6F82-7822-43DB-B951-94D3698D1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029" y="112363"/>
            <a:ext cx="457200" cy="4572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ADFCA3-DE84-487A-87DE-C2873182523F}"/>
              </a:ext>
            </a:extLst>
          </p:cNvPr>
          <p:cNvSpPr txBox="1">
            <a:spLocks/>
          </p:cNvSpPr>
          <p:nvPr/>
        </p:nvSpPr>
        <p:spPr>
          <a:xfrm>
            <a:off x="2124885" y="36809"/>
            <a:ext cx="1588575" cy="6083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Кумир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342C70-A3C4-4028-BFAA-F3401A4E4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29" y="855810"/>
            <a:ext cx="7235907" cy="49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9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F906EA-569E-41F5-9019-09AFE7C69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923" y="112363"/>
            <a:ext cx="571500" cy="5715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733B9-C3EB-47EA-8E38-0ACA7DBF8024}"/>
              </a:ext>
            </a:extLst>
          </p:cNvPr>
          <p:cNvSpPr txBox="1">
            <a:spLocks/>
          </p:cNvSpPr>
          <p:nvPr/>
        </p:nvSpPr>
        <p:spPr>
          <a:xfrm>
            <a:off x="2019001" y="112363"/>
            <a:ext cx="2111296" cy="6083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Иннополис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DB241-48C5-4269-93A0-A60CDBC6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23" y="683863"/>
            <a:ext cx="10015577" cy="329381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A8C7079-D839-46A1-B56C-79933AB6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23" y="683863"/>
            <a:ext cx="6326965" cy="42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7541B7-EC90-45E6-BB9E-9DF5DF1A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187117" cy="31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221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83E88-18D9-4BC0-8EF7-CBA56FD3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052" y="73618"/>
            <a:ext cx="906245" cy="9062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CCE6F-C06B-4325-A448-0CA32EEF1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2" y="908761"/>
            <a:ext cx="6482929" cy="50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901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ustom 1">
      <a:majorFont>
        <a:latin typeface="Segoe UI Variable Display Semib"/>
        <a:ea typeface=""/>
        <a:cs typeface=""/>
      </a:majorFont>
      <a:minorFont>
        <a:latin typeface="Segoe UI Variable Display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76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Parallax</vt:lpstr>
      <vt:lpstr>Вклад России в IT</vt:lpstr>
      <vt:lpstr>RAR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</dc:creator>
  <cp:lastModifiedBy>Константин</cp:lastModifiedBy>
  <cp:revision>12</cp:revision>
  <dcterms:created xsi:type="dcterms:W3CDTF">2024-03-16T10:02:39Z</dcterms:created>
  <dcterms:modified xsi:type="dcterms:W3CDTF">2024-03-19T19:11:21Z</dcterms:modified>
</cp:coreProperties>
</file>