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онстантин" initials="К" lastIdx="1" clrIdx="0">
    <p:extLst>
      <p:ext uri="{19B8F6BF-5375-455C-9EA6-DF929625EA0E}">
        <p15:presenceInfo xmlns:p15="http://schemas.microsoft.com/office/powerpoint/2012/main" userId="11017f3cb737d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41A52-630D-4D90-82EC-D75A08316FA0}" v="4" dt="2024-06-01T17:29:39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нстантин Липинский" userId="11017f3cb737d2eb" providerId="LiveId" clId="{61E5BDC4-8FC8-4F84-AC74-19A804EBB355}"/>
    <pc:docChg chg="undo custSel addSld delSld modSld sldOrd">
      <pc:chgData name="Константин Липинский" userId="11017f3cb737d2eb" providerId="LiveId" clId="{61E5BDC4-8FC8-4F84-AC74-19A804EBB355}" dt="2024-04-23T14:14:59.923" v="428" actId="20577"/>
      <pc:docMkLst>
        <pc:docMk/>
      </pc:docMkLst>
      <pc:sldChg chg="modSp mod">
        <pc:chgData name="Константин Липинский" userId="11017f3cb737d2eb" providerId="LiveId" clId="{61E5BDC4-8FC8-4F84-AC74-19A804EBB355}" dt="2024-04-23T14:00:14.537" v="12" actId="14100"/>
        <pc:sldMkLst>
          <pc:docMk/>
          <pc:sldMk cId="1176625721" sldId="256"/>
        </pc:sldMkLst>
        <pc:spChg chg="mod">
          <ac:chgData name="Константин Липинский" userId="11017f3cb737d2eb" providerId="LiveId" clId="{61E5BDC4-8FC8-4F84-AC74-19A804EBB355}" dt="2024-04-23T14:00:14.537" v="12" actId="14100"/>
          <ac:spMkLst>
            <pc:docMk/>
            <pc:sldMk cId="1176625721" sldId="256"/>
            <ac:spMk id="2" creationId="{1ED4DEBE-4EB1-476D-B848-276C54EE9A22}"/>
          </ac:spMkLst>
        </pc:spChg>
      </pc:sldChg>
      <pc:sldChg chg="addSp delSp modSp mod">
        <pc:chgData name="Константин Липинский" userId="11017f3cb737d2eb" providerId="LiveId" clId="{61E5BDC4-8FC8-4F84-AC74-19A804EBB355}" dt="2024-04-23T14:04:11.913" v="47"/>
        <pc:sldMkLst>
          <pc:docMk/>
          <pc:sldMk cId="3011351776" sldId="258"/>
        </pc:sldMkLst>
        <pc:spChg chg="add del mod">
          <ac:chgData name="Константин Липинский" userId="11017f3cb737d2eb" providerId="LiveId" clId="{61E5BDC4-8FC8-4F84-AC74-19A804EBB355}" dt="2024-04-23T14:04:11.913" v="47"/>
          <ac:spMkLst>
            <pc:docMk/>
            <pc:sldMk cId="3011351776" sldId="258"/>
            <ac:spMk id="13" creationId="{E72D2FD6-4590-49FC-8D0E-7B7AB96C1D14}"/>
          </ac:spMkLst>
        </pc:spChg>
        <pc:spChg chg="del">
          <ac:chgData name="Константин Липинский" userId="11017f3cb737d2eb" providerId="LiveId" clId="{61E5BDC4-8FC8-4F84-AC74-19A804EBB355}" dt="2024-04-23T14:00:34.237" v="14" actId="478"/>
          <ac:spMkLst>
            <pc:docMk/>
            <pc:sldMk cId="3011351776" sldId="258"/>
            <ac:spMk id="14" creationId="{DE61FF9A-29B6-4DA0-90D3-B9D67D7DAC1B}"/>
          </ac:spMkLst>
        </pc:spChg>
        <pc:spChg chg="add del mod">
          <ac:chgData name="Константин Липинский" userId="11017f3cb737d2eb" providerId="LiveId" clId="{61E5BDC4-8FC8-4F84-AC74-19A804EBB355}" dt="2024-04-23T14:04:11.913" v="47"/>
          <ac:spMkLst>
            <pc:docMk/>
            <pc:sldMk cId="3011351776" sldId="258"/>
            <ac:spMk id="16" creationId="{C420A119-0377-4E6F-A3EF-F27B1DAD7CAF}"/>
          </ac:spMkLst>
        </pc:spChg>
        <pc:graphicFrameChg chg="del">
          <ac:chgData name="Константин Липинский" userId="11017f3cb737d2eb" providerId="LiveId" clId="{61E5BDC4-8FC8-4F84-AC74-19A804EBB355}" dt="2024-04-23T14:00:34.237" v="14" actId="478"/>
          <ac:graphicFrameMkLst>
            <pc:docMk/>
            <pc:sldMk cId="3011351776" sldId="258"/>
            <ac:graphicFrameMk id="15" creationId="{735D42A3-4B14-4E5E-8FDE-497D5CB26FD8}"/>
          </ac:graphicFrameMkLst>
        </pc:graphicFrameChg>
        <pc:picChg chg="add mod">
          <ac:chgData name="Константин Липинский" userId="11017f3cb737d2eb" providerId="LiveId" clId="{61E5BDC4-8FC8-4F84-AC74-19A804EBB355}" dt="2024-04-23T14:01:08.345" v="18" actId="1076"/>
          <ac:picMkLst>
            <pc:docMk/>
            <pc:sldMk cId="3011351776" sldId="258"/>
            <ac:picMk id="7" creationId="{C8104EB8-1183-44AE-B269-A9BECAD7C732}"/>
          </ac:picMkLst>
        </pc:picChg>
        <pc:picChg chg="add mod">
          <ac:chgData name="Константин Липинский" userId="11017f3cb737d2eb" providerId="LiveId" clId="{61E5BDC4-8FC8-4F84-AC74-19A804EBB355}" dt="2024-04-23T14:02:01.833" v="28" actId="1076"/>
          <ac:picMkLst>
            <pc:docMk/>
            <pc:sldMk cId="3011351776" sldId="258"/>
            <ac:picMk id="8" creationId="{E93F4647-1F27-42B5-9318-5B23C1A457C6}"/>
          </ac:picMkLst>
        </pc:picChg>
        <pc:picChg chg="add mod">
          <ac:chgData name="Константин Липинский" userId="11017f3cb737d2eb" providerId="LiveId" clId="{61E5BDC4-8FC8-4F84-AC74-19A804EBB355}" dt="2024-04-23T14:02:03.375" v="29" actId="1076"/>
          <ac:picMkLst>
            <pc:docMk/>
            <pc:sldMk cId="3011351776" sldId="258"/>
            <ac:picMk id="10" creationId="{2443FCEB-A2DE-4EC8-A9AD-EB4A14C692A4}"/>
          </ac:picMkLst>
        </pc:picChg>
        <pc:picChg chg="add mod">
          <ac:chgData name="Константин Липинский" userId="11017f3cb737d2eb" providerId="LiveId" clId="{61E5BDC4-8FC8-4F84-AC74-19A804EBB355}" dt="2024-04-23T14:02:05.511" v="30" actId="1076"/>
          <ac:picMkLst>
            <pc:docMk/>
            <pc:sldMk cId="3011351776" sldId="258"/>
            <ac:picMk id="11" creationId="{5603B5F0-4A07-4468-B700-90C4AC02EAC0}"/>
          </ac:picMkLst>
        </pc:picChg>
        <pc:picChg chg="add mod">
          <ac:chgData name="Константин Липинский" userId="11017f3cb737d2eb" providerId="LiveId" clId="{61E5BDC4-8FC8-4F84-AC74-19A804EBB355}" dt="2024-04-23T14:02:06.935" v="31" actId="1076"/>
          <ac:picMkLst>
            <pc:docMk/>
            <pc:sldMk cId="3011351776" sldId="258"/>
            <ac:picMk id="12" creationId="{564FF0B4-5E64-4CA3-98D8-96E83D432068}"/>
          </ac:picMkLst>
        </pc:picChg>
      </pc:sldChg>
      <pc:sldChg chg="del">
        <pc:chgData name="Константин Липинский" userId="11017f3cb737d2eb" providerId="LiveId" clId="{61E5BDC4-8FC8-4F84-AC74-19A804EBB355}" dt="2024-04-23T14:00:23.103" v="13" actId="47"/>
        <pc:sldMkLst>
          <pc:docMk/>
          <pc:sldMk cId="219337741" sldId="259"/>
        </pc:sldMkLst>
      </pc:sldChg>
      <pc:sldChg chg="addSp modSp mod modTransition">
        <pc:chgData name="Константин Липинский" userId="11017f3cb737d2eb" providerId="LiveId" clId="{61E5BDC4-8FC8-4F84-AC74-19A804EBB355}" dt="2024-04-23T14:04:33.306" v="49" actId="171"/>
        <pc:sldMkLst>
          <pc:docMk/>
          <pc:sldMk cId="151777988" sldId="260"/>
        </pc:sldMkLst>
        <pc:picChg chg="add mod">
          <ac:chgData name="Константин Липинский" userId="11017f3cb737d2eb" providerId="LiveId" clId="{61E5BDC4-8FC8-4F84-AC74-19A804EBB355}" dt="2024-04-23T14:01:02.217" v="16" actId="571"/>
          <ac:picMkLst>
            <pc:docMk/>
            <pc:sldMk cId="151777988" sldId="260"/>
            <ac:picMk id="9" creationId="{95239D5A-84B2-4542-81CB-938E2A3CD9BE}"/>
          </ac:picMkLst>
        </pc:picChg>
        <pc:picChg chg="ord">
          <ac:chgData name="Константин Липинский" userId="11017f3cb737d2eb" providerId="LiveId" clId="{61E5BDC4-8FC8-4F84-AC74-19A804EBB355}" dt="2024-04-23T14:04:33.306" v="49" actId="171"/>
          <ac:picMkLst>
            <pc:docMk/>
            <pc:sldMk cId="151777988" sldId="260"/>
            <ac:picMk id="10" creationId="{4ACD8929-D776-4646-B26A-9CA6080C7069}"/>
          </ac:picMkLst>
        </pc:picChg>
        <pc:picChg chg="add mod">
          <ac:chgData name="Константин Липинский" userId="11017f3cb737d2eb" providerId="LiveId" clId="{61E5BDC4-8FC8-4F84-AC74-19A804EBB355}" dt="2024-04-23T14:01:02.217" v="16" actId="571"/>
          <ac:picMkLst>
            <pc:docMk/>
            <pc:sldMk cId="151777988" sldId="260"/>
            <ac:picMk id="11" creationId="{725411B3-9BF7-4851-8795-18CEEA76C978}"/>
          </ac:picMkLst>
        </pc:picChg>
        <pc:picChg chg="add mod">
          <ac:chgData name="Константин Липинский" userId="11017f3cb737d2eb" providerId="LiveId" clId="{61E5BDC4-8FC8-4F84-AC74-19A804EBB355}" dt="2024-04-23T14:01:02.217" v="16" actId="571"/>
          <ac:picMkLst>
            <pc:docMk/>
            <pc:sldMk cId="151777988" sldId="260"/>
            <ac:picMk id="13" creationId="{83127DC9-AB63-43A9-BCA3-45578BC1E5B6}"/>
          </ac:picMkLst>
        </pc:picChg>
        <pc:picChg chg="add mod">
          <ac:chgData name="Константин Липинский" userId="11017f3cb737d2eb" providerId="LiveId" clId="{61E5BDC4-8FC8-4F84-AC74-19A804EBB355}" dt="2024-04-23T14:01:02.217" v="16" actId="571"/>
          <ac:picMkLst>
            <pc:docMk/>
            <pc:sldMk cId="151777988" sldId="260"/>
            <ac:picMk id="15" creationId="{D1362D41-0350-4D4C-8DCC-CA087B6BF042}"/>
          </ac:picMkLst>
        </pc:picChg>
      </pc:sldChg>
      <pc:sldChg chg="new del">
        <pc:chgData name="Константин Липинский" userId="11017f3cb737d2eb" providerId="LiveId" clId="{61E5BDC4-8FC8-4F84-AC74-19A804EBB355}" dt="2024-04-23T14:04:55.951" v="51" actId="680"/>
        <pc:sldMkLst>
          <pc:docMk/>
          <pc:sldMk cId="1374387840" sldId="261"/>
        </pc:sldMkLst>
      </pc:sldChg>
      <pc:sldChg chg="modSp new mod">
        <pc:chgData name="Константин Липинский" userId="11017f3cb737d2eb" providerId="LiveId" clId="{61E5BDC4-8FC8-4F84-AC74-19A804EBB355}" dt="2024-04-23T14:07:22.414" v="121" actId="20577"/>
        <pc:sldMkLst>
          <pc:docMk/>
          <pc:sldMk cId="4145598742" sldId="261"/>
        </pc:sldMkLst>
        <pc:spChg chg="mod">
          <ac:chgData name="Константин Липинский" userId="11017f3cb737d2eb" providerId="LiveId" clId="{61E5BDC4-8FC8-4F84-AC74-19A804EBB355}" dt="2024-04-23T14:05:06.961" v="72" actId="20577"/>
          <ac:spMkLst>
            <pc:docMk/>
            <pc:sldMk cId="4145598742" sldId="261"/>
            <ac:spMk id="2" creationId="{6BAB8F5C-FCD8-4B0B-86D6-11752629D966}"/>
          </ac:spMkLst>
        </pc:spChg>
        <pc:spChg chg="mod">
          <ac:chgData name="Константин Липинский" userId="11017f3cb737d2eb" providerId="LiveId" clId="{61E5BDC4-8FC8-4F84-AC74-19A804EBB355}" dt="2024-04-23T14:07:00.526" v="94"/>
          <ac:spMkLst>
            <pc:docMk/>
            <pc:sldMk cId="4145598742" sldId="261"/>
            <ac:spMk id="3" creationId="{79434CF6-1B1C-42CA-A079-97461E98A345}"/>
          </ac:spMkLst>
        </pc:spChg>
        <pc:spChg chg="mod">
          <ac:chgData name="Константин Липинский" userId="11017f3cb737d2eb" providerId="LiveId" clId="{61E5BDC4-8FC8-4F84-AC74-19A804EBB355}" dt="2024-04-23T14:07:22.414" v="121" actId="20577"/>
          <ac:spMkLst>
            <pc:docMk/>
            <pc:sldMk cId="4145598742" sldId="261"/>
            <ac:spMk id="4" creationId="{3FBBBF48-C7B1-4C0C-AF22-1577564A89E3}"/>
          </ac:spMkLst>
        </pc:spChg>
      </pc:sldChg>
      <pc:sldChg chg="modSp new del mod">
        <pc:chgData name="Константин Липинский" userId="11017f3cb737d2eb" providerId="LiveId" clId="{61E5BDC4-8FC8-4F84-AC74-19A804EBB355}" dt="2024-04-23T14:12:20.683" v="142" actId="680"/>
        <pc:sldMkLst>
          <pc:docMk/>
          <pc:sldMk cId="70262773" sldId="262"/>
        </pc:sldMkLst>
        <pc:spChg chg="mod">
          <ac:chgData name="Константин Липинский" userId="11017f3cb737d2eb" providerId="LiveId" clId="{61E5BDC4-8FC8-4F84-AC74-19A804EBB355}" dt="2024-04-23T14:12:20.290" v="141" actId="20577"/>
          <ac:spMkLst>
            <pc:docMk/>
            <pc:sldMk cId="70262773" sldId="262"/>
            <ac:spMk id="2" creationId="{0A981766-62AF-4455-8691-5968FF0CA727}"/>
          </ac:spMkLst>
        </pc:spChg>
      </pc:sldChg>
      <pc:sldChg chg="modSp new mod">
        <pc:chgData name="Константин Липинский" userId="11017f3cb737d2eb" providerId="LiveId" clId="{61E5BDC4-8FC8-4F84-AC74-19A804EBB355}" dt="2024-04-23T14:14:51.136" v="418" actId="20577"/>
        <pc:sldMkLst>
          <pc:docMk/>
          <pc:sldMk cId="3348043296" sldId="262"/>
        </pc:sldMkLst>
        <pc:spChg chg="mod">
          <ac:chgData name="Константин Липинский" userId="11017f3cb737d2eb" providerId="LiveId" clId="{61E5BDC4-8FC8-4F84-AC74-19A804EBB355}" dt="2024-04-23T14:12:30.666" v="165" actId="20577"/>
          <ac:spMkLst>
            <pc:docMk/>
            <pc:sldMk cId="3348043296" sldId="262"/>
            <ac:spMk id="2" creationId="{1B131D78-1963-448E-8293-EC4F159A2683}"/>
          </ac:spMkLst>
        </pc:spChg>
        <pc:spChg chg="mod">
          <ac:chgData name="Константин Липинский" userId="11017f3cb737d2eb" providerId="LiveId" clId="{61E5BDC4-8FC8-4F84-AC74-19A804EBB355}" dt="2024-04-23T14:14:51.136" v="418" actId="20577"/>
          <ac:spMkLst>
            <pc:docMk/>
            <pc:sldMk cId="3348043296" sldId="262"/>
            <ac:spMk id="3" creationId="{3090907E-1343-4068-9738-0E0791E550AA}"/>
          </ac:spMkLst>
        </pc:spChg>
      </pc:sldChg>
      <pc:sldChg chg="modSp add mod ord">
        <pc:chgData name="Константин Липинский" userId="11017f3cb737d2eb" providerId="LiveId" clId="{61E5BDC4-8FC8-4F84-AC74-19A804EBB355}" dt="2024-04-23T14:14:59.923" v="428" actId="20577"/>
        <pc:sldMkLst>
          <pc:docMk/>
          <pc:sldMk cId="1359229677" sldId="263"/>
        </pc:sldMkLst>
        <pc:spChg chg="mod">
          <ac:chgData name="Константин Липинский" userId="11017f3cb737d2eb" providerId="LiveId" clId="{61E5BDC4-8FC8-4F84-AC74-19A804EBB355}" dt="2024-04-23T14:14:59.923" v="428" actId="20577"/>
          <ac:spMkLst>
            <pc:docMk/>
            <pc:sldMk cId="1359229677" sldId="263"/>
            <ac:spMk id="2" creationId="{66088E60-21D3-4486-897A-8A745D4C6DA6}"/>
          </ac:spMkLst>
        </pc:spChg>
      </pc:sldChg>
    </pc:docChg>
  </pc:docChgLst>
  <pc:docChgLst>
    <pc:chgData name="Константин Липинский" userId="11017f3cb737d2eb" providerId="LiveId" clId="{1C241A52-630D-4D90-82EC-D75A08316FA0}"/>
    <pc:docChg chg="modSld">
      <pc:chgData name="Константин Липинский" userId="11017f3cb737d2eb" providerId="LiveId" clId="{1C241A52-630D-4D90-82EC-D75A08316FA0}" dt="2024-06-01T17:29:39.054" v="16"/>
      <pc:docMkLst>
        <pc:docMk/>
      </pc:docMkLst>
      <pc:sldChg chg="addSp delSp modSp mod modTransition modAnim">
        <pc:chgData name="Константин Липинский" userId="11017f3cb737d2eb" providerId="LiveId" clId="{1C241A52-630D-4D90-82EC-D75A08316FA0}" dt="2024-06-01T17:29:39.054" v="16"/>
        <pc:sldMkLst>
          <pc:docMk/>
          <pc:sldMk cId="1176625721" sldId="256"/>
        </pc:sldMkLst>
        <pc:picChg chg="add del mod">
          <ac:chgData name="Константин Липинский" userId="11017f3cb737d2eb" providerId="LiveId" clId="{1C241A52-630D-4D90-82EC-D75A08316FA0}" dt="2024-06-01T17:24:08.183" v="15"/>
          <ac:picMkLst>
            <pc:docMk/>
            <pc:sldMk cId="1176625721" sldId="256"/>
            <ac:picMk id="9" creationId="{0D6A2087-3BFD-B46A-9D0A-1D05ED09E03C}"/>
          </ac:picMkLst>
        </pc:picChg>
        <pc:picChg chg="add del mod ord">
          <ac:chgData name="Константин Липинский" userId="11017f3cb737d2eb" providerId="LiveId" clId="{1C241A52-630D-4D90-82EC-D75A08316FA0}" dt="2024-06-01T17:29:39.054" v="16"/>
          <ac:picMkLst>
            <pc:docMk/>
            <pc:sldMk cId="1176625721" sldId="256"/>
            <ac:picMk id="11" creationId="{1B011853-A04D-8AC0-516A-4E17AA2362A8}"/>
          </ac:picMkLst>
        </pc:picChg>
        <pc:picChg chg="add mod">
          <ac:chgData name="Константин Липинский" userId="11017f3cb737d2eb" providerId="LiveId" clId="{1C241A52-630D-4D90-82EC-D75A08316FA0}" dt="2024-06-01T17:29:39.054" v="16"/>
          <ac:picMkLst>
            <pc:docMk/>
            <pc:sldMk cId="1176625721" sldId="256"/>
            <ac:picMk id="12" creationId="{7B6DA583-9850-AD25-CA9B-54D42D3500E6}"/>
          </ac:picMkLst>
        </pc:picChg>
      </pc:sldChg>
      <pc:sldChg chg="addSp delSp modSp mod modTransition modAnim modNotesTx">
        <pc:chgData name="Константин Липинский" userId="11017f3cb737d2eb" providerId="LiveId" clId="{1C241A52-630D-4D90-82EC-D75A08316FA0}" dt="2024-06-01T17:29:39.054" v="16"/>
        <pc:sldMkLst>
          <pc:docMk/>
          <pc:sldMk cId="2809477086" sldId="257"/>
        </pc:sldMkLst>
        <pc:picChg chg="add del mod">
          <ac:chgData name="Константин Липинский" userId="11017f3cb737d2eb" providerId="LiveId" clId="{1C241A52-630D-4D90-82EC-D75A08316FA0}" dt="2024-06-01T17:24:08.183" v="15"/>
          <ac:picMkLst>
            <pc:docMk/>
            <pc:sldMk cId="2809477086" sldId="257"/>
            <ac:picMk id="11" creationId="{908ABDDE-4699-0750-9ECF-3A024EE413BF}"/>
          </ac:picMkLst>
        </pc:picChg>
        <pc:picChg chg="add del mod ord">
          <ac:chgData name="Константин Липинский" userId="11017f3cb737d2eb" providerId="LiveId" clId="{1C241A52-630D-4D90-82EC-D75A08316FA0}" dt="2024-06-01T17:29:39.054" v="16"/>
          <ac:picMkLst>
            <pc:docMk/>
            <pc:sldMk cId="2809477086" sldId="257"/>
            <ac:picMk id="15" creationId="{3E0965D1-E877-5C7B-7960-6D22A223FE87}"/>
          </ac:picMkLst>
        </pc:picChg>
        <pc:picChg chg="add mod">
          <ac:chgData name="Константин Липинский" userId="11017f3cb737d2eb" providerId="LiveId" clId="{1C241A52-630D-4D90-82EC-D75A08316FA0}" dt="2024-06-01T17:29:39.054" v="16"/>
          <ac:picMkLst>
            <pc:docMk/>
            <pc:sldMk cId="2809477086" sldId="257"/>
            <ac:picMk id="16" creationId="{AD2D4171-C775-3150-E10D-8B0D106C1813}"/>
          </ac:picMkLst>
        </pc:picChg>
      </pc:sldChg>
      <pc:sldChg chg="addSp delSp modSp mod modTransition modAnim modNotesTx">
        <pc:chgData name="Константин Липинский" userId="11017f3cb737d2eb" providerId="LiveId" clId="{1C241A52-630D-4D90-82EC-D75A08316FA0}" dt="2024-06-01T17:29:39.054" v="16"/>
        <pc:sldMkLst>
          <pc:docMk/>
          <pc:sldMk cId="3011351776" sldId="258"/>
        </pc:sldMkLst>
        <pc:picChg chg="add del mod">
          <ac:chgData name="Константин Липинский" userId="11017f3cb737d2eb" providerId="LiveId" clId="{1C241A52-630D-4D90-82EC-D75A08316FA0}" dt="2024-06-01T17:24:08.183" v="15"/>
          <ac:picMkLst>
            <pc:docMk/>
            <pc:sldMk cId="3011351776" sldId="258"/>
            <ac:picMk id="15" creationId="{9AE7D50F-118D-55AD-BBD3-E83F5AF9696B}"/>
          </ac:picMkLst>
        </pc:picChg>
        <pc:picChg chg="add del mod ord">
          <ac:chgData name="Константин Липинский" userId="11017f3cb737d2eb" providerId="LiveId" clId="{1C241A52-630D-4D90-82EC-D75A08316FA0}" dt="2024-06-01T17:29:39.054" v="16"/>
          <ac:picMkLst>
            <pc:docMk/>
            <pc:sldMk cId="3011351776" sldId="258"/>
            <ac:picMk id="17" creationId="{C0BBC404-8496-C9A7-F79A-B9AE87533288}"/>
          </ac:picMkLst>
        </pc:picChg>
        <pc:picChg chg="add mod">
          <ac:chgData name="Константин Липинский" userId="11017f3cb737d2eb" providerId="LiveId" clId="{1C241A52-630D-4D90-82EC-D75A08316FA0}" dt="2024-06-01T17:29:39.054" v="16"/>
          <ac:picMkLst>
            <pc:docMk/>
            <pc:sldMk cId="3011351776" sldId="258"/>
            <ac:picMk id="18" creationId="{60A9F830-B6FD-0510-9040-6AA49F4321E4}"/>
          </ac:picMkLst>
        </pc:picChg>
      </pc:sldChg>
      <pc:sldChg chg="addSp delSp modSp mod modTransition modAnim modNotesTx">
        <pc:chgData name="Константин Липинский" userId="11017f3cb737d2eb" providerId="LiveId" clId="{1C241A52-630D-4D90-82EC-D75A08316FA0}" dt="2024-06-01T17:29:39.054" v="16"/>
        <pc:sldMkLst>
          <pc:docMk/>
          <pc:sldMk cId="151777988" sldId="260"/>
        </pc:sldMkLst>
        <pc:picChg chg="add del mod">
          <ac:chgData name="Константин Липинский" userId="11017f3cb737d2eb" providerId="LiveId" clId="{1C241A52-630D-4D90-82EC-D75A08316FA0}" dt="2024-06-01T17:24:08.183" v="15"/>
          <ac:picMkLst>
            <pc:docMk/>
            <pc:sldMk cId="151777988" sldId="260"/>
            <ac:picMk id="9" creationId="{A2011D90-FBDD-9A03-17B1-11D42B778EFC}"/>
          </ac:picMkLst>
        </pc:picChg>
        <pc:picChg chg="add del mod ord">
          <ac:chgData name="Константин Липинский" userId="11017f3cb737d2eb" providerId="LiveId" clId="{1C241A52-630D-4D90-82EC-D75A08316FA0}" dt="2024-06-01T17:29:39.054" v="16"/>
          <ac:picMkLst>
            <pc:docMk/>
            <pc:sldMk cId="151777988" sldId="260"/>
            <ac:picMk id="11" creationId="{62C59E56-8AE4-E54A-781A-0C374AC972B9}"/>
          </ac:picMkLst>
        </pc:picChg>
        <pc:picChg chg="add mod">
          <ac:chgData name="Константин Липинский" userId="11017f3cb737d2eb" providerId="LiveId" clId="{1C241A52-630D-4D90-82EC-D75A08316FA0}" dt="2024-06-01T17:29:39.054" v="16"/>
          <ac:picMkLst>
            <pc:docMk/>
            <pc:sldMk cId="151777988" sldId="260"/>
            <ac:picMk id="13" creationId="{CF3B6712-5994-C447-1A8A-43B3B52448D0}"/>
          </ac:picMkLst>
        </pc:picChg>
      </pc:sldChg>
      <pc:sldChg chg="addSp delSp modSp mod modTransition modAnim modNotesTx">
        <pc:chgData name="Константин Липинский" userId="11017f3cb737d2eb" providerId="LiveId" clId="{1C241A52-630D-4D90-82EC-D75A08316FA0}" dt="2024-06-01T17:29:39.054" v="16"/>
        <pc:sldMkLst>
          <pc:docMk/>
          <pc:sldMk cId="4145598742" sldId="261"/>
        </pc:sldMkLst>
        <pc:picChg chg="add del mod">
          <ac:chgData name="Константин Липинский" userId="11017f3cb737d2eb" providerId="LiveId" clId="{1C241A52-630D-4D90-82EC-D75A08316FA0}" dt="2024-06-01T17:24:08.183" v="15"/>
          <ac:picMkLst>
            <pc:docMk/>
            <pc:sldMk cId="4145598742" sldId="261"/>
            <ac:picMk id="6" creationId="{D96E4020-3FA1-9411-9079-6EBD5F53E4C6}"/>
          </ac:picMkLst>
        </pc:picChg>
        <pc:picChg chg="add del mod ord">
          <ac:chgData name="Константин Липинский" userId="11017f3cb737d2eb" providerId="LiveId" clId="{1C241A52-630D-4D90-82EC-D75A08316FA0}" dt="2024-06-01T17:29:39.054" v="16"/>
          <ac:picMkLst>
            <pc:docMk/>
            <pc:sldMk cId="4145598742" sldId="261"/>
            <ac:picMk id="7" creationId="{9EA187F1-CF47-8F0A-9791-08E4CE0CD3B4}"/>
          </ac:picMkLst>
        </pc:picChg>
        <pc:picChg chg="add mod">
          <ac:chgData name="Константин Липинский" userId="11017f3cb737d2eb" providerId="LiveId" clId="{1C241A52-630D-4D90-82EC-D75A08316FA0}" dt="2024-06-01T17:29:39.054" v="16"/>
          <ac:picMkLst>
            <pc:docMk/>
            <pc:sldMk cId="4145598742" sldId="261"/>
            <ac:picMk id="8" creationId="{0C90ABA4-71A1-120F-CA7D-A691ABABF5DC}"/>
          </ac:picMkLst>
        </pc:picChg>
      </pc:sldChg>
      <pc:sldChg chg="addSp delSp modSp mod modTransition modAnim modNotesTx">
        <pc:chgData name="Константин Липинский" userId="11017f3cb737d2eb" providerId="LiveId" clId="{1C241A52-630D-4D90-82EC-D75A08316FA0}" dt="2024-06-01T17:29:39.054" v="16"/>
        <pc:sldMkLst>
          <pc:docMk/>
          <pc:sldMk cId="3348043296" sldId="262"/>
        </pc:sldMkLst>
        <pc:picChg chg="add del mod">
          <ac:chgData name="Константин Липинский" userId="11017f3cb737d2eb" providerId="LiveId" clId="{1C241A52-630D-4D90-82EC-D75A08316FA0}" dt="2024-06-01T17:24:08.183" v="15"/>
          <ac:picMkLst>
            <pc:docMk/>
            <pc:sldMk cId="3348043296" sldId="262"/>
            <ac:picMk id="5" creationId="{FC70E6F6-3590-EBA6-4D0A-7D6C18E6E309}"/>
          </ac:picMkLst>
        </pc:picChg>
        <pc:picChg chg="add del mod ord">
          <ac:chgData name="Константин Липинский" userId="11017f3cb737d2eb" providerId="LiveId" clId="{1C241A52-630D-4D90-82EC-D75A08316FA0}" dt="2024-06-01T17:29:39.054" v="16"/>
          <ac:picMkLst>
            <pc:docMk/>
            <pc:sldMk cId="3348043296" sldId="262"/>
            <ac:picMk id="8" creationId="{B89C2604-D718-5541-B734-AB48E49D6C8A}"/>
          </ac:picMkLst>
        </pc:picChg>
        <pc:picChg chg="add mod">
          <ac:chgData name="Константин Липинский" userId="11017f3cb737d2eb" providerId="LiveId" clId="{1C241A52-630D-4D90-82EC-D75A08316FA0}" dt="2024-06-01T17:29:39.054" v="16"/>
          <ac:picMkLst>
            <pc:docMk/>
            <pc:sldMk cId="3348043296" sldId="262"/>
            <ac:picMk id="9" creationId="{C3F3C80A-6550-6C6C-AE3C-3E96B38D45AD}"/>
          </ac:picMkLst>
        </pc:picChg>
      </pc:sldChg>
      <pc:sldChg chg="addSp modSp modTransition modNotesTx">
        <pc:chgData name="Константин Липинский" userId="11017f3cb737d2eb" providerId="LiveId" clId="{1C241A52-630D-4D90-82EC-D75A08316FA0}" dt="2024-06-01T17:29:39.054" v="16"/>
        <pc:sldMkLst>
          <pc:docMk/>
          <pc:sldMk cId="1359229677" sldId="263"/>
        </pc:sldMkLst>
        <pc:picChg chg="add mod">
          <ac:chgData name="Константин Липинский" userId="11017f3cb737d2eb" providerId="LiveId" clId="{1C241A52-630D-4D90-82EC-D75A08316FA0}" dt="2024-06-01T17:29:39.054" v="16"/>
          <ac:picMkLst>
            <pc:docMk/>
            <pc:sldMk cId="1359229677" sldId="263"/>
            <ac:picMk id="7" creationId="{E684145A-BBBE-05F2-0992-37AF36CA6874}"/>
          </ac:picMkLst>
        </pc:picChg>
      </pc:sldChg>
    </pc:docChg>
  </pc:docChgLst>
  <pc:docChgLst>
    <pc:chgData name="Константин" userId="11017f3cb737d2eb" providerId="LiveId" clId="{B8876BD7-29BE-4241-9D76-85A8162C3866}"/>
    <pc:docChg chg="undo custSel addSld delSld modSld sldOrd modMainMaster">
      <pc:chgData name="Константин" userId="11017f3cb737d2eb" providerId="LiveId" clId="{B8876BD7-29BE-4241-9D76-85A8162C3866}" dt="2024-04-20T12:51:45.152" v="817" actId="1076"/>
      <pc:docMkLst>
        <pc:docMk/>
      </pc:docMkLst>
      <pc:sldChg chg="modTransition setBg">
        <pc:chgData name="Константин" userId="11017f3cb737d2eb" providerId="LiveId" clId="{B8876BD7-29BE-4241-9D76-85A8162C3866}" dt="2024-04-20T12:23:33.993" v="544"/>
        <pc:sldMkLst>
          <pc:docMk/>
          <pc:sldMk cId="1176625721" sldId="256"/>
        </pc:sldMkLst>
      </pc:sldChg>
      <pc:sldChg chg="new del">
        <pc:chgData name="Константин" userId="11017f3cb737d2eb" providerId="LiveId" clId="{B8876BD7-29BE-4241-9D76-85A8162C3866}" dt="2024-04-20T11:36:23.496" v="1" actId="680"/>
        <pc:sldMkLst>
          <pc:docMk/>
          <pc:sldMk cId="1428847327" sldId="257"/>
        </pc:sldMkLst>
      </pc:sldChg>
      <pc:sldChg chg="addSp delSp modSp new mod modTransition">
        <pc:chgData name="Константин" userId="11017f3cb737d2eb" providerId="LiveId" clId="{B8876BD7-29BE-4241-9D76-85A8162C3866}" dt="2024-04-20T12:23:41.585" v="545"/>
        <pc:sldMkLst>
          <pc:docMk/>
          <pc:sldMk cId="2809477086" sldId="257"/>
        </pc:sldMkLst>
        <pc:spChg chg="mod">
          <ac:chgData name="Константин" userId="11017f3cb737d2eb" providerId="LiveId" clId="{B8876BD7-29BE-4241-9D76-85A8162C3866}" dt="2024-04-20T11:37:19.181" v="13" actId="1076"/>
          <ac:spMkLst>
            <pc:docMk/>
            <pc:sldMk cId="2809477086" sldId="257"/>
            <ac:spMk id="2" creationId="{66088E60-21D3-4486-897A-8A745D4C6DA6}"/>
          </ac:spMkLst>
        </pc:spChg>
        <pc:spChg chg="add del mod">
          <ac:chgData name="Константин" userId="11017f3cb737d2eb" providerId="LiveId" clId="{B8876BD7-29BE-4241-9D76-85A8162C3866}" dt="2024-04-20T11:41:08.443" v="37" actId="478"/>
          <ac:spMkLst>
            <pc:docMk/>
            <pc:sldMk cId="2809477086" sldId="257"/>
            <ac:spMk id="3" creationId="{2CA266BF-DBCD-4818-AB70-68DA4ECB219C}"/>
          </ac:spMkLst>
        </pc:spChg>
        <pc:spChg chg="add del mod">
          <ac:chgData name="Константин" userId="11017f3cb737d2eb" providerId="LiveId" clId="{B8876BD7-29BE-4241-9D76-85A8162C3866}" dt="2024-04-20T11:41:08.443" v="37" actId="478"/>
          <ac:spMkLst>
            <pc:docMk/>
            <pc:sldMk cId="2809477086" sldId="257"/>
            <ac:spMk id="5" creationId="{58BC009D-066D-4192-B8B5-F7BFDAF4B3EC}"/>
          </ac:spMkLst>
        </pc:spChg>
        <pc:spChg chg="add del mod">
          <ac:chgData name="Константин" userId="11017f3cb737d2eb" providerId="LiveId" clId="{B8876BD7-29BE-4241-9D76-85A8162C3866}" dt="2024-04-20T11:41:05.589" v="35"/>
          <ac:spMkLst>
            <pc:docMk/>
            <pc:sldMk cId="2809477086" sldId="257"/>
            <ac:spMk id="6" creationId="{4D7581B8-8A56-4282-9FC2-FD5D2BC87069}"/>
          </ac:spMkLst>
        </pc:spChg>
        <pc:spChg chg="add del mod">
          <ac:chgData name="Константин" userId="11017f3cb737d2eb" providerId="LiveId" clId="{B8876BD7-29BE-4241-9D76-85A8162C3866}" dt="2024-04-20T11:41:05.589" v="35"/>
          <ac:spMkLst>
            <pc:docMk/>
            <pc:sldMk cId="2809477086" sldId="257"/>
            <ac:spMk id="8" creationId="{4D5A4877-77B1-42E0-9331-F6223B684139}"/>
          </ac:spMkLst>
        </pc:spChg>
        <pc:spChg chg="add del mod">
          <ac:chgData name="Константин" userId="11017f3cb737d2eb" providerId="LiveId" clId="{B8876BD7-29BE-4241-9D76-85A8162C3866}" dt="2024-04-20T11:58:49.920" v="54" actId="478"/>
          <ac:spMkLst>
            <pc:docMk/>
            <pc:sldMk cId="2809477086" sldId="257"/>
            <ac:spMk id="10" creationId="{F79BC24C-D1E8-4D1B-BA56-AEE2976DD0C9}"/>
          </ac:spMkLst>
        </pc:spChg>
        <pc:spChg chg="add del mod">
          <ac:chgData name="Константин" userId="11017f3cb737d2eb" providerId="LiveId" clId="{B8876BD7-29BE-4241-9D76-85A8162C3866}" dt="2024-04-20T11:58:49.920" v="54" actId="478"/>
          <ac:spMkLst>
            <pc:docMk/>
            <pc:sldMk cId="2809477086" sldId="257"/>
            <ac:spMk id="12" creationId="{E3E4A3D9-FA45-4F88-BB27-6914067D3269}"/>
          </ac:spMkLst>
        </pc:spChg>
        <pc:picChg chg="add del mod">
          <ac:chgData name="Константин" userId="11017f3cb737d2eb" providerId="LiveId" clId="{B8876BD7-29BE-4241-9D76-85A8162C3866}" dt="2024-04-20T11:41:08.443" v="37" actId="478"/>
          <ac:picMkLst>
            <pc:docMk/>
            <pc:sldMk cId="2809477086" sldId="257"/>
            <ac:picMk id="4" creationId="{2AD402D4-072B-413B-8844-87A2E97B9F7E}"/>
          </ac:picMkLst>
        </pc:picChg>
        <pc:picChg chg="add del mod">
          <ac:chgData name="Константин" userId="11017f3cb737d2eb" providerId="LiveId" clId="{B8876BD7-29BE-4241-9D76-85A8162C3866}" dt="2024-04-20T11:41:05.589" v="35"/>
          <ac:picMkLst>
            <pc:docMk/>
            <pc:sldMk cId="2809477086" sldId="257"/>
            <ac:picMk id="7" creationId="{6F590194-13CE-4B9B-B5FA-DB0E44C00FFD}"/>
          </ac:picMkLst>
        </pc:picChg>
        <pc:picChg chg="add del mod">
          <ac:chgData name="Константин" userId="11017f3cb737d2eb" providerId="LiveId" clId="{B8876BD7-29BE-4241-9D76-85A8162C3866}" dt="2024-04-20T11:42:29.159" v="49" actId="478"/>
          <ac:picMkLst>
            <pc:docMk/>
            <pc:sldMk cId="2809477086" sldId="257"/>
            <ac:picMk id="9" creationId="{81A1C68C-7CDA-42F9-AE48-71D095554844}"/>
          </ac:picMkLst>
        </pc:picChg>
        <pc:picChg chg="add del mod">
          <ac:chgData name="Константин" userId="11017f3cb737d2eb" providerId="LiveId" clId="{B8876BD7-29BE-4241-9D76-85A8162C3866}" dt="2024-04-20T11:58:49.920" v="54" actId="478"/>
          <ac:picMkLst>
            <pc:docMk/>
            <pc:sldMk cId="2809477086" sldId="257"/>
            <ac:picMk id="11" creationId="{3304F9DB-E76B-42BA-9475-014A989B45B3}"/>
          </ac:picMkLst>
        </pc:picChg>
      </pc:sldChg>
      <pc:sldChg chg="addSp delSp modSp new mod modTransition modAnim">
        <pc:chgData name="Константин" userId="11017f3cb737d2eb" providerId="LiveId" clId="{B8876BD7-29BE-4241-9D76-85A8162C3866}" dt="2024-04-20T12:24:09.888" v="547" actId="1076"/>
        <pc:sldMkLst>
          <pc:docMk/>
          <pc:sldMk cId="3011351776" sldId="258"/>
        </pc:sldMkLst>
        <pc:spChg chg="mod">
          <ac:chgData name="Константин" userId="11017f3cb737d2eb" providerId="LiveId" clId="{B8876BD7-29BE-4241-9D76-85A8162C3866}" dt="2024-04-20T11:38:59.322" v="23" actId="20577"/>
          <ac:spMkLst>
            <pc:docMk/>
            <pc:sldMk cId="3011351776" sldId="258"/>
            <ac:spMk id="2" creationId="{CC3A174D-DBAA-412E-B0C5-C4532E9197B5}"/>
          </ac:spMkLst>
        </pc:spChg>
        <pc:spChg chg="add del">
          <ac:chgData name="Константин" userId="11017f3cb737d2eb" providerId="LiveId" clId="{B8876BD7-29BE-4241-9D76-85A8162C3866}" dt="2024-04-20T11:38:46.401" v="17" actId="931"/>
          <ac:spMkLst>
            <pc:docMk/>
            <pc:sldMk cId="3011351776" sldId="258"/>
            <ac:spMk id="3" creationId="{57AF96E3-E6ED-43D7-8A9C-D30EDA5B664E}"/>
          </ac:spMkLst>
        </pc:spChg>
        <pc:spChg chg="mod">
          <ac:chgData name="Константин" userId="11017f3cb737d2eb" providerId="LiveId" clId="{B8876BD7-29BE-4241-9D76-85A8162C3866}" dt="2024-04-20T12:03:07.569" v="219" actId="20577"/>
          <ac:spMkLst>
            <pc:docMk/>
            <pc:sldMk cId="3011351776" sldId="258"/>
            <ac:spMk id="4" creationId="{270CB06C-4CF5-4E25-9F3E-CDBE88950909}"/>
          </ac:spMkLst>
        </pc:spChg>
        <pc:spChg chg="add del mod">
          <ac:chgData name="Константин" userId="11017f3cb737d2eb" providerId="LiveId" clId="{B8876BD7-29BE-4241-9D76-85A8162C3866}" dt="2024-04-20T11:38:12.729" v="16" actId="931"/>
          <ac:spMkLst>
            <pc:docMk/>
            <pc:sldMk cId="3011351776" sldId="258"/>
            <ac:spMk id="7" creationId="{5B95D2E1-BB39-488E-B086-1C0129DD769A}"/>
          </ac:spMkLst>
        </pc:spChg>
        <pc:spChg chg="add del mod">
          <ac:chgData name="Константин" userId="11017f3cb737d2eb" providerId="LiveId" clId="{B8876BD7-29BE-4241-9D76-85A8162C3866}" dt="2024-04-20T11:38:55.295" v="18" actId="478"/>
          <ac:spMkLst>
            <pc:docMk/>
            <pc:sldMk cId="3011351776" sldId="258"/>
            <ac:spMk id="10" creationId="{833606F9-2FAC-4CA1-90B5-8A09F7D2AA55}"/>
          </ac:spMkLst>
        </pc:spChg>
        <pc:spChg chg="add del mod">
          <ac:chgData name="Константин" userId="11017f3cb737d2eb" providerId="LiveId" clId="{B8876BD7-29BE-4241-9D76-85A8162C3866}" dt="2024-04-20T11:41:50.744" v="44" actId="478"/>
          <ac:spMkLst>
            <pc:docMk/>
            <pc:sldMk cId="3011351776" sldId="258"/>
            <ac:spMk id="12" creationId="{8DB8F3E5-CEAC-4F5E-ADCB-E91755325872}"/>
          </ac:spMkLst>
        </pc:spChg>
        <pc:spChg chg="add del mod">
          <ac:chgData name="Константин" userId="11017f3cb737d2eb" providerId="LiveId" clId="{B8876BD7-29BE-4241-9D76-85A8162C3866}" dt="2024-04-20T11:42:25.786" v="48" actId="478"/>
          <ac:spMkLst>
            <pc:docMk/>
            <pc:sldMk cId="3011351776" sldId="258"/>
            <ac:spMk id="13" creationId="{34F0627B-FB72-412E-A4E5-18C578B1CCAE}"/>
          </ac:spMkLst>
        </pc:spChg>
        <pc:spChg chg="add mod">
          <ac:chgData name="Константин" userId="11017f3cb737d2eb" providerId="LiveId" clId="{B8876BD7-29BE-4241-9D76-85A8162C3866}" dt="2024-04-20T12:24:09.888" v="547" actId="1076"/>
          <ac:spMkLst>
            <pc:docMk/>
            <pc:sldMk cId="3011351776" sldId="258"/>
            <ac:spMk id="14" creationId="{DE61FF9A-29B6-4DA0-90D3-B9D67D7DAC1B}"/>
          </ac:spMkLst>
        </pc:spChg>
        <pc:graphicFrameChg chg="add mod">
          <ac:chgData name="Константин" userId="11017f3cb737d2eb" providerId="LiveId" clId="{B8876BD7-29BE-4241-9D76-85A8162C3866}" dt="2024-04-20T12:24:09.888" v="547" actId="1076"/>
          <ac:graphicFrameMkLst>
            <pc:docMk/>
            <pc:sldMk cId="3011351776" sldId="258"/>
            <ac:graphicFrameMk id="15" creationId="{735D42A3-4B14-4E5E-8FDE-497D5CB26FD8}"/>
          </ac:graphicFrameMkLst>
        </pc:graphicFrameChg>
        <pc:picChg chg="add del mod">
          <ac:chgData name="Константин" userId="11017f3cb737d2eb" providerId="LiveId" clId="{B8876BD7-29BE-4241-9D76-85A8162C3866}" dt="2024-04-20T11:38:12.729" v="16" actId="931"/>
          <ac:picMkLst>
            <pc:docMk/>
            <pc:sldMk cId="3011351776" sldId="258"/>
            <ac:picMk id="6" creationId="{F1983C6D-7558-4FE0-875E-E78E1E12C683}"/>
          </ac:picMkLst>
        </pc:picChg>
        <pc:picChg chg="add mod">
          <ac:chgData name="Константин" userId="11017f3cb737d2eb" providerId="LiveId" clId="{B8876BD7-29BE-4241-9D76-85A8162C3866}" dt="2024-04-20T11:38:46.401" v="17" actId="931"/>
          <ac:picMkLst>
            <pc:docMk/>
            <pc:sldMk cId="3011351776" sldId="258"/>
            <ac:picMk id="9" creationId="{C0FE0A33-7832-493F-8264-AD0869A05F18}"/>
          </ac:picMkLst>
        </pc:picChg>
        <pc:picChg chg="add del mod">
          <ac:chgData name="Константин" userId="11017f3cb737d2eb" providerId="LiveId" clId="{B8876BD7-29BE-4241-9D76-85A8162C3866}" dt="2024-04-20T11:41:37.271" v="41"/>
          <ac:picMkLst>
            <pc:docMk/>
            <pc:sldMk cId="3011351776" sldId="258"/>
            <ac:picMk id="11" creationId="{9CA987E1-89B7-4749-B691-6FA2E80BF21C}"/>
          </ac:picMkLst>
        </pc:picChg>
      </pc:sldChg>
      <pc:sldChg chg="addSp delSp modSp new mod ord modTransition addCm delCm">
        <pc:chgData name="Константин" userId="11017f3cb737d2eb" providerId="LiveId" clId="{B8876BD7-29BE-4241-9D76-85A8162C3866}" dt="2024-04-20T12:24:14.192" v="548"/>
        <pc:sldMkLst>
          <pc:docMk/>
          <pc:sldMk cId="219337741" sldId="259"/>
        </pc:sldMkLst>
        <pc:spChg chg="mod">
          <ac:chgData name="Константин" userId="11017f3cb737d2eb" providerId="LiveId" clId="{B8876BD7-29BE-4241-9D76-85A8162C3866}" dt="2024-04-20T12:05:00.151" v="247" actId="1076"/>
          <ac:spMkLst>
            <pc:docMk/>
            <pc:sldMk cId="219337741" sldId="259"/>
            <ac:spMk id="2" creationId="{D335C33E-B39B-4E56-8044-30F84596E545}"/>
          </ac:spMkLst>
        </pc:spChg>
        <pc:spChg chg="add del">
          <ac:chgData name="Константин" userId="11017f3cb737d2eb" providerId="LiveId" clId="{B8876BD7-29BE-4241-9D76-85A8162C3866}" dt="2024-04-20T12:04:52.082" v="243" actId="478"/>
          <ac:spMkLst>
            <pc:docMk/>
            <pc:sldMk cId="219337741" sldId="259"/>
            <ac:spMk id="3" creationId="{F04AB6BD-FE47-4E6B-B3F3-0162A533C9FD}"/>
          </ac:spMkLst>
        </pc:spChg>
        <pc:spChg chg="del">
          <ac:chgData name="Константин" userId="11017f3cb737d2eb" providerId="LiveId" clId="{B8876BD7-29BE-4241-9D76-85A8162C3866}" dt="2024-04-20T12:04:50.302" v="242" actId="478"/>
          <ac:spMkLst>
            <pc:docMk/>
            <pc:sldMk cId="219337741" sldId="259"/>
            <ac:spMk id="4" creationId="{73B7A939-9AF5-4364-B1B3-92F763452486}"/>
          </ac:spMkLst>
        </pc:spChg>
        <pc:graphicFrameChg chg="add mod modGraphic">
          <ac:chgData name="Константин" userId="11017f3cb737d2eb" providerId="LiveId" clId="{B8876BD7-29BE-4241-9D76-85A8162C3866}" dt="2024-04-20T12:21:52.537" v="528"/>
          <ac:graphicFrameMkLst>
            <pc:docMk/>
            <pc:sldMk cId="219337741" sldId="259"/>
            <ac:graphicFrameMk id="6" creationId="{0CA0425F-3210-4E7F-A2ED-8AC234A8C8EA}"/>
          </ac:graphicFrameMkLst>
        </pc:graphicFrameChg>
        <pc:picChg chg="add del mod">
          <ac:chgData name="Константин" userId="11017f3cb737d2eb" providerId="LiveId" clId="{B8876BD7-29BE-4241-9D76-85A8162C3866}" dt="2024-04-20T12:04:46.918" v="241"/>
          <ac:picMkLst>
            <pc:docMk/>
            <pc:sldMk cId="219337741" sldId="259"/>
            <ac:picMk id="5" creationId="{41F38CD6-9C3C-41A2-B38C-171F3778B40B}"/>
          </ac:picMkLst>
        </pc:picChg>
        <pc:picChg chg="add del mod">
          <ac:chgData name="Константин" userId="11017f3cb737d2eb" providerId="LiveId" clId="{B8876BD7-29BE-4241-9D76-85A8162C3866}" dt="2024-04-20T12:04:41.992" v="239"/>
          <ac:picMkLst>
            <pc:docMk/>
            <pc:sldMk cId="219337741" sldId="259"/>
            <ac:picMk id="1026" creationId="{F90CD759-E013-4D53-B793-A925D10F29AC}"/>
          </ac:picMkLst>
        </pc:picChg>
        <pc:picChg chg="add del mod">
          <ac:chgData name="Константин" userId="11017f3cb737d2eb" providerId="LiveId" clId="{B8876BD7-29BE-4241-9D76-85A8162C3866}" dt="2024-04-20T12:05:44.882" v="252" actId="478"/>
          <ac:picMkLst>
            <pc:docMk/>
            <pc:sldMk cId="219337741" sldId="259"/>
            <ac:picMk id="1028" creationId="{EDEBD52C-7BA1-4759-BB23-DFADBAAA4975}"/>
          </ac:picMkLst>
        </pc:picChg>
      </pc:sldChg>
      <pc:sldChg chg="addSp delSp modSp new mod">
        <pc:chgData name="Константин" userId="11017f3cb737d2eb" providerId="LiveId" clId="{B8876BD7-29BE-4241-9D76-85A8162C3866}" dt="2024-04-20T12:51:45.152" v="817" actId="1076"/>
        <pc:sldMkLst>
          <pc:docMk/>
          <pc:sldMk cId="151777988" sldId="260"/>
        </pc:sldMkLst>
        <pc:spChg chg="mod">
          <ac:chgData name="Константин" userId="11017f3cb737d2eb" providerId="LiveId" clId="{B8876BD7-29BE-4241-9D76-85A8162C3866}" dt="2024-04-20T12:43:26.958" v="584" actId="20577"/>
          <ac:spMkLst>
            <pc:docMk/>
            <pc:sldMk cId="151777988" sldId="260"/>
            <ac:spMk id="2" creationId="{9E4C3891-3211-4451-AE7C-33E34871BF35}"/>
          </ac:spMkLst>
        </pc:spChg>
        <pc:spChg chg="del">
          <ac:chgData name="Константин" userId="11017f3cb737d2eb" providerId="LiveId" clId="{B8876BD7-29BE-4241-9D76-85A8162C3866}" dt="2024-04-20T12:49:03.165" v="786" actId="478"/>
          <ac:spMkLst>
            <pc:docMk/>
            <pc:sldMk cId="151777988" sldId="260"/>
            <ac:spMk id="3" creationId="{C5CAA466-0CB4-4156-92A4-5E8F6AE7CB8C}"/>
          </ac:spMkLst>
        </pc:spChg>
        <pc:spChg chg="mod">
          <ac:chgData name="Константин" userId="11017f3cb737d2eb" providerId="LiveId" clId="{B8876BD7-29BE-4241-9D76-85A8162C3866}" dt="2024-04-20T12:47:12.813" v="785" actId="313"/>
          <ac:spMkLst>
            <pc:docMk/>
            <pc:sldMk cId="151777988" sldId="260"/>
            <ac:spMk id="4" creationId="{988B1925-1350-446E-BFDF-4012A23FCA32}"/>
          </ac:spMkLst>
        </pc:spChg>
        <pc:picChg chg="add mod">
          <ac:chgData name="Константин" userId="11017f3cb737d2eb" providerId="LiveId" clId="{B8876BD7-29BE-4241-9D76-85A8162C3866}" dt="2024-04-20T12:51:45.152" v="817" actId="1076"/>
          <ac:picMkLst>
            <pc:docMk/>
            <pc:sldMk cId="151777988" sldId="260"/>
            <ac:picMk id="6" creationId="{646929CE-8742-4E05-83C9-5FF9837FFC89}"/>
          </ac:picMkLst>
        </pc:picChg>
        <pc:picChg chg="add mod">
          <ac:chgData name="Константин" userId="11017f3cb737d2eb" providerId="LiveId" clId="{B8876BD7-29BE-4241-9D76-85A8162C3866}" dt="2024-04-20T12:51:45.152" v="817" actId="1076"/>
          <ac:picMkLst>
            <pc:docMk/>
            <pc:sldMk cId="151777988" sldId="260"/>
            <ac:picMk id="8" creationId="{E653B163-A186-42F9-8538-CCDE8C83223B}"/>
          </ac:picMkLst>
        </pc:picChg>
        <pc:picChg chg="add mod">
          <ac:chgData name="Константин" userId="11017f3cb737d2eb" providerId="LiveId" clId="{B8876BD7-29BE-4241-9D76-85A8162C3866}" dt="2024-04-20T12:51:45.152" v="817" actId="1076"/>
          <ac:picMkLst>
            <pc:docMk/>
            <pc:sldMk cId="151777988" sldId="260"/>
            <ac:picMk id="10" creationId="{4ACD8929-D776-4646-B26A-9CA6080C7069}"/>
          </ac:picMkLst>
        </pc:picChg>
        <pc:picChg chg="add mod">
          <ac:chgData name="Константин" userId="11017f3cb737d2eb" providerId="LiveId" clId="{B8876BD7-29BE-4241-9D76-85A8162C3866}" dt="2024-04-20T12:51:45.152" v="817" actId="1076"/>
          <ac:picMkLst>
            <pc:docMk/>
            <pc:sldMk cId="151777988" sldId="260"/>
            <ac:picMk id="12" creationId="{70F30ECA-3E19-4946-9E1F-D8961C4DD9A1}"/>
          </ac:picMkLst>
        </pc:picChg>
        <pc:picChg chg="add mod">
          <ac:chgData name="Константин" userId="11017f3cb737d2eb" providerId="LiveId" clId="{B8876BD7-29BE-4241-9D76-85A8162C3866}" dt="2024-04-20T12:51:45.152" v="817" actId="1076"/>
          <ac:picMkLst>
            <pc:docMk/>
            <pc:sldMk cId="151777988" sldId="260"/>
            <ac:picMk id="14" creationId="{2E1F6ED0-9253-45CC-B691-BD4AF778C89D}"/>
          </ac:picMkLst>
        </pc:picChg>
      </pc:sldChg>
      <pc:sldMasterChg chg="modTransition setBg modSldLayout">
        <pc:chgData name="Константин" userId="11017f3cb737d2eb" providerId="LiveId" clId="{B8876BD7-29BE-4241-9D76-85A8162C3866}" dt="2024-04-20T12:23:21.146" v="543"/>
        <pc:sldMasterMkLst>
          <pc:docMk/>
          <pc:sldMasterMk cId="60593791" sldId="2147483672"/>
        </pc:sldMasterMkLst>
        <pc:sldLayoutChg chg="modTransition setBg">
          <pc:chgData name="Константин" userId="11017f3cb737d2eb" providerId="LiveId" clId="{B8876BD7-29BE-4241-9D76-85A8162C3866}" dt="2024-04-20T12:23:21.146" v="543"/>
          <pc:sldLayoutMkLst>
            <pc:docMk/>
            <pc:sldMasterMk cId="60593791" sldId="2147483672"/>
            <pc:sldLayoutMk cId="261119081" sldId="2147483673"/>
          </pc:sldLayoutMkLst>
        </pc:sldLayoutChg>
        <pc:sldLayoutChg chg="modTransition setBg">
          <pc:chgData name="Константин" userId="11017f3cb737d2eb" providerId="LiveId" clId="{B8876BD7-29BE-4241-9D76-85A8162C3866}" dt="2024-04-20T12:23:21.146" v="543"/>
          <pc:sldLayoutMkLst>
            <pc:docMk/>
            <pc:sldMasterMk cId="60593791" sldId="2147483672"/>
            <pc:sldLayoutMk cId="500802114" sldId="2147483674"/>
          </pc:sldLayoutMkLst>
        </pc:sldLayoutChg>
        <pc:sldLayoutChg chg="modTransition setBg">
          <pc:chgData name="Константин" userId="11017f3cb737d2eb" providerId="LiveId" clId="{B8876BD7-29BE-4241-9D76-85A8162C3866}" dt="2024-04-20T12:23:21.146" v="543"/>
          <pc:sldLayoutMkLst>
            <pc:docMk/>
            <pc:sldMasterMk cId="60593791" sldId="2147483672"/>
            <pc:sldLayoutMk cId="1024678672" sldId="2147483675"/>
          </pc:sldLayoutMkLst>
        </pc:sldLayoutChg>
        <pc:sldLayoutChg chg="modTransition setBg">
          <pc:chgData name="Константин" userId="11017f3cb737d2eb" providerId="LiveId" clId="{B8876BD7-29BE-4241-9D76-85A8162C3866}" dt="2024-04-20T12:23:21.146" v="543"/>
          <pc:sldLayoutMkLst>
            <pc:docMk/>
            <pc:sldMasterMk cId="60593791" sldId="2147483672"/>
            <pc:sldLayoutMk cId="2994324588" sldId="2147483676"/>
          </pc:sldLayoutMkLst>
        </pc:sldLayoutChg>
        <pc:sldLayoutChg chg="modTransition setBg">
          <pc:chgData name="Константин" userId="11017f3cb737d2eb" providerId="LiveId" clId="{B8876BD7-29BE-4241-9D76-85A8162C3866}" dt="2024-04-20T12:23:21.146" v="543"/>
          <pc:sldLayoutMkLst>
            <pc:docMk/>
            <pc:sldMasterMk cId="60593791" sldId="2147483672"/>
            <pc:sldLayoutMk cId="605832248" sldId="2147483677"/>
          </pc:sldLayoutMkLst>
        </pc:sldLayoutChg>
        <pc:sldLayoutChg chg="modTransition setBg">
          <pc:chgData name="Константин" userId="11017f3cb737d2eb" providerId="LiveId" clId="{B8876BD7-29BE-4241-9D76-85A8162C3866}" dt="2024-04-20T12:23:21.146" v="543"/>
          <pc:sldLayoutMkLst>
            <pc:docMk/>
            <pc:sldMasterMk cId="60593791" sldId="2147483672"/>
            <pc:sldLayoutMk cId="2828679152" sldId="2147483678"/>
          </pc:sldLayoutMkLst>
        </pc:sldLayoutChg>
        <pc:sldLayoutChg chg="modTransition setBg">
          <pc:chgData name="Константин" userId="11017f3cb737d2eb" providerId="LiveId" clId="{B8876BD7-29BE-4241-9D76-85A8162C3866}" dt="2024-04-20T12:23:21.146" v="543"/>
          <pc:sldLayoutMkLst>
            <pc:docMk/>
            <pc:sldMasterMk cId="60593791" sldId="2147483672"/>
            <pc:sldLayoutMk cId="1125139969" sldId="2147483679"/>
          </pc:sldLayoutMkLst>
        </pc:sldLayoutChg>
        <pc:sldLayoutChg chg="modTransition setBg">
          <pc:chgData name="Константин" userId="11017f3cb737d2eb" providerId="LiveId" clId="{B8876BD7-29BE-4241-9D76-85A8162C3866}" dt="2024-04-20T12:23:21.146" v="543"/>
          <pc:sldLayoutMkLst>
            <pc:docMk/>
            <pc:sldMasterMk cId="60593791" sldId="2147483672"/>
            <pc:sldLayoutMk cId="2710859821" sldId="2147483680"/>
          </pc:sldLayoutMkLst>
        </pc:sldLayoutChg>
        <pc:sldLayoutChg chg="modTransition setBg">
          <pc:chgData name="Константин" userId="11017f3cb737d2eb" providerId="LiveId" clId="{B8876BD7-29BE-4241-9D76-85A8162C3866}" dt="2024-04-20T12:23:21.146" v="543"/>
          <pc:sldLayoutMkLst>
            <pc:docMk/>
            <pc:sldMasterMk cId="60593791" sldId="2147483672"/>
            <pc:sldLayoutMk cId="3844652194" sldId="2147483681"/>
          </pc:sldLayoutMkLst>
        </pc:sldLayoutChg>
        <pc:sldLayoutChg chg="modTransition setBg">
          <pc:chgData name="Константин" userId="11017f3cb737d2eb" providerId="LiveId" clId="{B8876BD7-29BE-4241-9D76-85A8162C3866}" dt="2024-04-20T12:23:21.146" v="543"/>
          <pc:sldLayoutMkLst>
            <pc:docMk/>
            <pc:sldMasterMk cId="60593791" sldId="2147483672"/>
            <pc:sldLayoutMk cId="217955426" sldId="2147483682"/>
          </pc:sldLayoutMkLst>
        </pc:sldLayoutChg>
        <pc:sldLayoutChg chg="modTransition setBg">
          <pc:chgData name="Константин" userId="11017f3cb737d2eb" providerId="LiveId" clId="{B8876BD7-29BE-4241-9D76-85A8162C3866}" dt="2024-04-20T12:23:21.146" v="543"/>
          <pc:sldLayoutMkLst>
            <pc:docMk/>
            <pc:sldMasterMk cId="60593791" sldId="2147483672"/>
            <pc:sldLayoutMk cId="4240736648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A57B4-8EC9-4C4A-B3C0-405DE5ADE5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A5423-12F6-444F-86A8-8A100380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2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A5423-12F6-444F-86A8-8A1003809C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7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современном мире, где информация стала всеобъемлющей, возникают новые вызовы, связанные с конфиденциальностью и безопасностью данных. Стремительное развитие цифровых технологий позволяет отслеживать практически каждый аспект нашей жизни. Это открывает возможности для использования Open Source Intelligence (OSINT) - мощного инструмента, который, при правильном применении, может служить благим целям, таким как укрепление национальной безопасности, борьба с преступностью и обогащение научных исследований.</a:t>
            </a:r>
          </a:p>
          <a:p>
            <a:r>
              <a:rPr lang="ru-RU" dirty="0"/>
              <a:t>Однако, эта же открытость и доступность создает возможности для злоупотреблений, таких как </a:t>
            </a:r>
            <a:r>
              <a:rPr lang="ru-RU" dirty="0" err="1"/>
              <a:t>доксинг</a:t>
            </a:r>
            <a:r>
              <a:rPr lang="ru-RU" dirty="0"/>
              <a:t> и </a:t>
            </a:r>
            <a:r>
              <a:rPr lang="ru-RU" dirty="0" err="1"/>
              <a:t>сватинг</a:t>
            </a:r>
            <a:r>
              <a:rPr lang="ru-RU" dirty="0"/>
              <a:t> - практики, использующие личные данные людей для нанесения им вреда. Эти методы не только нарушают частную жизнь, но и могут привести к реальной физической опасности как для жертвы, так и для окружающих. Сегодня мы исследуем инструментарий OSINT, сферы его применения, а также советы, которые могут быть эффективными для обеспечения цифровой безопасности.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A5423-12F6-444F-86A8-8A1003809C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4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/>
              <a:t>Open Source Intelligence (OSINT)</a:t>
            </a:r>
            <a:r>
              <a:rPr lang="ru-RU" dirty="0"/>
              <a:t> - это процесс сбора информации из общедоступных источников для аналитических целей. Эти источники включают в себя публичные данные, такие как новостные отчеты, официальные документы, патенты, форумы, социальные сети и многое другое.</a:t>
            </a:r>
          </a:p>
          <a:p>
            <a:r>
              <a:rPr lang="ru-RU" dirty="0"/>
              <a:t>OSINT является ключевым инструментом в различных сферах - от национальной безопасности и правоохранительной деятельности до рыночных исследований и журналистики. Специалисты используют OSINT для выявления тенденций, прогнозирования событий, проверки фактов и сбора доказательств.</a:t>
            </a:r>
          </a:p>
          <a:p>
            <a:r>
              <a:rPr lang="ru-RU" dirty="0"/>
              <a:t>Например, правоохранительные органы могут использовать OSINT для отслеживания активности преступных группировок в социальных сетях, а журналисты - для проверки достоверности информации и сбора доказательств для своих расследований.</a:t>
            </a:r>
          </a:p>
          <a:p>
            <a:br>
              <a:rPr lang="en-US" dirty="0"/>
            </a:br>
            <a:r>
              <a:rPr lang="ru-RU" dirty="0"/>
              <a:t>История OSINT уходит корнями во времена холодной войны, когда разведывательные службы начали активно использовать открытые источники для сбора информации о противнике. Однако сам термин "OSINT" вошел в широкое употребление лишь с появлением интернета и цифровых технологий в 1990-х годах.</a:t>
            </a:r>
          </a:p>
          <a:p>
            <a:r>
              <a:rPr lang="ru-RU" dirty="0"/>
              <a:t>В начале 2000-х годов, после событий 11 сентября, значимость OSINT в обеспечении национальной безопасности была признана на государственном уровне в США и других странах. Это привело к усилению инвестиций в развитие OSINT-технологий и методик.</a:t>
            </a:r>
          </a:p>
          <a:p>
            <a:r>
              <a:rPr lang="ru-RU" dirty="0"/>
              <a:t>Современный этап развития OSINT характеризуется стремительным ростом объемов данных и появлением передовых технологий их обработки, таких как искусственный интеллект и машинное обучение. Эти инновации позволяют не просто собирать информацию, но и выявлять сложные взаимосвязи, предсказывать события и создавать точные аналитические отчеты.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A5423-12F6-444F-86A8-8A1003809C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4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OSINT включает в себя широкий спектр инструментов и методов, которые позволяют собирать, анализировать и интерпретировать открытые данные. Например: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Поисковые системы</a:t>
            </a:r>
            <a:r>
              <a:rPr lang="ru-RU" dirty="0"/>
              <a:t>: Google, </a:t>
            </a:r>
            <a:r>
              <a:rPr lang="ru-RU" dirty="0" err="1"/>
              <a:t>Bing</a:t>
            </a:r>
            <a:r>
              <a:rPr lang="ru-RU" dirty="0"/>
              <a:t>, Yandex и другие поисковики с использованием специальных операторов для точного поиска.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Социальные сети</a:t>
            </a:r>
            <a:r>
              <a:rPr lang="ru-RU" dirty="0"/>
              <a:t>: Facebook, Twitter, LinkedIn и другие платформы для мониторинга обсуждений и сбора данных в реальном времени.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Форумы и дискуссионные площадки</a:t>
            </a:r>
            <a:r>
              <a:rPr lang="ru-RU" dirty="0"/>
              <a:t>: </a:t>
            </a:r>
            <a:r>
              <a:rPr lang="ru-RU" dirty="0" err="1"/>
              <a:t>Reddit</a:t>
            </a:r>
            <a:r>
              <a:rPr lang="ru-RU" dirty="0"/>
              <a:t>, </a:t>
            </a:r>
            <a:r>
              <a:rPr lang="ru-RU" dirty="0" err="1"/>
              <a:t>Quora</a:t>
            </a:r>
            <a:r>
              <a:rPr lang="ru-RU" dirty="0"/>
              <a:t> и специализированные форумы для исследования общественного мнения.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Открытые базы данных</a:t>
            </a:r>
            <a:r>
              <a:rPr lang="ru-RU" dirty="0"/>
              <a:t>: Государственные, образовательные и некоммерческие организации, предоставляющие доступ к статистике, исследованиям и отчетам.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Спутниковые и картографические сервисы</a:t>
            </a:r>
            <a:r>
              <a:rPr lang="ru-RU" dirty="0"/>
              <a:t>: Google Earth, </a:t>
            </a:r>
            <a:r>
              <a:rPr lang="ru-RU" dirty="0" err="1"/>
              <a:t>OpenStreetMap</a:t>
            </a:r>
            <a:r>
              <a:rPr lang="ru-RU" dirty="0"/>
              <a:t> для визуального анализа географических объектов.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Специализированные OSINT-инструменты</a:t>
            </a:r>
            <a:r>
              <a:rPr lang="ru-RU" dirty="0"/>
              <a:t>: </a:t>
            </a:r>
            <a:r>
              <a:rPr lang="ru-RU" dirty="0" err="1"/>
              <a:t>Maltego</a:t>
            </a:r>
            <a:r>
              <a:rPr lang="ru-RU" dirty="0"/>
              <a:t>, </a:t>
            </a:r>
            <a:r>
              <a:rPr lang="ru-RU" dirty="0" err="1"/>
              <a:t>Shodan</a:t>
            </a:r>
            <a:r>
              <a:rPr lang="ru-RU" dirty="0"/>
              <a:t>, The </a:t>
            </a:r>
            <a:r>
              <a:rPr lang="ru-RU" dirty="0" err="1"/>
              <a:t>Harvester</a:t>
            </a:r>
            <a:r>
              <a:rPr lang="ru-RU" dirty="0"/>
              <a:t> для автоматизации поиска и анализа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Аналитические платформы</a:t>
            </a:r>
            <a:r>
              <a:rPr lang="ru-RU" dirty="0"/>
              <a:t>: </a:t>
            </a:r>
            <a:r>
              <a:rPr lang="ru-RU" dirty="0" err="1"/>
              <a:t>Tableau</a:t>
            </a:r>
            <a:r>
              <a:rPr lang="ru-RU" dirty="0"/>
              <a:t>, Power BI для визуализации и интерпретации больших объемов данных.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A5423-12F6-444F-86A8-8A1003809C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3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Хотя OSINT может использоваться для позитивных и законных целей, существует и темная сторона - сбор личных данных без разрешения субъекта для нанесения вреда.</a:t>
            </a:r>
          </a:p>
          <a:p>
            <a:r>
              <a:rPr lang="ru-RU" b="1" dirty="0" err="1"/>
              <a:t>Доксинг</a:t>
            </a:r>
            <a:r>
              <a:rPr lang="ru-RU" dirty="0"/>
              <a:t> (от англ. "</a:t>
            </a:r>
            <a:r>
              <a:rPr lang="ru-RU" dirty="0" err="1"/>
              <a:t>doxxing</a:t>
            </a:r>
            <a:r>
              <a:rPr lang="ru-RU" dirty="0"/>
              <a:t>") - это практика исследования и публикации в интернете личной информации о человеке без его согласия. Это может включать полное имя, адрес, номер телефона, информацию о семье, работе и другие данные. Такие действия могут привести к серьезным последствиям для жертвы, включая угрозы безопасности, давление и травлю.</a:t>
            </a:r>
          </a:p>
          <a:p>
            <a:r>
              <a:rPr lang="ru-RU" dirty="0"/>
              <a:t>Например, в 2014 году хакеры взломали сеть Sony Pictures и опубликовали личные данные сотрудников, включая их адреса и номера социального страхования. Это привело к массовым угрозам и преследованию жертв.</a:t>
            </a:r>
          </a:p>
          <a:p>
            <a:r>
              <a:rPr lang="ru-RU" dirty="0"/>
              <a:t>Другой ключевой практикой является </a:t>
            </a:r>
            <a:r>
              <a:rPr lang="ru-RU" b="1" dirty="0" err="1"/>
              <a:t>сватинг</a:t>
            </a:r>
            <a:r>
              <a:rPr lang="ru-RU" dirty="0"/>
              <a:t> - вид киберпреступления, при котором злоумышленники используют информацию, собранную с помощью OSINT, для создания ложных ситуаций, например, угрозы теракта или насилия, с целью вызвать реакцию правоохранительных органов. Это может иметь серьезные последствия для жертвы, включая психологический стресс, угрозу физической безопасности и нагрузку на правоохранительные органы.</a:t>
            </a:r>
          </a:p>
          <a:p>
            <a:r>
              <a:rPr lang="ru-RU" dirty="0"/>
              <a:t>В 2017 году в США произошел громкий случай сватинга, когда злоумышленник позвонил в полицию и сообщил о заложенной бомбе в доме невинного человека. В результате этого полиция ворвалась в дом и застрелила хозяина.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A5423-12F6-444F-86A8-8A1003809C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защитить себя от доксинга и сватинга, важно придерживаться следующих рекомендаций: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Будьте осторожны с публикацией личной информации в социальных сетях, используйте настройки приватности.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Используйте надежные пароли и двухфакторную аутентификацию для своих аккаунтов.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Будьте бдительны в отношении фишинговых атак, которые могут быть попыткой кражи ваших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Регулярно проверяйте, не было ли утечек ваших личных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Используйте сервисы для управления онлайн-репутацией и удаления своей информации с сайтов, собирающих данные о людях.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A5423-12F6-444F-86A8-8A1003809C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3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OSINT - это мощный инструмент, который может быть использован как во благо, так и во вред. Понимание и предотвращение доксинга и сватинга требует комплексного подхода, включающего в себя как индивидуальные меры защиты, так и коллективные усилия.</a:t>
            </a:r>
          </a:p>
          <a:p>
            <a:r>
              <a:rPr lang="ru-RU" dirty="0"/>
              <a:t>Каждый человек должен быть вооружен знаниями и инструментами для защиты своей цифровой личности. Организации и правоохранительные органы должны сотрудничать, чтобы предотвратить эти атаки и наказать виновных. Только совместными усилиями мы сможем создать безопасное цифровое пространство для всех.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A5423-12F6-444F-86A8-8A1003809C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6FC-9E7A-484A-A6DD-E2D63E76191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94E7-E60F-4D3C-A79A-49DDC5CE3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6FC-9E7A-484A-A6DD-E2D63E76191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94E7-E60F-4D3C-A79A-49DDC5CE3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6FC-9E7A-484A-A6DD-E2D63E76191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94E7-E60F-4D3C-A79A-49DDC5CE3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3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6FC-9E7A-484A-A6DD-E2D63E76191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94E7-E60F-4D3C-A79A-49DDC5CE3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6FC-9E7A-484A-A6DD-E2D63E76191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94E7-E60F-4D3C-A79A-49DDC5CE3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6FC-9E7A-484A-A6DD-E2D63E76191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94E7-E60F-4D3C-A79A-49DDC5CE3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6FC-9E7A-484A-A6DD-E2D63E76191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94E7-E60F-4D3C-A79A-49DDC5CE3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6FC-9E7A-484A-A6DD-E2D63E76191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94E7-E60F-4D3C-A79A-49DDC5CE3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6FC-9E7A-484A-A6DD-E2D63E76191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94E7-E60F-4D3C-A79A-49DDC5CE3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6FC-9E7A-484A-A6DD-E2D63E76191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94E7-E60F-4D3C-A79A-49DDC5CE3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5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6FC-9E7A-484A-A6DD-E2D63E76191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94E7-E60F-4D3C-A79A-49DDC5CE3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936FC-9E7A-484A-A6DD-E2D63E76191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94E7-E60F-4D3C-A79A-49DDC5CE3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3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odoman.com/article/how-marketing-on-reddit-works-and-how-to-do-it-right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12" Type="http://schemas.openxmlformats.org/officeDocument/2006/relationships/hyperlink" Target="https://wccftech.com/google-maps-improvement-with-immersive-view-live-view-ar-and-mo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nexusconsultancy.co.uk/blog/the-dangers-of-social-media/" TargetMode="External"/><Relationship Id="rId11" Type="http://schemas.openxmlformats.org/officeDocument/2006/relationships/image" Target="../media/image5.jpg"/><Relationship Id="rId5" Type="http://schemas.openxmlformats.org/officeDocument/2006/relationships/image" Target="../media/image2.jpg"/><Relationship Id="rId10" Type="http://schemas.openxmlformats.org/officeDocument/2006/relationships/hyperlink" Target="https://nordicapis.com/5-great-open-source-database-solutions/" TargetMode="External"/><Relationship Id="rId4" Type="http://schemas.openxmlformats.org/officeDocument/2006/relationships/hyperlink" Target="https://www.inteldig.com/2019/01/introduccion-a-pytext/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mindmajix.com/osint-tool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ordicapis.com/5-great-open-source-database-solutions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12" Type="http://schemas.openxmlformats.org/officeDocument/2006/relationships/hyperlink" Target="https://mindmajix.com/osint-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odoman.com/article/how-marketing-on-reddit-works-and-how-to-do-it-right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hyperlink" Target="https://wccftech.com/google-maps-improvement-with-immersive-view-live-view-ar-and-more/" TargetMode="External"/><Relationship Id="rId4" Type="http://schemas.openxmlformats.org/officeDocument/2006/relationships/hyperlink" Target="https://nexusconsultancy.co.uk/blog/the-dangers-of-social-media/" TargetMode="External"/><Relationship Id="rId9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DEBE-4EB1-476D-B848-276C54EE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641" y="2287988"/>
            <a:ext cx="10768717" cy="1619778"/>
          </a:xfrm>
        </p:spPr>
        <p:txBody>
          <a:bodyPr>
            <a:normAutofit fontScale="90000"/>
          </a:bodyPr>
          <a:lstStyle/>
          <a:p>
            <a:r>
              <a:rPr lang="ru-RU" dirty="0"/>
              <a:t>OSINT</a:t>
            </a:r>
            <a:r>
              <a:rPr lang="en-US" dirty="0"/>
              <a:t>: </a:t>
            </a:r>
            <a:r>
              <a:rPr lang="ru-RU" dirty="0"/>
              <a:t>Двойственный инструмент в цифровом мире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30F23-2D86-49FF-A352-0A56C70E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2711" y="6404057"/>
            <a:ext cx="5566576" cy="365125"/>
          </a:xfrm>
        </p:spPr>
        <p:txBody>
          <a:bodyPr/>
          <a:lstStyle/>
          <a:p>
            <a:r>
              <a:rPr lang="ru-RU" sz="1800" dirty="0"/>
              <a:t>Презентацию подготовил: Липинский Константин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662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1325">
        <p159:morph option="byObject"/>
      </p:transition>
    </mc:Choice>
    <mc:Fallback xmlns="">
      <p:transition spd="slow" advTm="2132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8E60-21D3-4486-897A-8A745D4C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7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1037">
        <p159:morph option="byObject"/>
      </p:transition>
    </mc:Choice>
    <mc:Fallback xmlns="">
      <p:transition spd="slow" advTm="5103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174D-DBAA-412E-B0C5-C4532E91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OSINT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0FE0A33-7832-493F-8264-AD0869A05F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755" r="775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CB06C-4CF5-4E25-9F3E-CDBE88950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Процесс сбора информации из общедоступных источников для аналитических целей.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C8104EB8-1183-44AE-B269-A9BECAD7C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612762" y="1068542"/>
            <a:ext cx="3813549" cy="2545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3F4647-1F27-42B5-9318-5B23C1A45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6358992" y="1541103"/>
            <a:ext cx="3921716" cy="3158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43FCEB-A2DE-4EC8-A9AD-EB4A14C692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8620406" y="1921341"/>
            <a:ext cx="4267200" cy="3147622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603B5F0-4A07-4468-B700-90C4AC02EA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0754006" y="2724700"/>
            <a:ext cx="4810123" cy="2900926"/>
          </a:xfrm>
          <a:prstGeom prst="rect">
            <a:avLst/>
          </a:prstGeom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564FF0B4-5E64-4CA3-98D8-96E83D4320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2745544" y="3217906"/>
            <a:ext cx="5077535" cy="29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5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4081">
        <p14:pan/>
      </p:transition>
    </mc:Choice>
    <mc:Fallback xmlns="">
      <p:transition spd="slow" advTm="4408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3891-3211-4451-AE7C-33E34871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инструменты и методы </a:t>
            </a:r>
            <a:r>
              <a:rPr lang="en-US" dirty="0"/>
              <a:t>OSINT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B1925-1350-446E-BFDF-4012A23FC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Поисковые системы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Социальные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Форумы и дискуссионные платформы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Открытые базы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Спутники и картографические сервисы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Специализированные </a:t>
            </a:r>
            <a:r>
              <a:rPr lang="en-US" dirty="0"/>
              <a:t>OSINT </a:t>
            </a:r>
            <a:r>
              <a:rPr lang="ru-RU" dirty="0"/>
              <a:t>инструменты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Аналитические инструменты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6929CE-8742-4E05-83C9-5FF9837FF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14801" y="793342"/>
            <a:ext cx="3813549" cy="2545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53B163-A186-42F9-8538-CCDE8C832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89065" y="1265903"/>
            <a:ext cx="3921716" cy="3158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CD8929-D776-4646-B26A-9CA6080C70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73713" y="1749836"/>
            <a:ext cx="4267200" cy="31476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F30ECA-3E19-4946-9E1F-D8961C4DD9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251578" y="2360762"/>
            <a:ext cx="4810123" cy="2900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1F6ED0-9253-45CC-B691-BD4AF778C8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956661" y="2942706"/>
            <a:ext cx="5077535" cy="29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Tm="50880">
        <p159:morph option="byObject"/>
      </p:transition>
    </mc:Choice>
    <mc:Fallback xmlns="">
      <p:transition spd="slow" advTm="5088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B8F5C-FCD8-4B0B-86D6-11752629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Тёмная сторона </a:t>
            </a:r>
            <a:r>
              <a:rPr lang="en-US" dirty="0"/>
              <a:t>OSINT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434CF6-1B1C-42CA-A079-97461E98A3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/>
              <a:t>Доксинг</a:t>
            </a:r>
            <a:r>
              <a:rPr lang="ru-RU" dirty="0"/>
              <a:t> (от англ. </a:t>
            </a:r>
            <a:r>
              <a:rPr lang="ru-RU" dirty="0" err="1"/>
              <a:t>dox</a:t>
            </a:r>
            <a:r>
              <a:rPr lang="ru-RU" dirty="0"/>
              <a:t> - документы) - это практика поиска и публикации личной или конфиденциальной информации о человеке в Интернете без его согласия, с целью причинения вреда или преследования.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BBBF48-C7B1-4C0C-AF22-1577564A89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/>
              <a:t>Сватинг</a:t>
            </a:r>
            <a:r>
              <a:rPr lang="ru-RU" dirty="0"/>
              <a:t> (от англ. </a:t>
            </a:r>
            <a:r>
              <a:rPr lang="ru-RU" dirty="0" err="1"/>
              <a:t>swat</a:t>
            </a:r>
            <a:r>
              <a:rPr lang="ru-RU" dirty="0"/>
              <a:t> - спецназ) - это практика сообщения ложной информации о серьезном преступлении, с целью вызова полицейского спецназа к месту жительства жертвы</a:t>
            </a:r>
            <a:r>
              <a:rPr lang="en-US" dirty="0"/>
              <a:t> </a:t>
            </a:r>
            <a:r>
              <a:rPr lang="ru-RU" dirty="0"/>
              <a:t>или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414559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77751">
        <p14:pan/>
      </p:transition>
    </mc:Choice>
    <mc:Fallback xmlns="">
      <p:transition spd="slow" advTm="7775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31D78-1963-448E-8293-EC4F159A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 по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0907E-1343-4068-9738-0E0791E5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Соблюдение конфиденциальности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Усиленные методы защиты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Осведомлённость о методиках манипуляции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Регулярная проверка утечек данных</a:t>
            </a:r>
          </a:p>
        </p:txBody>
      </p:sp>
    </p:spTree>
    <p:extLst>
      <p:ext uri="{BB962C8B-B14F-4D97-AF65-F5344CB8AC3E}">
        <p14:creationId xmlns:p14="http://schemas.microsoft.com/office/powerpoint/2010/main" val="334804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7487">
        <p14:pan/>
      </p:transition>
    </mc:Choice>
    <mc:Fallback xmlns="">
      <p:transition spd="slow" advTm="4748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8E60-21D3-4486-897A-8A745D4C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/>
              <a:t>Вывод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29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1029">
        <p159:morph option="byObject"/>
      </p:transition>
    </mc:Choice>
    <mc:Fallback xmlns="">
      <p:transition spd="slow" advTm="31029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Segoe UI Variable">
      <a:majorFont>
        <a:latin typeface="Segoe UI Variable Display Semib"/>
        <a:ea typeface=""/>
        <a:cs typeface=""/>
      </a:majorFont>
      <a:minorFont>
        <a:latin typeface="Segoe UI Variable Display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1052</Words>
  <Application>Microsoft Office PowerPoint</Application>
  <PresentationFormat>Широкоэкранный</PresentationFormat>
  <Paragraphs>58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 Variable Display</vt:lpstr>
      <vt:lpstr>Segoe UI Variable Display Semib</vt:lpstr>
      <vt:lpstr>Office Theme</vt:lpstr>
      <vt:lpstr>OSINT: Двойственный инструмент в цифровом мире</vt:lpstr>
      <vt:lpstr>Введение</vt:lpstr>
      <vt:lpstr>OSINT</vt:lpstr>
      <vt:lpstr>Основные инструменты и методы OSINT</vt:lpstr>
      <vt:lpstr>Тёмная сторона OSINT</vt:lpstr>
      <vt:lpstr>Советы по безопасности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OSINT как инструмент и угроза: анализ доксинга и сватинга в современном цифровом мире</dc:title>
  <dc:creator>Константин</dc:creator>
  <cp:lastModifiedBy>Константин Липинский</cp:lastModifiedBy>
  <cp:revision>3</cp:revision>
  <dcterms:created xsi:type="dcterms:W3CDTF">2024-04-20T11:31:17Z</dcterms:created>
  <dcterms:modified xsi:type="dcterms:W3CDTF">2025-09-05T13:12:52Z</dcterms:modified>
</cp:coreProperties>
</file>