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00" r:id="rId1"/>
  </p:sldMasterIdLst>
  <p:sldIdLst>
    <p:sldId id="256" r:id="rId2"/>
    <p:sldId id="257" r:id="rId3"/>
    <p:sldId id="258" r:id="rId4"/>
    <p:sldId id="301" r:id="rId5"/>
    <p:sldId id="331" r:id="rId6"/>
    <p:sldId id="302" r:id="rId7"/>
    <p:sldId id="303" r:id="rId8"/>
    <p:sldId id="304" r:id="rId9"/>
    <p:sldId id="260" r:id="rId10"/>
    <p:sldId id="299" r:id="rId11"/>
    <p:sldId id="289" r:id="rId12"/>
    <p:sldId id="287" r:id="rId13"/>
    <p:sldId id="276" r:id="rId14"/>
    <p:sldId id="288" r:id="rId15"/>
    <p:sldId id="290" r:id="rId16"/>
    <p:sldId id="332" r:id="rId17"/>
    <p:sldId id="333" r:id="rId18"/>
    <p:sldId id="291" r:id="rId19"/>
    <p:sldId id="292" r:id="rId20"/>
    <p:sldId id="313" r:id="rId21"/>
    <p:sldId id="312" r:id="rId22"/>
    <p:sldId id="311" r:id="rId23"/>
    <p:sldId id="310" r:id="rId24"/>
    <p:sldId id="325" r:id="rId25"/>
    <p:sldId id="293" r:id="rId26"/>
    <p:sldId id="294" r:id="rId27"/>
    <p:sldId id="309" r:id="rId28"/>
    <p:sldId id="308" r:id="rId29"/>
    <p:sldId id="307" r:id="rId30"/>
    <p:sldId id="326" r:id="rId31"/>
    <p:sldId id="327" r:id="rId32"/>
    <p:sldId id="328" r:id="rId33"/>
    <p:sldId id="306" r:id="rId34"/>
    <p:sldId id="305" r:id="rId35"/>
    <p:sldId id="319" r:id="rId36"/>
    <p:sldId id="329" r:id="rId37"/>
    <p:sldId id="330" r:id="rId38"/>
    <p:sldId id="285" r:id="rId39"/>
    <p:sldId id="286"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EC9EE0-DB3A-4F64-AA3D-DC81CB87A522}" v="222" dt="2023-11-19T20:35:17.759"/>
    <p1510:client id="{247DABEE-C4EF-474B-A887-FA3F51994F0F}" v="5" dt="2023-11-18T22:22:33.973"/>
    <p1510:client id="{7071D24A-DBD2-487C-A2ED-CFA163006DDE}" v="924" dt="2023-11-19T20:33:11.278"/>
    <p1510:client id="{7E637316-94E6-41A7-ABD8-2C06AE5AB16F}" v="3" dt="2023-11-18T22:12:56.818"/>
    <p1510:client id="{EFC698DA-D625-4F3C-8A05-68CA381B1600}" v="60" dt="2023-11-19T19:45:20.8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Кондратьев Максим" userId="f331efaf610dbe93" providerId="Windows Live" clId="Web-{4352F2FC-4849-4BBC-8B1B-ECC341CCF841}"/>
    <pc:docChg chg="modSld">
      <pc:chgData name="Кондратьев Максим" userId="f331efaf610dbe93" providerId="Windows Live" clId="Web-{4352F2FC-4849-4BBC-8B1B-ECC341CCF841}" dt="2023-11-17T16:43:22.006" v="35"/>
      <pc:docMkLst>
        <pc:docMk/>
      </pc:docMkLst>
      <pc:sldChg chg="delSp">
        <pc:chgData name="Кондратьев Максим" userId="f331efaf610dbe93" providerId="Windows Live" clId="Web-{4352F2FC-4849-4BBC-8B1B-ECC341CCF841}" dt="2023-11-17T16:39:52.267" v="18"/>
        <pc:sldMkLst>
          <pc:docMk/>
          <pc:sldMk cId="2548083227" sldId="256"/>
        </pc:sldMkLst>
        <pc:graphicFrameChg chg="del">
          <ac:chgData name="Кондратьев Максим" userId="f331efaf610dbe93" providerId="Windows Live" clId="Web-{4352F2FC-4849-4BBC-8B1B-ECC341CCF841}" dt="2023-11-17T16:39:52.267" v="18"/>
          <ac:graphicFrameMkLst>
            <pc:docMk/>
            <pc:sldMk cId="2548083227" sldId="256"/>
            <ac:graphicFrameMk id="5" creationId="{2F500D45-8E2A-4BD0-9747-CFF08653889E}"/>
          </ac:graphicFrameMkLst>
        </pc:graphicFrameChg>
      </pc:sldChg>
      <pc:sldChg chg="addSp delSp modSp">
        <pc:chgData name="Кондратьев Максим" userId="f331efaf610dbe93" providerId="Windows Live" clId="Web-{4352F2FC-4849-4BBC-8B1B-ECC341CCF841}" dt="2023-11-17T16:39:20.172" v="0"/>
        <pc:sldMkLst>
          <pc:docMk/>
          <pc:sldMk cId="754897542" sldId="259"/>
        </pc:sldMkLst>
        <pc:spChg chg="add mod">
          <ac:chgData name="Кондратьев Максим" userId="f331efaf610dbe93" providerId="Windows Live" clId="Web-{4352F2FC-4849-4BBC-8B1B-ECC341CCF841}" dt="2023-11-17T16:39:20.172" v="0"/>
          <ac:spMkLst>
            <pc:docMk/>
            <pc:sldMk cId="754897542" sldId="259"/>
            <ac:spMk id="5" creationId="{92FFE075-9FEF-2C06-55DB-6B31F4203DF3}"/>
          </ac:spMkLst>
        </pc:spChg>
        <pc:picChg chg="del">
          <ac:chgData name="Кондратьев Максим" userId="f331efaf610dbe93" providerId="Windows Live" clId="Web-{4352F2FC-4849-4BBC-8B1B-ECC341CCF841}" dt="2023-11-17T16:39:20.172" v="0"/>
          <ac:picMkLst>
            <pc:docMk/>
            <pc:sldMk cId="754897542" sldId="259"/>
            <ac:picMk id="4" creationId="{564B4F4D-A93C-5382-FD0C-CB817BB6B929}"/>
          </ac:picMkLst>
        </pc:picChg>
      </pc:sldChg>
      <pc:sldChg chg="addSp delSp modSp">
        <pc:chgData name="Кондратьев Максим" userId="f331efaf610dbe93" providerId="Windows Live" clId="Web-{4352F2FC-4849-4BBC-8B1B-ECC341CCF841}" dt="2023-11-17T16:39:22.266" v="1"/>
        <pc:sldMkLst>
          <pc:docMk/>
          <pc:sldMk cId="3964781882" sldId="260"/>
        </pc:sldMkLst>
        <pc:spChg chg="add mod">
          <ac:chgData name="Кондратьев Максим" userId="f331efaf610dbe93" providerId="Windows Live" clId="Web-{4352F2FC-4849-4BBC-8B1B-ECC341CCF841}" dt="2023-11-17T16:39:22.266" v="1"/>
          <ac:spMkLst>
            <pc:docMk/>
            <pc:sldMk cId="3964781882" sldId="260"/>
            <ac:spMk id="5" creationId="{799150B7-8247-7851-BA66-147C20E31915}"/>
          </ac:spMkLst>
        </pc:spChg>
        <pc:picChg chg="del">
          <ac:chgData name="Кондратьев Максим" userId="f331efaf610dbe93" providerId="Windows Live" clId="Web-{4352F2FC-4849-4BBC-8B1B-ECC341CCF841}" dt="2023-11-17T16:39:22.266" v="1"/>
          <ac:picMkLst>
            <pc:docMk/>
            <pc:sldMk cId="3964781882" sldId="260"/>
            <ac:picMk id="4" creationId="{03513B42-90F3-E58D-0DE0-A11C4F84A715}"/>
          </ac:picMkLst>
        </pc:picChg>
      </pc:sldChg>
      <pc:sldChg chg="addSp delSp modSp mod setBg modClrScheme chgLayout">
        <pc:chgData name="Кондратьев Максим" userId="f331efaf610dbe93" providerId="Windows Live" clId="Web-{4352F2FC-4849-4BBC-8B1B-ECC341CCF841}" dt="2023-11-17T16:43:22.006" v="35"/>
        <pc:sldMkLst>
          <pc:docMk/>
          <pc:sldMk cId="636632067" sldId="295"/>
        </pc:sldMkLst>
        <pc:spChg chg="mod ord">
          <ac:chgData name="Кондратьев Максим" userId="f331efaf610dbe93" providerId="Windows Live" clId="Web-{4352F2FC-4849-4BBC-8B1B-ECC341CCF841}" dt="2023-11-17T16:43:22.006" v="35"/>
          <ac:spMkLst>
            <pc:docMk/>
            <pc:sldMk cId="636632067" sldId="295"/>
            <ac:spMk id="2" creationId="{5C4172BA-6AF6-C3DC-1468-DA91886990AE}"/>
          </ac:spMkLst>
        </pc:spChg>
        <pc:spChg chg="del mod ord">
          <ac:chgData name="Кондратьев Максим" userId="f331efaf610dbe93" providerId="Windows Live" clId="Web-{4352F2FC-4849-4BBC-8B1B-ECC341CCF841}" dt="2023-11-17T16:41:40.348" v="21"/>
          <ac:spMkLst>
            <pc:docMk/>
            <pc:sldMk cId="636632067" sldId="295"/>
            <ac:spMk id="3" creationId="{53B3A3EA-2690-CA9A-4C0B-08D61DD7B713}"/>
          </ac:spMkLst>
        </pc:spChg>
        <pc:spChg chg="add del mod ord">
          <ac:chgData name="Кондратьев Максим" userId="f331efaf610dbe93" providerId="Windows Live" clId="Web-{4352F2FC-4849-4BBC-8B1B-ECC341CCF841}" dt="2023-11-17T16:41:36.269" v="20"/>
          <ac:spMkLst>
            <pc:docMk/>
            <pc:sldMk cId="636632067" sldId="295"/>
            <ac:spMk id="4" creationId="{F9937A4C-B8C7-A638-86B8-ABAFFD6D410D}"/>
          </ac:spMkLst>
        </pc:spChg>
        <pc:spChg chg="add del">
          <ac:chgData name="Кондратьев Максим" userId="f331efaf610dbe93" providerId="Windows Live" clId="Web-{4352F2FC-4849-4BBC-8B1B-ECC341CCF841}" dt="2023-11-17T16:43:22.006" v="35"/>
          <ac:spMkLst>
            <pc:docMk/>
            <pc:sldMk cId="636632067" sldId="295"/>
            <ac:spMk id="19" creationId="{23D9DFF9-99E4-4FE6-9EAC-F1D7A7DFA579}"/>
          </ac:spMkLst>
        </pc:spChg>
        <pc:spChg chg="add del">
          <ac:chgData name="Кондратьев Максим" userId="f331efaf610dbe93" providerId="Windows Live" clId="Web-{4352F2FC-4849-4BBC-8B1B-ECC341CCF841}" dt="2023-11-17T16:43:22.006" v="35"/>
          <ac:spMkLst>
            <pc:docMk/>
            <pc:sldMk cId="636632067" sldId="295"/>
            <ac:spMk id="21" creationId="{2668F1A4-6DBB-4F0B-A679-6EE5483638F8}"/>
          </ac:spMkLst>
        </pc:spChg>
        <pc:spChg chg="add del">
          <ac:chgData name="Кондратьев Максим" userId="f331efaf610dbe93" providerId="Windows Live" clId="Web-{4352F2FC-4849-4BBC-8B1B-ECC341CCF841}" dt="2023-11-17T16:43:22.006" v="35"/>
          <ac:spMkLst>
            <pc:docMk/>
            <pc:sldMk cId="636632067" sldId="295"/>
            <ac:spMk id="23" creationId="{B8DBF1C0-B8F1-4AAC-8704-256BA0E9D63B}"/>
          </ac:spMkLst>
        </pc:spChg>
        <pc:spChg chg="add del">
          <ac:chgData name="Кондратьев Максим" userId="f331efaf610dbe93" providerId="Windows Live" clId="Web-{4352F2FC-4849-4BBC-8B1B-ECC341CCF841}" dt="2023-11-17T16:43:22.006" v="35"/>
          <ac:spMkLst>
            <pc:docMk/>
            <pc:sldMk cId="636632067" sldId="295"/>
            <ac:spMk id="25" creationId="{B70F7E59-C971-4F55-8E3A-1E583B65FCB9}"/>
          </ac:spMkLst>
        </pc:spChg>
        <pc:spChg chg="add del">
          <ac:chgData name="Кондратьев Максим" userId="f331efaf610dbe93" providerId="Windows Live" clId="Web-{4352F2FC-4849-4BBC-8B1B-ECC341CCF841}" dt="2023-11-17T16:42:55.490" v="30"/>
          <ac:spMkLst>
            <pc:docMk/>
            <pc:sldMk cId="636632067" sldId="295"/>
            <ac:spMk id="29" creationId="{06485DCE-917C-650F-D30F-939D084942B9}"/>
          </ac:spMkLst>
        </pc:spChg>
        <pc:spChg chg="add del">
          <ac:chgData name="Кондратьев Максим" userId="f331efaf610dbe93" providerId="Windows Live" clId="Web-{4352F2FC-4849-4BBC-8B1B-ECC341CCF841}" dt="2023-11-17T16:43:20.428" v="32"/>
          <ac:spMkLst>
            <pc:docMk/>
            <pc:sldMk cId="636632067" sldId="295"/>
            <ac:spMk id="34" creationId="{CA953529-7FAF-4BB2-ACBE-17B33E7911C6}"/>
          </ac:spMkLst>
        </pc:spChg>
        <pc:spChg chg="add">
          <ac:chgData name="Кондратьев Максим" userId="f331efaf610dbe93" providerId="Windows Live" clId="Web-{4352F2FC-4849-4BBC-8B1B-ECC341CCF841}" dt="2023-11-17T16:43:22.006" v="35"/>
          <ac:spMkLst>
            <pc:docMk/>
            <pc:sldMk cId="636632067" sldId="295"/>
            <ac:spMk id="39" creationId="{5669AB50-4CAD-4D10-A09A-A0C01AF9E6F6}"/>
          </ac:spMkLst>
        </pc:spChg>
        <pc:spChg chg="add del">
          <ac:chgData name="Кондратьев Максим" userId="f331efaf610dbe93" providerId="Windows Live" clId="Web-{4352F2FC-4849-4BBC-8B1B-ECC341CCF841}" dt="2023-11-17T16:42:55.490" v="30"/>
          <ac:spMkLst>
            <pc:docMk/>
            <pc:sldMk cId="636632067" sldId="295"/>
            <ac:spMk id="44" creationId="{B6E07BC7-FAEA-458C-90C9-A68082FBB328}"/>
          </ac:spMkLst>
        </pc:spChg>
        <pc:spChg chg="add del">
          <ac:chgData name="Кондратьев Максим" userId="f331efaf610dbe93" providerId="Windows Live" clId="Web-{4352F2FC-4849-4BBC-8B1B-ECC341CCF841}" dt="2023-11-17T16:43:20.428" v="32"/>
          <ac:spMkLst>
            <pc:docMk/>
            <pc:sldMk cId="636632067" sldId="295"/>
            <ac:spMk id="46" creationId="{4D9D7FA3-6C3E-40C7-9E33-E20939CE6AD5}"/>
          </ac:spMkLst>
        </pc:spChg>
        <pc:spChg chg="add del">
          <ac:chgData name="Кондратьев Максим" userId="f331efaf610dbe93" providerId="Windows Live" clId="Web-{4352F2FC-4849-4BBC-8B1B-ECC341CCF841}" dt="2023-11-17T16:43:20.428" v="32"/>
          <ac:spMkLst>
            <pc:docMk/>
            <pc:sldMk cId="636632067" sldId="295"/>
            <ac:spMk id="47" creationId="{B68EAB44-13D1-3ECB-8976-C51342F2EF4A}"/>
          </ac:spMkLst>
        </pc:spChg>
        <pc:spChg chg="add del">
          <ac:chgData name="Кондратьев Максим" userId="f331efaf610dbe93" providerId="Windows Live" clId="Web-{4352F2FC-4849-4BBC-8B1B-ECC341CCF841}" dt="2023-11-17T16:43:21.913" v="34"/>
          <ac:spMkLst>
            <pc:docMk/>
            <pc:sldMk cId="636632067" sldId="295"/>
            <ac:spMk id="51" creationId="{06485DCE-917C-650F-D30F-939D084942B9}"/>
          </ac:spMkLst>
        </pc:spChg>
        <pc:spChg chg="add del">
          <ac:chgData name="Кондратьев Максим" userId="f331efaf610dbe93" providerId="Windows Live" clId="Web-{4352F2FC-4849-4BBC-8B1B-ECC341CCF841}" dt="2023-11-17T16:43:21.913" v="34"/>
          <ac:spMkLst>
            <pc:docMk/>
            <pc:sldMk cId="636632067" sldId="295"/>
            <ac:spMk id="52" creationId="{B6E07BC7-FAEA-458C-90C9-A68082FBB328}"/>
          </ac:spMkLst>
        </pc:spChg>
        <pc:grpChg chg="add del">
          <ac:chgData name="Кондратьев Максим" userId="f331efaf610dbe93" providerId="Windows Live" clId="Web-{4352F2FC-4849-4BBC-8B1B-ECC341CCF841}" dt="2023-11-17T16:43:22.006" v="35"/>
          <ac:grpSpMkLst>
            <pc:docMk/>
            <pc:sldMk cId="636632067" sldId="295"/>
            <ac:grpSpMk id="10" creationId="{FEEA6B06-37BF-43FC-9986-67E896676419}"/>
          </ac:grpSpMkLst>
        </pc:grpChg>
        <pc:grpChg chg="add">
          <ac:chgData name="Кондратьев Максим" userId="f331efaf610dbe93" providerId="Windows Live" clId="Web-{4352F2FC-4849-4BBC-8B1B-ECC341CCF841}" dt="2023-11-17T16:43:22.006" v="35"/>
          <ac:grpSpMkLst>
            <pc:docMk/>
            <pc:sldMk cId="636632067" sldId="295"/>
            <ac:grpSpMk id="30" creationId="{5A992EA8-A2AE-480C-BFF9-7B134643975C}"/>
          </ac:grpSpMkLst>
        </pc:grpChg>
        <pc:grpChg chg="add del">
          <ac:chgData name="Кондратьев Максим" userId="f331efaf610dbe93" providerId="Windows Live" clId="Web-{4352F2FC-4849-4BBC-8B1B-ECC341CCF841}" dt="2023-11-17T16:42:55.490" v="30"/>
          <ac:grpSpMkLst>
            <pc:docMk/>
            <pc:sldMk cId="636632067" sldId="295"/>
            <ac:grpSpMk id="32" creationId="{89674B87-B7AA-4FDD-B75B-0E6F82BFAB56}"/>
          </ac:grpSpMkLst>
        </pc:grpChg>
        <pc:grpChg chg="add">
          <ac:chgData name="Кондратьев Максим" userId="f331efaf610dbe93" providerId="Windows Live" clId="Web-{4352F2FC-4849-4BBC-8B1B-ECC341CCF841}" dt="2023-11-17T16:43:22.006" v="35"/>
          <ac:grpSpMkLst>
            <pc:docMk/>
            <pc:sldMk cId="636632067" sldId="295"/>
            <ac:grpSpMk id="41" creationId="{68B27BBA-AE99-4D00-A26E-0B49DA4B37AC}"/>
          </ac:grpSpMkLst>
        </pc:grpChg>
        <pc:grpChg chg="add del">
          <ac:chgData name="Кондратьев Максим" userId="f331efaf610dbe93" providerId="Windows Live" clId="Web-{4352F2FC-4849-4BBC-8B1B-ECC341CCF841}" dt="2023-11-17T16:43:21.913" v="34"/>
          <ac:grpSpMkLst>
            <pc:docMk/>
            <pc:sldMk cId="636632067" sldId="295"/>
            <ac:grpSpMk id="49" creationId="{89674B87-B7AA-4FDD-B75B-0E6F82BFAB56}"/>
          </ac:grpSpMkLst>
        </pc:grpChg>
        <pc:picChg chg="add mod ord">
          <ac:chgData name="Кондратьев Максим" userId="f331efaf610dbe93" providerId="Windows Live" clId="Web-{4352F2FC-4849-4BBC-8B1B-ECC341CCF841}" dt="2023-11-17T16:43:22.006" v="35"/>
          <ac:picMkLst>
            <pc:docMk/>
            <pc:sldMk cId="636632067" sldId="295"/>
            <ac:picMk id="5" creationId="{64C987B6-8D61-FD63-05BF-CEB44B27C80B}"/>
          </ac:picMkLst>
        </pc:picChg>
      </pc:sldChg>
    </pc:docChg>
  </pc:docChgLst>
  <pc:docChgLst>
    <pc:chgData name="Арефьева Карина" userId="cb0dffe945333222" providerId="Windows Live" clId="Web-{B232AF38-D637-4679-A145-C2D51ED1CAD0}"/>
    <pc:docChg chg="modSld">
      <pc:chgData name="Арефьева Карина" userId="cb0dffe945333222" providerId="Windows Live" clId="Web-{B232AF38-D637-4679-A145-C2D51ED1CAD0}" dt="2023-11-17T17:08:29.108" v="2" actId="20577"/>
      <pc:docMkLst>
        <pc:docMk/>
      </pc:docMkLst>
      <pc:sldChg chg="modSp">
        <pc:chgData name="Арефьева Карина" userId="cb0dffe945333222" providerId="Windows Live" clId="Web-{B232AF38-D637-4679-A145-C2D51ED1CAD0}" dt="2023-11-17T17:08:29.108" v="2" actId="20577"/>
        <pc:sldMkLst>
          <pc:docMk/>
          <pc:sldMk cId="636632067" sldId="295"/>
        </pc:sldMkLst>
        <pc:spChg chg="mod">
          <ac:chgData name="Арефьева Карина" userId="cb0dffe945333222" providerId="Windows Live" clId="Web-{B232AF38-D637-4679-A145-C2D51ED1CAD0}" dt="2023-11-17T17:08:29.108" v="2" actId="20577"/>
          <ac:spMkLst>
            <pc:docMk/>
            <pc:sldMk cId="636632067" sldId="295"/>
            <ac:spMk id="2" creationId="{5C4172BA-6AF6-C3DC-1468-DA91886990AE}"/>
          </ac:spMkLst>
        </pc:spChg>
      </pc:sldChg>
    </pc:docChg>
  </pc:docChgLst>
  <pc:docChgLst>
    <pc:chgData name="Кондратьев Максим" userId="f331efaf610dbe93" providerId="Windows Live" clId="Web-{90B752A4-ECD6-41E5-BE25-53D95A805A5F}"/>
    <pc:docChg chg="delSld">
      <pc:chgData name="Кондратьев Максим" userId="f331efaf610dbe93" providerId="Windows Live" clId="Web-{90B752A4-ECD6-41E5-BE25-53D95A805A5F}" dt="2023-11-17T17:35:46.756" v="4"/>
      <pc:docMkLst>
        <pc:docMk/>
      </pc:docMkLst>
      <pc:sldChg chg="del">
        <pc:chgData name="Кондратьев Максим" userId="f331efaf610dbe93" providerId="Windows Live" clId="Web-{90B752A4-ECD6-41E5-BE25-53D95A805A5F}" dt="2023-11-17T17:35:46.756" v="0"/>
        <pc:sldMkLst>
          <pc:docMk/>
          <pc:sldMk cId="754897542" sldId="259"/>
        </pc:sldMkLst>
      </pc:sldChg>
      <pc:sldChg chg="del">
        <pc:chgData name="Кондратьев Максим" userId="f331efaf610dbe93" providerId="Windows Live" clId="Web-{90B752A4-ECD6-41E5-BE25-53D95A805A5F}" dt="2023-11-17T17:35:46.756" v="4"/>
        <pc:sldMkLst>
          <pc:docMk/>
          <pc:sldMk cId="3829550877" sldId="296"/>
        </pc:sldMkLst>
      </pc:sldChg>
      <pc:sldChg chg="del">
        <pc:chgData name="Кондратьев Максим" userId="f331efaf610dbe93" providerId="Windows Live" clId="Web-{90B752A4-ECD6-41E5-BE25-53D95A805A5F}" dt="2023-11-17T17:35:46.756" v="2"/>
        <pc:sldMkLst>
          <pc:docMk/>
          <pc:sldMk cId="2355695237" sldId="297"/>
        </pc:sldMkLst>
      </pc:sldChg>
      <pc:sldChg chg="del">
        <pc:chgData name="Кондратьев Максим" userId="f331efaf610dbe93" providerId="Windows Live" clId="Web-{90B752A4-ECD6-41E5-BE25-53D95A805A5F}" dt="2023-11-17T17:35:46.756" v="1"/>
        <pc:sldMkLst>
          <pc:docMk/>
          <pc:sldMk cId="2057353735" sldId="298"/>
        </pc:sldMkLst>
      </pc:sldChg>
      <pc:sldChg chg="del">
        <pc:chgData name="Кондратьев Максим" userId="f331efaf610dbe93" providerId="Windows Live" clId="Web-{90B752A4-ECD6-41E5-BE25-53D95A805A5F}" dt="2023-11-17T17:35:46.756" v="3"/>
        <pc:sldMkLst>
          <pc:docMk/>
          <pc:sldMk cId="674086351" sldId="300"/>
        </pc:sldMkLst>
      </pc:sldChg>
    </pc:docChg>
  </pc:docChgLst>
  <pc:docChgLst>
    <pc:chgData name="Максим Кондратьев" userId="f331efaf610dbe93" providerId="LiveId" clId="{DB56D197-C736-4435-84D8-F37FACE8440D}"/>
    <pc:docChg chg="undo redo custSel modSld sldOrd">
      <pc:chgData name="Максим Кондратьев" userId="f331efaf610dbe93" providerId="LiveId" clId="{DB56D197-C736-4435-84D8-F37FACE8440D}" dt="2023-11-17T18:51:10.431" v="146"/>
      <pc:docMkLst>
        <pc:docMk/>
      </pc:docMkLst>
      <pc:sldChg chg="modSp mod">
        <pc:chgData name="Максим Кондратьев" userId="f331efaf610dbe93" providerId="LiveId" clId="{DB56D197-C736-4435-84D8-F37FACE8440D}" dt="2023-11-17T17:19:30.708" v="11" actId="207"/>
        <pc:sldMkLst>
          <pc:docMk/>
          <pc:sldMk cId="75842919" sldId="258"/>
        </pc:sldMkLst>
        <pc:spChg chg="mod">
          <ac:chgData name="Максим Кондратьев" userId="f331efaf610dbe93" providerId="LiveId" clId="{DB56D197-C736-4435-84D8-F37FACE8440D}" dt="2023-11-17T17:19:30.708" v="11" actId="207"/>
          <ac:spMkLst>
            <pc:docMk/>
            <pc:sldMk cId="75842919" sldId="258"/>
            <ac:spMk id="3" creationId="{FDCB7FFF-62BE-BE56-DA1E-845581F62BFD}"/>
          </ac:spMkLst>
        </pc:spChg>
      </pc:sldChg>
      <pc:sldChg chg="modSp mod">
        <pc:chgData name="Максим Кондратьев" userId="f331efaf610dbe93" providerId="LiveId" clId="{DB56D197-C736-4435-84D8-F37FACE8440D}" dt="2023-11-17T17:23:18.761" v="12"/>
        <pc:sldMkLst>
          <pc:docMk/>
          <pc:sldMk cId="754897542" sldId="259"/>
        </pc:sldMkLst>
        <pc:spChg chg="mod">
          <ac:chgData name="Максим Кондратьев" userId="f331efaf610dbe93" providerId="LiveId" clId="{DB56D197-C736-4435-84D8-F37FACE8440D}" dt="2023-11-17T17:23:18.761" v="12"/>
          <ac:spMkLst>
            <pc:docMk/>
            <pc:sldMk cId="754897542" sldId="259"/>
            <ac:spMk id="2" creationId="{04AA6E04-259F-C560-F069-C9AC8AF010ED}"/>
          </ac:spMkLst>
        </pc:spChg>
      </pc:sldChg>
      <pc:sldChg chg="modSp mod">
        <pc:chgData name="Максим Кондратьев" userId="f331efaf610dbe93" providerId="LiveId" clId="{DB56D197-C736-4435-84D8-F37FACE8440D}" dt="2023-11-17T17:39:29.210" v="15" actId="2711"/>
        <pc:sldMkLst>
          <pc:docMk/>
          <pc:sldMk cId="3964781882" sldId="260"/>
        </pc:sldMkLst>
        <pc:spChg chg="mod">
          <ac:chgData name="Максим Кондратьев" userId="f331efaf610dbe93" providerId="LiveId" clId="{DB56D197-C736-4435-84D8-F37FACE8440D}" dt="2023-11-17T17:39:29.210" v="15" actId="2711"/>
          <ac:spMkLst>
            <pc:docMk/>
            <pc:sldMk cId="3964781882" sldId="260"/>
            <ac:spMk id="2" creationId="{843C52CC-E933-237A-DE40-55651E0F32EE}"/>
          </ac:spMkLst>
        </pc:spChg>
      </pc:sldChg>
      <pc:sldChg chg="modSp mod ord">
        <pc:chgData name="Максим Кондратьев" userId="f331efaf610dbe93" providerId="LiveId" clId="{DB56D197-C736-4435-84D8-F37FACE8440D}" dt="2023-11-17T17:54:16.996" v="48"/>
        <pc:sldMkLst>
          <pc:docMk/>
          <pc:sldMk cId="1941981976" sldId="261"/>
        </pc:sldMkLst>
        <pc:spChg chg="mod">
          <ac:chgData name="Максим Кондратьев" userId="f331efaf610dbe93" providerId="LiveId" clId="{DB56D197-C736-4435-84D8-F37FACE8440D}" dt="2023-11-17T17:45:27.447" v="24" actId="255"/>
          <ac:spMkLst>
            <pc:docMk/>
            <pc:sldMk cId="1941981976" sldId="261"/>
            <ac:spMk id="2" creationId="{B83FD6D5-A712-37B9-C0A1-3C9D5B098D51}"/>
          </ac:spMkLst>
        </pc:spChg>
      </pc:sldChg>
      <pc:sldChg chg="modSp mod ord">
        <pc:chgData name="Максим Кондратьев" userId="f331efaf610dbe93" providerId="LiveId" clId="{DB56D197-C736-4435-84D8-F37FACE8440D}" dt="2023-11-17T17:54:16.996" v="48"/>
        <pc:sldMkLst>
          <pc:docMk/>
          <pc:sldMk cId="3759216188" sldId="262"/>
        </pc:sldMkLst>
        <pc:spChg chg="mod">
          <ac:chgData name="Максим Кондратьев" userId="f331efaf610dbe93" providerId="LiveId" clId="{DB56D197-C736-4435-84D8-F37FACE8440D}" dt="2023-11-17T17:45:36.304" v="26" actId="255"/>
          <ac:spMkLst>
            <pc:docMk/>
            <pc:sldMk cId="3759216188" sldId="262"/>
            <ac:spMk id="2" creationId="{2D4A2971-955D-A8FC-3E0E-4B6B51B63E8A}"/>
          </ac:spMkLst>
        </pc:spChg>
      </pc:sldChg>
      <pc:sldChg chg="modSp mod ord">
        <pc:chgData name="Максим Кондратьев" userId="f331efaf610dbe93" providerId="LiveId" clId="{DB56D197-C736-4435-84D8-F37FACE8440D}" dt="2023-11-17T18:14:17.758" v="70"/>
        <pc:sldMkLst>
          <pc:docMk/>
          <pc:sldMk cId="4231048642" sldId="263"/>
        </pc:sldMkLst>
        <pc:spChg chg="mod">
          <ac:chgData name="Максим Кондратьев" userId="f331efaf610dbe93" providerId="LiveId" clId="{DB56D197-C736-4435-84D8-F37FACE8440D}" dt="2023-11-17T17:45:45.651" v="28" actId="255"/>
          <ac:spMkLst>
            <pc:docMk/>
            <pc:sldMk cId="4231048642" sldId="263"/>
            <ac:spMk id="2" creationId="{9AF58949-BF68-6FC1-B2E4-241157E514DE}"/>
          </ac:spMkLst>
        </pc:spChg>
      </pc:sldChg>
      <pc:sldChg chg="modSp mod ord">
        <pc:chgData name="Максим Кондратьев" userId="f331efaf610dbe93" providerId="LiveId" clId="{DB56D197-C736-4435-84D8-F37FACE8440D}" dt="2023-11-17T17:48:01.801" v="46" actId="11"/>
        <pc:sldMkLst>
          <pc:docMk/>
          <pc:sldMk cId="3530625117" sldId="264"/>
        </pc:sldMkLst>
        <pc:spChg chg="mod">
          <ac:chgData name="Максим Кондратьев" userId="f331efaf610dbe93" providerId="LiveId" clId="{DB56D197-C736-4435-84D8-F37FACE8440D}" dt="2023-11-17T17:47:20.410" v="33"/>
          <ac:spMkLst>
            <pc:docMk/>
            <pc:sldMk cId="3530625117" sldId="264"/>
            <ac:spMk id="2" creationId="{6BC49661-E196-5B9A-BD96-E268C59FD801}"/>
          </ac:spMkLst>
        </pc:spChg>
        <pc:spChg chg="mod">
          <ac:chgData name="Максим Кондратьев" userId="f331efaf610dbe93" providerId="LiveId" clId="{DB56D197-C736-4435-84D8-F37FACE8440D}" dt="2023-11-17T17:48:01.801" v="46" actId="11"/>
          <ac:spMkLst>
            <pc:docMk/>
            <pc:sldMk cId="3530625117" sldId="264"/>
            <ac:spMk id="3" creationId="{E03616A6-995A-4D56-2D51-9D98A35E0588}"/>
          </ac:spMkLst>
        </pc:spChg>
      </pc:sldChg>
      <pc:sldChg chg="modSp mod">
        <pc:chgData name="Максим Кондратьев" userId="f331efaf610dbe93" providerId="LiveId" clId="{DB56D197-C736-4435-84D8-F37FACE8440D}" dt="2023-11-17T18:19:42.706" v="75" actId="5793"/>
        <pc:sldMkLst>
          <pc:docMk/>
          <pc:sldMk cId="3020348328" sldId="268"/>
        </pc:sldMkLst>
        <pc:spChg chg="mod">
          <ac:chgData name="Максим Кондратьев" userId="f331efaf610dbe93" providerId="LiveId" clId="{DB56D197-C736-4435-84D8-F37FACE8440D}" dt="2023-11-17T18:19:22.420" v="74" actId="255"/>
          <ac:spMkLst>
            <pc:docMk/>
            <pc:sldMk cId="3020348328" sldId="268"/>
            <ac:spMk id="2" creationId="{FFDFF9FC-B0D8-9D8F-F51A-25FC03AFA15A}"/>
          </ac:spMkLst>
        </pc:spChg>
        <pc:spChg chg="mod">
          <ac:chgData name="Максим Кондратьев" userId="f331efaf610dbe93" providerId="LiveId" clId="{DB56D197-C736-4435-84D8-F37FACE8440D}" dt="2023-11-17T18:19:42.706" v="75" actId="5793"/>
          <ac:spMkLst>
            <pc:docMk/>
            <pc:sldMk cId="3020348328" sldId="268"/>
            <ac:spMk id="3" creationId="{FE165C88-ACFC-AF8C-A707-152D35562E4B}"/>
          </ac:spMkLst>
        </pc:spChg>
      </pc:sldChg>
      <pc:sldChg chg="modSp mod">
        <pc:chgData name="Максим Кондратьев" userId="f331efaf610dbe93" providerId="LiveId" clId="{DB56D197-C736-4435-84D8-F37FACE8440D}" dt="2023-11-17T18:20:17.158" v="80" actId="255"/>
        <pc:sldMkLst>
          <pc:docMk/>
          <pc:sldMk cId="1874080627" sldId="269"/>
        </pc:sldMkLst>
        <pc:spChg chg="mod">
          <ac:chgData name="Максим Кондратьев" userId="f331efaf610dbe93" providerId="LiveId" clId="{DB56D197-C736-4435-84D8-F37FACE8440D}" dt="2023-11-17T18:20:17.158" v="80" actId="255"/>
          <ac:spMkLst>
            <pc:docMk/>
            <pc:sldMk cId="1874080627" sldId="269"/>
            <ac:spMk id="2" creationId="{4A62A020-877E-B90B-9BBE-FEB0B857BAF0}"/>
          </ac:spMkLst>
        </pc:spChg>
        <pc:spChg chg="mod">
          <ac:chgData name="Максим Кондратьев" userId="f331efaf610dbe93" providerId="LiveId" clId="{DB56D197-C736-4435-84D8-F37FACE8440D}" dt="2023-11-17T18:20:01.545" v="77" actId="27636"/>
          <ac:spMkLst>
            <pc:docMk/>
            <pc:sldMk cId="1874080627" sldId="269"/>
            <ac:spMk id="3" creationId="{0793C708-E3B0-C4A9-6D24-97B8DE3C06D9}"/>
          </ac:spMkLst>
        </pc:spChg>
      </pc:sldChg>
      <pc:sldChg chg="modSp mod">
        <pc:chgData name="Максим Кондратьев" userId="f331efaf610dbe93" providerId="LiveId" clId="{DB56D197-C736-4435-84D8-F37FACE8440D}" dt="2023-11-17T18:20:39.603" v="84"/>
        <pc:sldMkLst>
          <pc:docMk/>
          <pc:sldMk cId="1326482976" sldId="270"/>
        </pc:sldMkLst>
        <pc:spChg chg="mod">
          <ac:chgData name="Максим Кондратьев" userId="f331efaf610dbe93" providerId="LiveId" clId="{DB56D197-C736-4435-84D8-F37FACE8440D}" dt="2023-11-17T18:20:39.603" v="84"/>
          <ac:spMkLst>
            <pc:docMk/>
            <pc:sldMk cId="1326482976" sldId="270"/>
            <ac:spMk id="2" creationId="{723EA8F8-D247-E8E2-477A-0D8887A91B36}"/>
          </ac:spMkLst>
        </pc:spChg>
        <pc:spChg chg="mod">
          <ac:chgData name="Максим Кондратьев" userId="f331efaf610dbe93" providerId="LiveId" clId="{DB56D197-C736-4435-84D8-F37FACE8440D}" dt="2023-11-17T18:20:32.512" v="83"/>
          <ac:spMkLst>
            <pc:docMk/>
            <pc:sldMk cId="1326482976" sldId="270"/>
            <ac:spMk id="3" creationId="{F9A86E59-FF82-8BA4-6E99-86AF9DC101CB}"/>
          </ac:spMkLst>
        </pc:spChg>
      </pc:sldChg>
      <pc:sldChg chg="modSp mod">
        <pc:chgData name="Максим Кондратьев" userId="f331efaf610dbe93" providerId="LiveId" clId="{DB56D197-C736-4435-84D8-F37FACE8440D}" dt="2023-11-17T18:28:24.646" v="88"/>
        <pc:sldMkLst>
          <pc:docMk/>
          <pc:sldMk cId="539321313" sldId="271"/>
        </pc:sldMkLst>
        <pc:spChg chg="mod">
          <ac:chgData name="Максим Кондратьев" userId="f331efaf610dbe93" providerId="LiveId" clId="{DB56D197-C736-4435-84D8-F37FACE8440D}" dt="2023-11-17T18:28:24.646" v="88"/>
          <ac:spMkLst>
            <pc:docMk/>
            <pc:sldMk cId="539321313" sldId="271"/>
            <ac:spMk id="2" creationId="{A2BE57CC-7C4C-F1BD-093D-21EFFFFE48DA}"/>
          </ac:spMkLst>
        </pc:spChg>
        <pc:spChg chg="mod">
          <ac:chgData name="Максим Кондратьев" userId="f331efaf610dbe93" providerId="LiveId" clId="{DB56D197-C736-4435-84D8-F37FACE8440D}" dt="2023-11-17T18:21:00.701" v="86" actId="27636"/>
          <ac:spMkLst>
            <pc:docMk/>
            <pc:sldMk cId="539321313" sldId="271"/>
            <ac:spMk id="3" creationId="{8B96616E-F79D-F877-DC83-F81D25355BA1}"/>
          </ac:spMkLst>
        </pc:spChg>
      </pc:sldChg>
      <pc:sldChg chg="modSp mod">
        <pc:chgData name="Максим Кондратьев" userId="f331efaf610dbe93" providerId="LiveId" clId="{DB56D197-C736-4435-84D8-F37FACE8440D}" dt="2023-11-17T18:46:09.657" v="104" actId="27636"/>
        <pc:sldMkLst>
          <pc:docMk/>
          <pc:sldMk cId="3973424869" sldId="272"/>
        </pc:sldMkLst>
        <pc:spChg chg="mod">
          <ac:chgData name="Максим Кондратьев" userId="f331efaf610dbe93" providerId="LiveId" clId="{DB56D197-C736-4435-84D8-F37FACE8440D}" dt="2023-11-17T18:28:50.541" v="93" actId="255"/>
          <ac:spMkLst>
            <pc:docMk/>
            <pc:sldMk cId="3973424869" sldId="272"/>
            <ac:spMk id="2" creationId="{0D25D743-FD3D-4387-B341-403D61068326}"/>
          </ac:spMkLst>
        </pc:spChg>
        <pc:spChg chg="mod">
          <ac:chgData name="Максим Кондратьев" userId="f331efaf610dbe93" providerId="LiveId" clId="{DB56D197-C736-4435-84D8-F37FACE8440D}" dt="2023-11-17T18:46:09.657" v="104" actId="27636"/>
          <ac:spMkLst>
            <pc:docMk/>
            <pc:sldMk cId="3973424869" sldId="272"/>
            <ac:spMk id="3" creationId="{D57946C5-999F-FD9C-90F9-D93B953B701B}"/>
          </ac:spMkLst>
        </pc:spChg>
      </pc:sldChg>
      <pc:sldChg chg="modSp mod">
        <pc:chgData name="Максим Кондратьев" userId="f331efaf610dbe93" providerId="LiveId" clId="{DB56D197-C736-4435-84D8-F37FACE8440D}" dt="2023-11-17T18:46:23.235" v="106"/>
        <pc:sldMkLst>
          <pc:docMk/>
          <pc:sldMk cId="3254184455" sldId="273"/>
        </pc:sldMkLst>
        <pc:spChg chg="mod">
          <ac:chgData name="Максим Кондратьев" userId="f331efaf610dbe93" providerId="LiveId" clId="{DB56D197-C736-4435-84D8-F37FACE8440D}" dt="2023-11-17T18:46:23.235" v="106"/>
          <ac:spMkLst>
            <pc:docMk/>
            <pc:sldMk cId="3254184455" sldId="273"/>
            <ac:spMk id="2" creationId="{B3D0FC47-AE5E-54CB-54D3-B8B969970AF6}"/>
          </ac:spMkLst>
        </pc:spChg>
        <pc:spChg chg="mod">
          <ac:chgData name="Максим Кондратьев" userId="f331efaf610dbe93" providerId="LiveId" clId="{DB56D197-C736-4435-84D8-F37FACE8440D}" dt="2023-11-17T18:46:17.640" v="105"/>
          <ac:spMkLst>
            <pc:docMk/>
            <pc:sldMk cId="3254184455" sldId="273"/>
            <ac:spMk id="3" creationId="{15F03D2D-CA38-5933-AEA7-654945B15F95}"/>
          </ac:spMkLst>
        </pc:spChg>
      </pc:sldChg>
      <pc:sldChg chg="modSp mod">
        <pc:chgData name="Максим Кондратьев" userId="f331efaf610dbe93" providerId="LiveId" clId="{DB56D197-C736-4435-84D8-F37FACE8440D}" dt="2023-11-17T18:46:38.497" v="108"/>
        <pc:sldMkLst>
          <pc:docMk/>
          <pc:sldMk cId="3989137474" sldId="274"/>
        </pc:sldMkLst>
        <pc:spChg chg="mod">
          <ac:chgData name="Максим Кондратьев" userId="f331efaf610dbe93" providerId="LiveId" clId="{DB56D197-C736-4435-84D8-F37FACE8440D}" dt="2023-11-17T18:46:38.497" v="108"/>
          <ac:spMkLst>
            <pc:docMk/>
            <pc:sldMk cId="3989137474" sldId="274"/>
            <ac:spMk id="2" creationId="{20D46327-9D75-6719-E253-3E6DA01A1DC6}"/>
          </ac:spMkLst>
        </pc:spChg>
        <pc:spChg chg="mod">
          <ac:chgData name="Максим Кондратьев" userId="f331efaf610dbe93" providerId="LiveId" clId="{DB56D197-C736-4435-84D8-F37FACE8440D}" dt="2023-11-17T18:46:29.977" v="107"/>
          <ac:spMkLst>
            <pc:docMk/>
            <pc:sldMk cId="3989137474" sldId="274"/>
            <ac:spMk id="3" creationId="{F0ACA49A-B29E-65E3-BE3A-9F2219E4A5FC}"/>
          </ac:spMkLst>
        </pc:spChg>
      </pc:sldChg>
      <pc:sldChg chg="modSp mod">
        <pc:chgData name="Максим Кондратьев" userId="f331efaf610dbe93" providerId="LiveId" clId="{DB56D197-C736-4435-84D8-F37FACE8440D}" dt="2023-11-17T18:47:01.483" v="110"/>
        <pc:sldMkLst>
          <pc:docMk/>
          <pc:sldMk cId="1857000850" sldId="275"/>
        </pc:sldMkLst>
        <pc:spChg chg="mod">
          <ac:chgData name="Максим Кондратьев" userId="f331efaf610dbe93" providerId="LiveId" clId="{DB56D197-C736-4435-84D8-F37FACE8440D}" dt="2023-11-17T18:47:01.483" v="110"/>
          <ac:spMkLst>
            <pc:docMk/>
            <pc:sldMk cId="1857000850" sldId="275"/>
            <ac:spMk id="2" creationId="{0E6C555C-7E81-0CEF-80B0-186B17925D05}"/>
          </ac:spMkLst>
        </pc:spChg>
        <pc:spChg chg="mod">
          <ac:chgData name="Максим Кондратьев" userId="f331efaf610dbe93" providerId="LiveId" clId="{DB56D197-C736-4435-84D8-F37FACE8440D}" dt="2023-11-17T18:46:48.931" v="109"/>
          <ac:spMkLst>
            <pc:docMk/>
            <pc:sldMk cId="1857000850" sldId="275"/>
            <ac:spMk id="3" creationId="{15AB893C-ABDD-1EE2-5015-C7C4A7F4BE9C}"/>
          </ac:spMkLst>
        </pc:spChg>
      </pc:sldChg>
      <pc:sldChg chg="modSp mod ord">
        <pc:chgData name="Максим Кондратьев" userId="f331efaf610dbe93" providerId="LiveId" clId="{DB56D197-C736-4435-84D8-F37FACE8440D}" dt="2023-11-17T18:12:21.143" v="66"/>
        <pc:sldMkLst>
          <pc:docMk/>
          <pc:sldMk cId="2079110322" sldId="276"/>
        </pc:sldMkLst>
        <pc:spChg chg="mod">
          <ac:chgData name="Максим Кондратьев" userId="f331efaf610dbe93" providerId="LiveId" clId="{DB56D197-C736-4435-84D8-F37FACE8440D}" dt="2023-11-17T18:12:10.741" v="63"/>
          <ac:spMkLst>
            <pc:docMk/>
            <pc:sldMk cId="2079110322" sldId="276"/>
            <ac:spMk id="2" creationId="{9A1322AC-CCC1-059B-B99F-870C649EE64F}"/>
          </ac:spMkLst>
        </pc:spChg>
        <pc:spChg chg="mod">
          <ac:chgData name="Максим Кондратьев" userId="f331efaf610dbe93" providerId="LiveId" clId="{DB56D197-C736-4435-84D8-F37FACE8440D}" dt="2023-11-17T18:11:31.118" v="49"/>
          <ac:spMkLst>
            <pc:docMk/>
            <pc:sldMk cId="2079110322" sldId="276"/>
            <ac:spMk id="3" creationId="{2C5AEBFA-6141-A139-C202-E3057AC7C9C7}"/>
          </ac:spMkLst>
        </pc:spChg>
      </pc:sldChg>
      <pc:sldChg chg="modSp mod ord">
        <pc:chgData name="Максим Кондратьев" userId="f331efaf610dbe93" providerId="LiveId" clId="{DB56D197-C736-4435-84D8-F37FACE8440D}" dt="2023-11-17T18:12:32.673" v="68"/>
        <pc:sldMkLst>
          <pc:docMk/>
          <pc:sldMk cId="365767606" sldId="277"/>
        </pc:sldMkLst>
        <pc:spChg chg="mod">
          <ac:chgData name="Максим Кондратьев" userId="f331efaf610dbe93" providerId="LiveId" clId="{DB56D197-C736-4435-84D8-F37FACE8440D}" dt="2023-11-17T18:12:12.644" v="64"/>
          <ac:spMkLst>
            <pc:docMk/>
            <pc:sldMk cId="365767606" sldId="277"/>
            <ac:spMk id="2" creationId="{0858ABBE-129C-F276-0C09-D3AED6136FD8}"/>
          </ac:spMkLst>
        </pc:spChg>
        <pc:spChg chg="mod">
          <ac:chgData name="Максим Кондратьев" userId="f331efaf610dbe93" providerId="LiveId" clId="{DB56D197-C736-4435-84D8-F37FACE8440D}" dt="2023-11-17T18:11:37.630" v="51" actId="27636"/>
          <ac:spMkLst>
            <pc:docMk/>
            <pc:sldMk cId="365767606" sldId="277"/>
            <ac:spMk id="3" creationId="{9CC84D13-0D2F-E7ED-A3CA-7D7796054D47}"/>
          </ac:spMkLst>
        </pc:spChg>
      </pc:sldChg>
      <pc:sldChg chg="modSp mod">
        <pc:chgData name="Максим Кондратьев" userId="f331efaf610dbe93" providerId="LiveId" clId="{DB56D197-C736-4435-84D8-F37FACE8440D}" dt="2023-11-17T18:47:32.287" v="114"/>
        <pc:sldMkLst>
          <pc:docMk/>
          <pc:sldMk cId="1611047719" sldId="278"/>
        </pc:sldMkLst>
        <pc:spChg chg="mod">
          <ac:chgData name="Максим Кондратьев" userId="f331efaf610dbe93" providerId="LiveId" clId="{DB56D197-C736-4435-84D8-F37FACE8440D}" dt="2023-11-17T18:47:25.760" v="113" actId="255"/>
          <ac:spMkLst>
            <pc:docMk/>
            <pc:sldMk cId="1611047719" sldId="278"/>
            <ac:spMk id="2" creationId="{9240ED0B-E10E-0447-6912-2AC25B6FE0AD}"/>
          </ac:spMkLst>
        </pc:spChg>
        <pc:spChg chg="mod">
          <ac:chgData name="Максим Кондратьев" userId="f331efaf610dbe93" providerId="LiveId" clId="{DB56D197-C736-4435-84D8-F37FACE8440D}" dt="2023-11-17T18:47:32.287" v="114"/>
          <ac:spMkLst>
            <pc:docMk/>
            <pc:sldMk cId="1611047719" sldId="278"/>
            <ac:spMk id="3" creationId="{AAD809E2-3805-0B79-8345-581AC98A4B99}"/>
          </ac:spMkLst>
        </pc:spChg>
      </pc:sldChg>
      <pc:sldChg chg="modSp mod">
        <pc:chgData name="Максим Кондратьев" userId="f331efaf610dbe93" providerId="LiveId" clId="{DB56D197-C736-4435-84D8-F37FACE8440D}" dt="2023-11-17T18:48:26.647" v="120"/>
        <pc:sldMkLst>
          <pc:docMk/>
          <pc:sldMk cId="3044504828" sldId="279"/>
        </pc:sldMkLst>
        <pc:spChg chg="mod">
          <ac:chgData name="Максим Кондратьев" userId="f331efaf610dbe93" providerId="LiveId" clId="{DB56D197-C736-4435-84D8-F37FACE8440D}" dt="2023-11-17T18:48:26.647" v="120"/>
          <ac:spMkLst>
            <pc:docMk/>
            <pc:sldMk cId="3044504828" sldId="279"/>
            <ac:spMk id="2" creationId="{91F02EC7-C2B7-E350-BBA1-47E29172FBF3}"/>
          </ac:spMkLst>
        </pc:spChg>
        <pc:spChg chg="mod">
          <ac:chgData name="Максим Кондратьев" userId="f331efaf610dbe93" providerId="LiveId" clId="{DB56D197-C736-4435-84D8-F37FACE8440D}" dt="2023-11-17T18:48:19.867" v="119"/>
          <ac:spMkLst>
            <pc:docMk/>
            <pc:sldMk cId="3044504828" sldId="279"/>
            <ac:spMk id="3" creationId="{D2573724-3BD8-B5E6-3015-0B1665356819}"/>
          </ac:spMkLst>
        </pc:spChg>
      </pc:sldChg>
      <pc:sldChg chg="modSp mod">
        <pc:chgData name="Максим Кондратьев" userId="f331efaf610dbe93" providerId="LiveId" clId="{DB56D197-C736-4435-84D8-F37FACE8440D}" dt="2023-11-17T18:48:53.818" v="126"/>
        <pc:sldMkLst>
          <pc:docMk/>
          <pc:sldMk cId="3141073912" sldId="280"/>
        </pc:sldMkLst>
        <pc:spChg chg="mod">
          <ac:chgData name="Максим Кондратьев" userId="f331efaf610dbe93" providerId="LiveId" clId="{DB56D197-C736-4435-84D8-F37FACE8440D}" dt="2023-11-17T18:48:53.818" v="126"/>
          <ac:spMkLst>
            <pc:docMk/>
            <pc:sldMk cId="3141073912" sldId="280"/>
            <ac:spMk id="2" creationId="{938AECBB-85C7-1068-4F0E-74C50053A3BC}"/>
          </ac:spMkLst>
        </pc:spChg>
        <pc:spChg chg="mod">
          <ac:chgData name="Максим Кондратьев" userId="f331efaf610dbe93" providerId="LiveId" clId="{DB56D197-C736-4435-84D8-F37FACE8440D}" dt="2023-11-17T18:48:42.985" v="124"/>
          <ac:spMkLst>
            <pc:docMk/>
            <pc:sldMk cId="3141073912" sldId="280"/>
            <ac:spMk id="3" creationId="{1398C964-BE83-344E-4BE4-6C328608999E}"/>
          </ac:spMkLst>
        </pc:spChg>
      </pc:sldChg>
      <pc:sldChg chg="modSp mod">
        <pc:chgData name="Максим Кондратьев" userId="f331efaf610dbe93" providerId="LiveId" clId="{DB56D197-C736-4435-84D8-F37FACE8440D}" dt="2023-11-17T18:48:55.043" v="127"/>
        <pc:sldMkLst>
          <pc:docMk/>
          <pc:sldMk cId="2298689285" sldId="281"/>
        </pc:sldMkLst>
        <pc:spChg chg="mod">
          <ac:chgData name="Максим Кондратьев" userId="f331efaf610dbe93" providerId="LiveId" clId="{DB56D197-C736-4435-84D8-F37FACE8440D}" dt="2023-11-17T18:48:55.043" v="127"/>
          <ac:spMkLst>
            <pc:docMk/>
            <pc:sldMk cId="2298689285" sldId="281"/>
            <ac:spMk id="2" creationId="{017740D5-3680-A09B-D981-B8B29B5EB387}"/>
          </ac:spMkLst>
        </pc:spChg>
        <pc:spChg chg="mod">
          <ac:chgData name="Максим Кондратьев" userId="f331efaf610dbe93" providerId="LiveId" clId="{DB56D197-C736-4435-84D8-F37FACE8440D}" dt="2023-11-17T18:48:50.018" v="125"/>
          <ac:spMkLst>
            <pc:docMk/>
            <pc:sldMk cId="2298689285" sldId="281"/>
            <ac:spMk id="3" creationId="{7CB8164C-C326-BBC9-B96E-4B9C76DAE8F6}"/>
          </ac:spMkLst>
        </pc:spChg>
      </pc:sldChg>
      <pc:sldChg chg="modSp mod">
        <pc:chgData name="Максим Кондратьев" userId="f331efaf610dbe93" providerId="LiveId" clId="{DB56D197-C736-4435-84D8-F37FACE8440D}" dt="2023-11-17T18:49:18.424" v="130"/>
        <pc:sldMkLst>
          <pc:docMk/>
          <pc:sldMk cId="1538386858" sldId="282"/>
        </pc:sldMkLst>
        <pc:spChg chg="mod">
          <ac:chgData name="Максим Кондратьев" userId="f331efaf610dbe93" providerId="LiveId" clId="{DB56D197-C736-4435-84D8-F37FACE8440D}" dt="2023-11-17T18:49:18.424" v="130"/>
          <ac:spMkLst>
            <pc:docMk/>
            <pc:sldMk cId="1538386858" sldId="282"/>
            <ac:spMk id="2" creationId="{11270891-8192-5ADF-5E78-16E8407FC798}"/>
          </ac:spMkLst>
        </pc:spChg>
        <pc:spChg chg="mod">
          <ac:chgData name="Максим Кондратьев" userId="f331efaf610dbe93" providerId="LiveId" clId="{DB56D197-C736-4435-84D8-F37FACE8440D}" dt="2023-11-17T18:49:11.668" v="129"/>
          <ac:spMkLst>
            <pc:docMk/>
            <pc:sldMk cId="1538386858" sldId="282"/>
            <ac:spMk id="3" creationId="{3F1E9166-A6F4-4A0F-EE34-3DA63B44BF53}"/>
          </ac:spMkLst>
        </pc:spChg>
      </pc:sldChg>
      <pc:sldChg chg="modSp mod">
        <pc:chgData name="Максим Кондратьев" userId="f331efaf610dbe93" providerId="LiveId" clId="{DB56D197-C736-4435-84D8-F37FACE8440D}" dt="2023-11-17T18:50:03.315" v="135"/>
        <pc:sldMkLst>
          <pc:docMk/>
          <pc:sldMk cId="2400084350" sldId="283"/>
        </pc:sldMkLst>
        <pc:spChg chg="mod">
          <ac:chgData name="Максим Кондратьев" userId="f331efaf610dbe93" providerId="LiveId" clId="{DB56D197-C736-4435-84D8-F37FACE8440D}" dt="2023-11-17T18:49:46.271" v="133" actId="255"/>
          <ac:spMkLst>
            <pc:docMk/>
            <pc:sldMk cId="2400084350" sldId="283"/>
            <ac:spMk id="2" creationId="{46760464-52FF-AB83-4ECA-ECE0A0037249}"/>
          </ac:spMkLst>
        </pc:spChg>
        <pc:spChg chg="mod">
          <ac:chgData name="Максим Кондратьев" userId="f331efaf610dbe93" providerId="LiveId" clId="{DB56D197-C736-4435-84D8-F37FACE8440D}" dt="2023-11-17T18:50:03.315" v="135"/>
          <ac:spMkLst>
            <pc:docMk/>
            <pc:sldMk cId="2400084350" sldId="283"/>
            <ac:spMk id="3" creationId="{54E693B0-7DD6-998B-CBF6-80BB83E8F0B7}"/>
          </ac:spMkLst>
        </pc:spChg>
      </pc:sldChg>
      <pc:sldChg chg="modSp mod">
        <pc:chgData name="Максим Кондратьев" userId="f331efaf610dbe93" providerId="LiveId" clId="{DB56D197-C736-4435-84D8-F37FACE8440D}" dt="2023-11-17T18:50:55.253" v="144" actId="27636"/>
        <pc:sldMkLst>
          <pc:docMk/>
          <pc:sldMk cId="3256621264" sldId="284"/>
        </pc:sldMkLst>
        <pc:spChg chg="mod">
          <ac:chgData name="Максим Кондратьев" userId="f331efaf610dbe93" providerId="LiveId" clId="{DB56D197-C736-4435-84D8-F37FACE8440D}" dt="2023-11-17T18:50:17.688" v="136"/>
          <ac:spMkLst>
            <pc:docMk/>
            <pc:sldMk cId="3256621264" sldId="284"/>
            <ac:spMk id="2" creationId="{7D26E453-60F2-64C1-C8AA-924FCE501457}"/>
          </ac:spMkLst>
        </pc:spChg>
        <pc:spChg chg="mod">
          <ac:chgData name="Максим Кондратьев" userId="f331efaf610dbe93" providerId="LiveId" clId="{DB56D197-C736-4435-84D8-F37FACE8440D}" dt="2023-11-17T18:50:55.253" v="144" actId="27636"/>
          <ac:spMkLst>
            <pc:docMk/>
            <pc:sldMk cId="3256621264" sldId="284"/>
            <ac:spMk id="3" creationId="{B9D0E846-963D-D581-CC2A-D5C78FDB9002}"/>
          </ac:spMkLst>
        </pc:spChg>
      </pc:sldChg>
      <pc:sldChg chg="modSp mod">
        <pc:chgData name="Максим Кондратьев" userId="f331efaf610dbe93" providerId="LiveId" clId="{DB56D197-C736-4435-84D8-F37FACE8440D}" dt="2023-11-17T18:51:10.431" v="146"/>
        <pc:sldMkLst>
          <pc:docMk/>
          <pc:sldMk cId="2347720900" sldId="285"/>
        </pc:sldMkLst>
        <pc:spChg chg="mod">
          <ac:chgData name="Максим Кондратьев" userId="f331efaf610dbe93" providerId="LiveId" clId="{DB56D197-C736-4435-84D8-F37FACE8440D}" dt="2023-11-17T18:51:10.431" v="146"/>
          <ac:spMkLst>
            <pc:docMk/>
            <pc:sldMk cId="2347720900" sldId="285"/>
            <ac:spMk id="2" creationId="{51A9A53B-351C-EE8A-71C8-9CF4D5F26B94}"/>
          </ac:spMkLst>
        </pc:spChg>
        <pc:spChg chg="mod">
          <ac:chgData name="Максим Кондратьев" userId="f331efaf610dbe93" providerId="LiveId" clId="{DB56D197-C736-4435-84D8-F37FACE8440D}" dt="2023-11-17T18:51:05.457" v="145"/>
          <ac:spMkLst>
            <pc:docMk/>
            <pc:sldMk cId="2347720900" sldId="285"/>
            <ac:spMk id="3" creationId="{113E3D7D-72B2-9F89-B93B-8FE1BD044C27}"/>
          </ac:spMkLst>
        </pc:spChg>
      </pc:sldChg>
      <pc:sldChg chg="modSp mod">
        <pc:chgData name="Максим Кондратьев" userId="f331efaf610dbe93" providerId="LiveId" clId="{DB56D197-C736-4435-84D8-F37FACE8440D}" dt="2023-11-17T17:39:36.142" v="16" actId="2711"/>
        <pc:sldMkLst>
          <pc:docMk/>
          <pc:sldMk cId="2703760451" sldId="299"/>
        </pc:sldMkLst>
        <pc:spChg chg="mod">
          <ac:chgData name="Максим Кондратьев" userId="f331efaf610dbe93" providerId="LiveId" clId="{DB56D197-C736-4435-84D8-F37FACE8440D}" dt="2023-11-17T17:39:36.142" v="16" actId="2711"/>
          <ac:spMkLst>
            <pc:docMk/>
            <pc:sldMk cId="2703760451" sldId="299"/>
            <ac:spMk id="2" creationId="{843C52CC-E933-237A-DE40-55651E0F32EE}"/>
          </ac:spMkLst>
        </pc:spChg>
      </pc:sldChg>
      <pc:sldChg chg="modSp mod">
        <pc:chgData name="Максим Кондратьев" userId="f331efaf610dbe93" providerId="LiveId" clId="{DB56D197-C736-4435-84D8-F37FACE8440D}" dt="2023-11-17T18:28:26.403" v="89"/>
        <pc:sldMkLst>
          <pc:docMk/>
          <pc:sldMk cId="2587357236" sldId="300"/>
        </pc:sldMkLst>
        <pc:spChg chg="mod">
          <ac:chgData name="Максим Кондратьев" userId="f331efaf610dbe93" providerId="LiveId" clId="{DB56D197-C736-4435-84D8-F37FACE8440D}" dt="2023-11-17T18:28:26.403" v="89"/>
          <ac:spMkLst>
            <pc:docMk/>
            <pc:sldMk cId="2587357236" sldId="300"/>
            <ac:spMk id="2" creationId="{F228182F-4093-22AE-685C-E4E9D951F76D}"/>
          </ac:spMkLst>
        </pc:spChg>
        <pc:spChg chg="mod">
          <ac:chgData name="Максим Кондратьев" userId="f331efaf610dbe93" providerId="LiveId" clId="{DB56D197-C736-4435-84D8-F37FACE8440D}" dt="2023-11-17T18:28:14.749" v="87"/>
          <ac:spMkLst>
            <pc:docMk/>
            <pc:sldMk cId="2587357236" sldId="300"/>
            <ac:spMk id="3" creationId="{1EC621D7-6C17-0D04-AD8F-BE6BEE366E08}"/>
          </ac:spMkLst>
        </pc:spChg>
      </pc:sldChg>
    </pc:docChg>
  </pc:docChgLst>
  <pc:docChgLst>
    <pc:chgData name="Арефьева Карина" userId="cb0dffe945333222" providerId="Windows Live" clId="Web-{B54FD65F-9D18-4EBF-A281-137D572F83F7}"/>
    <pc:docChg chg="modSld">
      <pc:chgData name="Арефьева Карина" userId="cb0dffe945333222" providerId="Windows Live" clId="Web-{B54FD65F-9D18-4EBF-A281-137D572F83F7}" dt="2023-11-17T17:43:53.301" v="0"/>
      <pc:docMkLst>
        <pc:docMk/>
      </pc:docMkLst>
      <pc:sldChg chg="mod modShow">
        <pc:chgData name="Арефьева Карина" userId="cb0dffe945333222" providerId="Windows Live" clId="Web-{B54FD65F-9D18-4EBF-A281-137D572F83F7}" dt="2023-11-17T17:43:53.301" v="0"/>
        <pc:sldMkLst>
          <pc:docMk/>
          <pc:sldMk cId="2548083227" sldId="256"/>
        </pc:sldMkLst>
      </pc:sldChg>
    </pc:docChg>
  </pc:docChgLst>
  <pc:docChgLst>
    <pc:chgData name="Кондратьев Максим" userId="f331efaf610dbe93" providerId="Windows Live" clId="Web-{C4A2675E-31DF-4453-B4E4-D52F92927116}"/>
    <pc:docChg chg="modSld">
      <pc:chgData name="Кондратьев Максим" userId="f331efaf610dbe93" providerId="Windows Live" clId="Web-{C4A2675E-31DF-4453-B4E4-D52F92927116}" dt="2023-11-17T17:13:37.462" v="4" actId="20577"/>
      <pc:docMkLst>
        <pc:docMk/>
      </pc:docMkLst>
      <pc:sldChg chg="modSp">
        <pc:chgData name="Кондратьев Максим" userId="f331efaf610dbe93" providerId="Windows Live" clId="Web-{C4A2675E-31DF-4453-B4E4-D52F92927116}" dt="2023-11-17T17:13:37.462" v="4" actId="20577"/>
        <pc:sldMkLst>
          <pc:docMk/>
          <pc:sldMk cId="1654181402" sldId="257"/>
        </pc:sldMkLst>
        <pc:spChg chg="mod">
          <ac:chgData name="Кондратьев Максим" userId="f331efaf610dbe93" providerId="Windows Live" clId="Web-{C4A2675E-31DF-4453-B4E4-D52F92927116}" dt="2023-11-17T17:13:37.462" v="4" actId="20577"/>
          <ac:spMkLst>
            <pc:docMk/>
            <pc:sldMk cId="1654181402" sldId="257"/>
            <ac:spMk id="3" creationId="{C200B43E-63DC-434C-A918-EBAA339378A2}"/>
          </ac:spMkLst>
        </pc:spChg>
      </pc:sldChg>
    </pc:docChg>
  </pc:docChgLst>
  <pc:docChgLst>
    <pc:chgData name="Арефьева Карина" userId="cb0dffe945333222" providerId="Windows Live" clId="Web-{7071D24A-DBD2-487C-A2ED-CFA163006DDE}"/>
    <pc:docChg chg="modSld addMainMaster delMainMaster">
      <pc:chgData name="Арефьева Карина" userId="cb0dffe945333222" providerId="Windows Live" clId="Web-{7071D24A-DBD2-487C-A2ED-CFA163006DDE}" dt="2023-11-19T20:33:11.278" v="828" actId="14100"/>
      <pc:docMkLst>
        <pc:docMk/>
      </pc:docMkLst>
      <pc:sldChg chg="modSp mod modClrScheme chgLayout">
        <pc:chgData name="Арефьева Карина" userId="cb0dffe945333222" providerId="Windows Live" clId="Web-{7071D24A-DBD2-487C-A2ED-CFA163006DDE}" dt="2023-11-19T19:55:23.904" v="714"/>
        <pc:sldMkLst>
          <pc:docMk/>
          <pc:sldMk cId="2548083227" sldId="256"/>
        </pc:sldMkLst>
        <pc:spChg chg="mod ord">
          <ac:chgData name="Арефьева Карина" userId="cb0dffe945333222" providerId="Windows Live" clId="Web-{7071D24A-DBD2-487C-A2ED-CFA163006DDE}" dt="2023-11-19T19:55:23.904" v="714"/>
          <ac:spMkLst>
            <pc:docMk/>
            <pc:sldMk cId="2548083227" sldId="256"/>
            <ac:spMk id="2" creationId="{3D77E7B5-CE73-46C1-9475-F14C78A29352}"/>
          </ac:spMkLst>
        </pc:spChg>
        <pc:spChg chg="mod ord">
          <ac:chgData name="Арефьева Карина" userId="cb0dffe945333222" providerId="Windows Live" clId="Web-{7071D24A-DBD2-487C-A2ED-CFA163006DDE}" dt="2023-11-19T19:55:23.904" v="714"/>
          <ac:spMkLst>
            <pc:docMk/>
            <pc:sldMk cId="2548083227" sldId="256"/>
            <ac:spMk id="3" creationId="{26EA58BF-00FC-4EE2-8B40-83597AED68D9}"/>
          </ac:spMkLst>
        </pc:spChg>
      </pc:sldChg>
      <pc:sldChg chg="addSp delSp modSp mod modClrScheme chgLayout">
        <pc:chgData name="Арефьева Карина" userId="cb0dffe945333222" providerId="Windows Live" clId="Web-{7071D24A-DBD2-487C-A2ED-CFA163006DDE}" dt="2023-11-19T20:03:28.248" v="769" actId="20577"/>
        <pc:sldMkLst>
          <pc:docMk/>
          <pc:sldMk cId="1654181402" sldId="257"/>
        </pc:sldMkLst>
        <pc:spChg chg="mod ord">
          <ac:chgData name="Арефьева Карина" userId="cb0dffe945333222" providerId="Windows Live" clId="Web-{7071D24A-DBD2-487C-A2ED-CFA163006DDE}" dt="2023-11-19T19:55:23.904" v="714"/>
          <ac:spMkLst>
            <pc:docMk/>
            <pc:sldMk cId="1654181402" sldId="257"/>
            <ac:spMk id="2" creationId="{37A4C5DF-7DB0-4606-85E6-54CAD96D38E2}"/>
          </ac:spMkLst>
        </pc:spChg>
        <pc:spChg chg="mod ord">
          <ac:chgData name="Арефьева Карина" userId="cb0dffe945333222" providerId="Windows Live" clId="Web-{7071D24A-DBD2-487C-A2ED-CFA163006DDE}" dt="2023-11-19T20:02:20.654" v="764" actId="20577"/>
          <ac:spMkLst>
            <pc:docMk/>
            <pc:sldMk cId="1654181402" sldId="257"/>
            <ac:spMk id="3" creationId="{C200B43E-63DC-434C-A918-EBAA339378A2}"/>
          </ac:spMkLst>
        </pc:spChg>
        <pc:spChg chg="add del">
          <ac:chgData name="Арефьева Карина" userId="cb0dffe945333222" providerId="Windows Live" clId="Web-{7071D24A-DBD2-487C-A2ED-CFA163006DDE}" dt="2023-11-19T19:47:08.608" v="120"/>
          <ac:spMkLst>
            <pc:docMk/>
            <pc:sldMk cId="1654181402" sldId="257"/>
            <ac:spMk id="5" creationId="{DD175A69-4FE6-58A3-BA7B-79F82ED7B2ED}"/>
          </ac:spMkLst>
        </pc:spChg>
        <pc:spChg chg="add del mod">
          <ac:chgData name="Арефьева Карина" userId="cb0dffe945333222" providerId="Windows Live" clId="Web-{7071D24A-DBD2-487C-A2ED-CFA163006DDE}" dt="2023-11-19T19:47:05.905" v="118"/>
          <ac:spMkLst>
            <pc:docMk/>
            <pc:sldMk cId="1654181402" sldId="257"/>
            <ac:spMk id="6" creationId="{D04FE93B-56AB-F978-D316-BC8665C80EFF}"/>
          </ac:spMkLst>
        </pc:spChg>
        <pc:spChg chg="add mod">
          <ac:chgData name="Арефьева Карина" userId="cb0dffe945333222" providerId="Windows Live" clId="Web-{7071D24A-DBD2-487C-A2ED-CFA163006DDE}" dt="2023-11-19T20:03:28.248" v="769" actId="20577"/>
          <ac:spMkLst>
            <pc:docMk/>
            <pc:sldMk cId="1654181402" sldId="257"/>
            <ac:spMk id="7" creationId="{9045EA84-04F6-CDED-3F32-206E64361C5F}"/>
          </ac:spMkLst>
        </pc:spChg>
      </pc:sldChg>
      <pc:sldChg chg="modSp mod modClrScheme chgLayout">
        <pc:chgData name="Арефьева Карина" userId="cb0dffe945333222" providerId="Windows Live" clId="Web-{7071D24A-DBD2-487C-A2ED-CFA163006DDE}" dt="2023-11-19T19:55:23.904" v="714"/>
        <pc:sldMkLst>
          <pc:docMk/>
          <pc:sldMk cId="75842919" sldId="258"/>
        </pc:sldMkLst>
        <pc:spChg chg="mod ord">
          <ac:chgData name="Арефьева Карина" userId="cb0dffe945333222" providerId="Windows Live" clId="Web-{7071D24A-DBD2-487C-A2ED-CFA163006DDE}" dt="2023-11-19T19:55:23.904" v="714"/>
          <ac:spMkLst>
            <pc:docMk/>
            <pc:sldMk cId="75842919" sldId="258"/>
            <ac:spMk id="2" creationId="{35A811B1-0806-4293-A753-B2AB29C19814}"/>
          </ac:spMkLst>
        </pc:spChg>
        <pc:spChg chg="mod ord">
          <ac:chgData name="Арефьева Карина" userId="cb0dffe945333222" providerId="Windows Live" clId="Web-{7071D24A-DBD2-487C-A2ED-CFA163006DDE}" dt="2023-11-19T19:55:23.904" v="714"/>
          <ac:spMkLst>
            <pc:docMk/>
            <pc:sldMk cId="75842919" sldId="258"/>
            <ac:spMk id="3" creationId="{FDCB7FFF-62BE-BE56-DA1E-845581F62BFD}"/>
          </ac:spMkLst>
        </pc:spChg>
      </pc:sldChg>
      <pc:sldChg chg="modSp mod modClrScheme chgLayout">
        <pc:chgData name="Арефьева Карина" userId="cb0dffe945333222" providerId="Windows Live" clId="Web-{7071D24A-DBD2-487C-A2ED-CFA163006DDE}" dt="2023-11-19T20:07:31.123" v="770" actId="20577"/>
        <pc:sldMkLst>
          <pc:docMk/>
          <pc:sldMk cId="3964781882" sldId="260"/>
        </pc:sldMkLst>
        <pc:spChg chg="mod ord">
          <ac:chgData name="Арефьева Карина" userId="cb0dffe945333222" providerId="Windows Live" clId="Web-{7071D24A-DBD2-487C-A2ED-CFA163006DDE}" dt="2023-11-19T20:07:31.123" v="770" actId="20577"/>
          <ac:spMkLst>
            <pc:docMk/>
            <pc:sldMk cId="3964781882" sldId="260"/>
            <ac:spMk id="2" creationId="{843C52CC-E933-237A-DE40-55651E0F32EE}"/>
          </ac:spMkLst>
        </pc:spChg>
        <pc:spChg chg="mod ord">
          <ac:chgData name="Арефьева Карина" userId="cb0dffe945333222" providerId="Windows Live" clId="Web-{7071D24A-DBD2-487C-A2ED-CFA163006DDE}" dt="2023-11-19T19:55:23.904" v="714"/>
          <ac:spMkLst>
            <pc:docMk/>
            <pc:sldMk cId="3964781882" sldId="260"/>
            <ac:spMk id="5" creationId="{799150B7-8247-7851-BA66-147C20E31915}"/>
          </ac:spMkLst>
        </pc:spChg>
      </pc:sldChg>
      <pc:sldChg chg="modSp mod modClrScheme chgLayout">
        <pc:chgData name="Арефьева Карина" userId="cb0dffe945333222" providerId="Windows Live" clId="Web-{7071D24A-DBD2-487C-A2ED-CFA163006DDE}" dt="2023-11-19T19:55:23.904" v="714"/>
        <pc:sldMkLst>
          <pc:docMk/>
          <pc:sldMk cId="2079110322" sldId="276"/>
        </pc:sldMkLst>
        <pc:spChg chg="mod ord">
          <ac:chgData name="Арефьева Карина" userId="cb0dffe945333222" providerId="Windows Live" clId="Web-{7071D24A-DBD2-487C-A2ED-CFA163006DDE}" dt="2023-11-19T19:55:23.904" v="714"/>
          <ac:spMkLst>
            <pc:docMk/>
            <pc:sldMk cId="2079110322" sldId="276"/>
            <ac:spMk id="2" creationId="{9A1322AC-CCC1-059B-B99F-870C649EE64F}"/>
          </ac:spMkLst>
        </pc:spChg>
        <pc:spChg chg="mod ord">
          <ac:chgData name="Арефьева Карина" userId="cb0dffe945333222" providerId="Windows Live" clId="Web-{7071D24A-DBD2-487C-A2ED-CFA163006DDE}" dt="2023-11-19T19:55:23.904" v="714"/>
          <ac:spMkLst>
            <pc:docMk/>
            <pc:sldMk cId="2079110322" sldId="276"/>
            <ac:spMk id="3" creationId="{2C5AEBFA-6141-A139-C202-E3057AC7C9C7}"/>
          </ac:spMkLst>
        </pc:spChg>
      </pc:sldChg>
      <pc:sldChg chg="modSp mod modClrScheme chgLayout">
        <pc:chgData name="Арефьева Карина" userId="cb0dffe945333222" providerId="Windows Live" clId="Web-{7071D24A-DBD2-487C-A2ED-CFA163006DDE}" dt="2023-11-19T20:31:30.638" v="822" actId="14100"/>
        <pc:sldMkLst>
          <pc:docMk/>
          <pc:sldMk cId="2347720900" sldId="285"/>
        </pc:sldMkLst>
        <pc:spChg chg="mod ord">
          <ac:chgData name="Арефьева Карина" userId="cb0dffe945333222" providerId="Windows Live" clId="Web-{7071D24A-DBD2-487C-A2ED-CFA163006DDE}" dt="2023-11-19T19:55:23.904" v="714"/>
          <ac:spMkLst>
            <pc:docMk/>
            <pc:sldMk cId="2347720900" sldId="285"/>
            <ac:spMk id="2" creationId="{51A9A53B-351C-EE8A-71C8-9CF4D5F26B94}"/>
          </ac:spMkLst>
        </pc:spChg>
        <pc:spChg chg="mod ord">
          <ac:chgData name="Арефьева Карина" userId="cb0dffe945333222" providerId="Windows Live" clId="Web-{7071D24A-DBD2-487C-A2ED-CFA163006DDE}" dt="2023-11-19T20:31:30.638" v="822" actId="14100"/>
          <ac:spMkLst>
            <pc:docMk/>
            <pc:sldMk cId="2347720900" sldId="285"/>
            <ac:spMk id="3" creationId="{113E3D7D-72B2-9F89-B93B-8FE1BD044C27}"/>
          </ac:spMkLst>
        </pc:spChg>
      </pc:sldChg>
      <pc:sldChg chg="modSp mod modClrScheme chgLayout">
        <pc:chgData name="Арефьева Карина" userId="cb0dffe945333222" providerId="Windows Live" clId="Web-{7071D24A-DBD2-487C-A2ED-CFA163006DDE}" dt="2023-11-19T20:32:25.497" v="826" actId="1076"/>
        <pc:sldMkLst>
          <pc:docMk/>
          <pc:sldMk cId="1526761180" sldId="286"/>
        </pc:sldMkLst>
        <pc:spChg chg="mod ord">
          <ac:chgData name="Арефьева Карина" userId="cb0dffe945333222" providerId="Windows Live" clId="Web-{7071D24A-DBD2-487C-A2ED-CFA163006DDE}" dt="2023-11-19T19:55:23.904" v="714"/>
          <ac:spMkLst>
            <pc:docMk/>
            <pc:sldMk cId="1526761180" sldId="286"/>
            <ac:spMk id="2" creationId="{620E80EC-7511-654F-98D3-283EB82E19C7}"/>
          </ac:spMkLst>
        </pc:spChg>
        <pc:spChg chg="mod ord">
          <ac:chgData name="Арефьева Карина" userId="cb0dffe945333222" providerId="Windows Live" clId="Web-{7071D24A-DBD2-487C-A2ED-CFA163006DDE}" dt="2023-11-19T20:32:25.497" v="826" actId="1076"/>
          <ac:spMkLst>
            <pc:docMk/>
            <pc:sldMk cId="1526761180" sldId="286"/>
            <ac:spMk id="3" creationId="{F4ACBDF8-21C2-E486-B7CC-2A2FA958A770}"/>
          </ac:spMkLst>
        </pc:spChg>
      </pc:sldChg>
      <pc:sldChg chg="modSp mod modClrScheme chgLayout">
        <pc:chgData name="Арефьева Карина" userId="cb0dffe945333222" providerId="Windows Live" clId="Web-{7071D24A-DBD2-487C-A2ED-CFA163006DDE}" dt="2023-11-19T19:55:23.904" v="714"/>
        <pc:sldMkLst>
          <pc:docMk/>
          <pc:sldMk cId="1176041799" sldId="287"/>
        </pc:sldMkLst>
        <pc:spChg chg="mod ord">
          <ac:chgData name="Арефьева Карина" userId="cb0dffe945333222" providerId="Windows Live" clId="Web-{7071D24A-DBD2-487C-A2ED-CFA163006DDE}" dt="2023-11-19T19:55:23.904" v="714"/>
          <ac:spMkLst>
            <pc:docMk/>
            <pc:sldMk cId="1176041799" sldId="287"/>
            <ac:spMk id="2" creationId="{8A195080-EAEE-C2AA-5983-14CDF5678E38}"/>
          </ac:spMkLst>
        </pc:spChg>
        <pc:spChg chg="mod ord">
          <ac:chgData name="Арефьева Карина" userId="cb0dffe945333222" providerId="Windows Live" clId="Web-{7071D24A-DBD2-487C-A2ED-CFA163006DDE}" dt="2023-11-19T19:55:23.904" v="714"/>
          <ac:spMkLst>
            <pc:docMk/>
            <pc:sldMk cId="1176041799" sldId="287"/>
            <ac:spMk id="3" creationId="{6E6D2822-0BCF-267B-3C34-2D59DE86EDC6}"/>
          </ac:spMkLst>
        </pc:spChg>
      </pc:sldChg>
      <pc:sldChg chg="modSp mod modClrScheme chgLayout">
        <pc:chgData name="Арефьева Карина" userId="cb0dffe945333222" providerId="Windows Live" clId="Web-{7071D24A-DBD2-487C-A2ED-CFA163006DDE}" dt="2023-11-19T19:55:23.904" v="714"/>
        <pc:sldMkLst>
          <pc:docMk/>
          <pc:sldMk cId="2624705903" sldId="288"/>
        </pc:sldMkLst>
        <pc:spChg chg="mod ord">
          <ac:chgData name="Арефьева Карина" userId="cb0dffe945333222" providerId="Windows Live" clId="Web-{7071D24A-DBD2-487C-A2ED-CFA163006DDE}" dt="2023-11-19T19:55:23.904" v="714"/>
          <ac:spMkLst>
            <pc:docMk/>
            <pc:sldMk cId="2624705903" sldId="288"/>
            <ac:spMk id="2" creationId="{03CC1C8F-630A-B6B1-E16A-3AEA4624859C}"/>
          </ac:spMkLst>
        </pc:spChg>
        <pc:spChg chg="mod ord">
          <ac:chgData name="Арефьева Карина" userId="cb0dffe945333222" providerId="Windows Live" clId="Web-{7071D24A-DBD2-487C-A2ED-CFA163006DDE}" dt="2023-11-19T19:55:23.904" v="714"/>
          <ac:spMkLst>
            <pc:docMk/>
            <pc:sldMk cId="2624705903" sldId="288"/>
            <ac:spMk id="3" creationId="{B51A0C8B-8C17-90D5-5656-8C306DED8A9C}"/>
          </ac:spMkLst>
        </pc:spChg>
      </pc:sldChg>
      <pc:sldChg chg="modSp mod modClrScheme chgLayout">
        <pc:chgData name="Арефьева Карина" userId="cb0dffe945333222" providerId="Windows Live" clId="Web-{7071D24A-DBD2-487C-A2ED-CFA163006DDE}" dt="2023-11-19T19:55:23.904" v="714"/>
        <pc:sldMkLst>
          <pc:docMk/>
          <pc:sldMk cId="601708006" sldId="289"/>
        </pc:sldMkLst>
        <pc:spChg chg="mod ord">
          <ac:chgData name="Арефьева Карина" userId="cb0dffe945333222" providerId="Windows Live" clId="Web-{7071D24A-DBD2-487C-A2ED-CFA163006DDE}" dt="2023-11-19T19:55:23.904" v="714"/>
          <ac:spMkLst>
            <pc:docMk/>
            <pc:sldMk cId="601708006" sldId="289"/>
            <ac:spMk id="2" creationId="{6773BE42-2260-FD82-5AFC-D6FC6FDB259D}"/>
          </ac:spMkLst>
        </pc:spChg>
        <pc:spChg chg="mod ord">
          <ac:chgData name="Арефьева Карина" userId="cb0dffe945333222" providerId="Windows Live" clId="Web-{7071D24A-DBD2-487C-A2ED-CFA163006DDE}" dt="2023-11-19T19:55:23.904" v="714"/>
          <ac:spMkLst>
            <pc:docMk/>
            <pc:sldMk cId="601708006" sldId="289"/>
            <ac:spMk id="3" creationId="{40E6F194-D2F5-3994-79B7-8ACAA3C768B9}"/>
          </ac:spMkLst>
        </pc:spChg>
      </pc:sldChg>
      <pc:sldChg chg="modSp mod modClrScheme chgLayout">
        <pc:chgData name="Арефьева Карина" userId="cb0dffe945333222" providerId="Windows Live" clId="Web-{7071D24A-DBD2-487C-A2ED-CFA163006DDE}" dt="2023-11-19T19:55:23.904" v="714"/>
        <pc:sldMkLst>
          <pc:docMk/>
          <pc:sldMk cId="1208249003" sldId="290"/>
        </pc:sldMkLst>
        <pc:spChg chg="mod ord">
          <ac:chgData name="Арефьева Карина" userId="cb0dffe945333222" providerId="Windows Live" clId="Web-{7071D24A-DBD2-487C-A2ED-CFA163006DDE}" dt="2023-11-19T19:55:23.904" v="714"/>
          <ac:spMkLst>
            <pc:docMk/>
            <pc:sldMk cId="1208249003" sldId="290"/>
            <ac:spMk id="2" creationId="{03A1354E-6320-5CE1-4217-AB670776D8AA}"/>
          </ac:spMkLst>
        </pc:spChg>
        <pc:spChg chg="mod ord">
          <ac:chgData name="Арефьева Карина" userId="cb0dffe945333222" providerId="Windows Live" clId="Web-{7071D24A-DBD2-487C-A2ED-CFA163006DDE}" dt="2023-11-19T19:55:23.904" v="714"/>
          <ac:spMkLst>
            <pc:docMk/>
            <pc:sldMk cId="1208249003" sldId="290"/>
            <ac:spMk id="3" creationId="{8041797E-E2BD-0BF8-CACC-BF4D0AB9ABE3}"/>
          </ac:spMkLst>
        </pc:spChg>
      </pc:sldChg>
      <pc:sldChg chg="modSp mod modClrScheme chgLayout">
        <pc:chgData name="Арефьева Карина" userId="cb0dffe945333222" providerId="Windows Live" clId="Web-{7071D24A-DBD2-487C-A2ED-CFA163006DDE}" dt="2023-11-19T20:16:24.482" v="773" actId="20577"/>
        <pc:sldMkLst>
          <pc:docMk/>
          <pc:sldMk cId="243278708" sldId="291"/>
        </pc:sldMkLst>
        <pc:spChg chg="mod ord">
          <ac:chgData name="Арефьева Карина" userId="cb0dffe945333222" providerId="Windows Live" clId="Web-{7071D24A-DBD2-487C-A2ED-CFA163006DDE}" dt="2023-11-19T19:55:23.904" v="714"/>
          <ac:spMkLst>
            <pc:docMk/>
            <pc:sldMk cId="243278708" sldId="291"/>
            <ac:spMk id="2" creationId="{EA97BC0A-7C5F-8263-70BC-26E1E51608C0}"/>
          </ac:spMkLst>
        </pc:spChg>
        <pc:spChg chg="mod ord">
          <ac:chgData name="Арефьева Карина" userId="cb0dffe945333222" providerId="Windows Live" clId="Web-{7071D24A-DBD2-487C-A2ED-CFA163006DDE}" dt="2023-11-19T20:16:24.482" v="773" actId="20577"/>
          <ac:spMkLst>
            <pc:docMk/>
            <pc:sldMk cId="243278708" sldId="291"/>
            <ac:spMk id="3" creationId="{587A3D5C-7EF3-8F8C-36CB-1C532839C822}"/>
          </ac:spMkLst>
        </pc:spChg>
      </pc:sldChg>
      <pc:sldChg chg="modSp mod modClrScheme chgLayout">
        <pc:chgData name="Арефьева Карина" userId="cb0dffe945333222" providerId="Windows Live" clId="Web-{7071D24A-DBD2-487C-A2ED-CFA163006DDE}" dt="2023-11-19T19:55:23.904" v="714"/>
        <pc:sldMkLst>
          <pc:docMk/>
          <pc:sldMk cId="1375155989" sldId="292"/>
        </pc:sldMkLst>
        <pc:spChg chg="mod ord">
          <ac:chgData name="Арефьева Карина" userId="cb0dffe945333222" providerId="Windows Live" clId="Web-{7071D24A-DBD2-487C-A2ED-CFA163006DDE}" dt="2023-11-19T19:55:23.904" v="714"/>
          <ac:spMkLst>
            <pc:docMk/>
            <pc:sldMk cId="1375155989" sldId="292"/>
            <ac:spMk id="2" creationId="{B94556CA-2541-0064-6DC7-876FB51E1976}"/>
          </ac:spMkLst>
        </pc:spChg>
        <pc:spChg chg="mod ord">
          <ac:chgData name="Арефьева Карина" userId="cb0dffe945333222" providerId="Windows Live" clId="Web-{7071D24A-DBD2-487C-A2ED-CFA163006DDE}" dt="2023-11-19T19:55:23.904" v="714"/>
          <ac:spMkLst>
            <pc:docMk/>
            <pc:sldMk cId="1375155989" sldId="292"/>
            <ac:spMk id="3" creationId="{67AFE82B-AB2B-DF97-8512-F1239BF0D24D}"/>
          </ac:spMkLst>
        </pc:spChg>
      </pc:sldChg>
      <pc:sldChg chg="modSp mod modClrScheme chgLayout">
        <pc:chgData name="Арефьева Карина" userId="cb0dffe945333222" providerId="Windows Live" clId="Web-{7071D24A-DBD2-487C-A2ED-CFA163006DDE}" dt="2023-11-19T20:22:10.982" v="794" actId="20577"/>
        <pc:sldMkLst>
          <pc:docMk/>
          <pc:sldMk cId="3183118997" sldId="293"/>
        </pc:sldMkLst>
        <pc:spChg chg="mod ord">
          <ac:chgData name="Арефьева Карина" userId="cb0dffe945333222" providerId="Windows Live" clId="Web-{7071D24A-DBD2-487C-A2ED-CFA163006DDE}" dt="2023-11-19T19:55:23.904" v="714"/>
          <ac:spMkLst>
            <pc:docMk/>
            <pc:sldMk cId="3183118997" sldId="293"/>
            <ac:spMk id="2" creationId="{B247A2EC-1F52-E174-1EE7-1267C6848843}"/>
          </ac:spMkLst>
        </pc:spChg>
        <pc:spChg chg="mod ord">
          <ac:chgData name="Арефьева Карина" userId="cb0dffe945333222" providerId="Windows Live" clId="Web-{7071D24A-DBD2-487C-A2ED-CFA163006DDE}" dt="2023-11-19T20:22:10.982" v="794" actId="20577"/>
          <ac:spMkLst>
            <pc:docMk/>
            <pc:sldMk cId="3183118997" sldId="293"/>
            <ac:spMk id="3" creationId="{5CA3A42E-41A1-6865-B681-958BA262DDC8}"/>
          </ac:spMkLst>
        </pc:spChg>
      </pc:sldChg>
      <pc:sldChg chg="modSp mod modClrScheme chgLayout">
        <pc:chgData name="Арефьева Карина" userId="cb0dffe945333222" providerId="Windows Live" clId="Web-{7071D24A-DBD2-487C-A2ED-CFA163006DDE}" dt="2023-11-19T19:55:23.904" v="714"/>
        <pc:sldMkLst>
          <pc:docMk/>
          <pc:sldMk cId="2436741847" sldId="294"/>
        </pc:sldMkLst>
        <pc:spChg chg="mod ord">
          <ac:chgData name="Арефьева Карина" userId="cb0dffe945333222" providerId="Windows Live" clId="Web-{7071D24A-DBD2-487C-A2ED-CFA163006DDE}" dt="2023-11-19T19:55:23.904" v="714"/>
          <ac:spMkLst>
            <pc:docMk/>
            <pc:sldMk cId="2436741847" sldId="294"/>
            <ac:spMk id="2" creationId="{D07542CE-B44D-2BFC-379A-20B655403654}"/>
          </ac:spMkLst>
        </pc:spChg>
        <pc:spChg chg="mod ord">
          <ac:chgData name="Арефьева Карина" userId="cb0dffe945333222" providerId="Windows Live" clId="Web-{7071D24A-DBD2-487C-A2ED-CFA163006DDE}" dt="2023-11-19T19:55:23.904" v="714"/>
          <ac:spMkLst>
            <pc:docMk/>
            <pc:sldMk cId="2436741847" sldId="294"/>
            <ac:spMk id="3" creationId="{4690B579-9E20-7D00-D73C-7E09A98351DE}"/>
          </ac:spMkLst>
        </pc:spChg>
      </pc:sldChg>
      <pc:sldChg chg="modSp mod modClrScheme chgLayout">
        <pc:chgData name="Арефьева Карина" userId="cb0dffe945333222" providerId="Windows Live" clId="Web-{7071D24A-DBD2-487C-A2ED-CFA163006DDE}" dt="2023-11-19T20:33:11.278" v="828" actId="14100"/>
        <pc:sldMkLst>
          <pc:docMk/>
          <pc:sldMk cId="636632067" sldId="295"/>
        </pc:sldMkLst>
        <pc:spChg chg="mod ord">
          <ac:chgData name="Арефьева Карина" userId="cb0dffe945333222" providerId="Windows Live" clId="Web-{7071D24A-DBD2-487C-A2ED-CFA163006DDE}" dt="2023-11-19T19:55:23.904" v="714"/>
          <ac:spMkLst>
            <pc:docMk/>
            <pc:sldMk cId="636632067" sldId="295"/>
            <ac:spMk id="2" creationId="{5C4172BA-6AF6-C3DC-1468-DA91886990AE}"/>
          </ac:spMkLst>
        </pc:spChg>
        <pc:picChg chg="mod ord">
          <ac:chgData name="Арефьева Карина" userId="cb0dffe945333222" providerId="Windows Live" clId="Web-{7071D24A-DBD2-487C-A2ED-CFA163006DDE}" dt="2023-11-19T20:33:11.278" v="828" actId="14100"/>
          <ac:picMkLst>
            <pc:docMk/>
            <pc:sldMk cId="636632067" sldId="295"/>
            <ac:picMk id="5" creationId="{64C987B6-8D61-FD63-05BF-CEB44B27C80B}"/>
          </ac:picMkLst>
        </pc:picChg>
      </pc:sldChg>
      <pc:sldChg chg="modSp mod modClrScheme chgLayout">
        <pc:chgData name="Арефьева Карина" userId="cb0dffe945333222" providerId="Windows Live" clId="Web-{7071D24A-DBD2-487C-A2ED-CFA163006DDE}" dt="2023-11-19T19:55:23.904" v="714"/>
        <pc:sldMkLst>
          <pc:docMk/>
          <pc:sldMk cId="2703760451" sldId="299"/>
        </pc:sldMkLst>
        <pc:spChg chg="mod ord">
          <ac:chgData name="Арефьева Карина" userId="cb0dffe945333222" providerId="Windows Live" clId="Web-{7071D24A-DBD2-487C-A2ED-CFA163006DDE}" dt="2023-11-19T19:55:23.904" v="714"/>
          <ac:spMkLst>
            <pc:docMk/>
            <pc:sldMk cId="2703760451" sldId="299"/>
            <ac:spMk id="2" creationId="{843C52CC-E933-237A-DE40-55651E0F32EE}"/>
          </ac:spMkLst>
        </pc:spChg>
        <pc:spChg chg="mod ord">
          <ac:chgData name="Арефьева Карина" userId="cb0dffe945333222" providerId="Windows Live" clId="Web-{7071D24A-DBD2-487C-A2ED-CFA163006DDE}" dt="2023-11-19T19:55:23.904" v="714"/>
          <ac:spMkLst>
            <pc:docMk/>
            <pc:sldMk cId="2703760451" sldId="299"/>
            <ac:spMk id="5" creationId="{799150B7-8247-7851-BA66-147C20E31915}"/>
          </ac:spMkLst>
        </pc:spChg>
      </pc:sldChg>
      <pc:sldChg chg="modSp mod modClrScheme chgLayout">
        <pc:chgData name="Арефьева Карина" userId="cb0dffe945333222" providerId="Windows Live" clId="Web-{7071D24A-DBD2-487C-A2ED-CFA163006DDE}" dt="2023-11-19T19:55:23.904" v="714"/>
        <pc:sldMkLst>
          <pc:docMk/>
          <pc:sldMk cId="2748733449" sldId="301"/>
        </pc:sldMkLst>
        <pc:spChg chg="mod ord">
          <ac:chgData name="Арефьева Карина" userId="cb0dffe945333222" providerId="Windows Live" clId="Web-{7071D24A-DBD2-487C-A2ED-CFA163006DDE}" dt="2023-11-19T19:55:23.904" v="714"/>
          <ac:spMkLst>
            <pc:docMk/>
            <pc:sldMk cId="2748733449" sldId="301"/>
            <ac:spMk id="2" creationId="{925FB5DA-F031-428C-8AC3-69930FB1DC75}"/>
          </ac:spMkLst>
        </pc:spChg>
        <pc:spChg chg="mod ord">
          <ac:chgData name="Арефьева Карина" userId="cb0dffe945333222" providerId="Windows Live" clId="Web-{7071D24A-DBD2-487C-A2ED-CFA163006DDE}" dt="2023-11-19T19:55:23.904" v="714"/>
          <ac:spMkLst>
            <pc:docMk/>
            <pc:sldMk cId="2748733449" sldId="301"/>
            <ac:spMk id="3" creationId="{6D9639AA-FA7D-4035-B1A8-1AFDE9E29748}"/>
          </ac:spMkLst>
        </pc:spChg>
      </pc:sldChg>
      <pc:sldChg chg="modSp mod modClrScheme chgLayout">
        <pc:chgData name="Арефьева Карина" userId="cb0dffe945333222" providerId="Windows Live" clId="Web-{7071D24A-DBD2-487C-A2ED-CFA163006DDE}" dt="2023-11-19T19:55:23.904" v="714"/>
        <pc:sldMkLst>
          <pc:docMk/>
          <pc:sldMk cId="3841958102" sldId="302"/>
        </pc:sldMkLst>
        <pc:spChg chg="mod ord">
          <ac:chgData name="Арефьева Карина" userId="cb0dffe945333222" providerId="Windows Live" clId="Web-{7071D24A-DBD2-487C-A2ED-CFA163006DDE}" dt="2023-11-19T19:55:23.904" v="714"/>
          <ac:spMkLst>
            <pc:docMk/>
            <pc:sldMk cId="3841958102" sldId="302"/>
            <ac:spMk id="2" creationId="{75BC3AE6-C51C-4DB0-B783-CA85B4755204}"/>
          </ac:spMkLst>
        </pc:spChg>
        <pc:spChg chg="mod ord">
          <ac:chgData name="Арефьева Карина" userId="cb0dffe945333222" providerId="Windows Live" clId="Web-{7071D24A-DBD2-487C-A2ED-CFA163006DDE}" dt="2023-11-19T19:55:23.904" v="714"/>
          <ac:spMkLst>
            <pc:docMk/>
            <pc:sldMk cId="3841958102" sldId="302"/>
            <ac:spMk id="3" creationId="{49987C96-94E8-4A60-AFC6-6C0A48D7D9B8}"/>
          </ac:spMkLst>
        </pc:spChg>
      </pc:sldChg>
      <pc:sldChg chg="modSp mod modClrScheme chgLayout">
        <pc:chgData name="Арефьева Карина" userId="cb0dffe945333222" providerId="Windows Live" clId="Web-{7071D24A-DBD2-487C-A2ED-CFA163006DDE}" dt="2023-11-19T20:13:14.622" v="772" actId="20577"/>
        <pc:sldMkLst>
          <pc:docMk/>
          <pc:sldMk cId="2687639019" sldId="303"/>
        </pc:sldMkLst>
        <pc:spChg chg="mod ord">
          <ac:chgData name="Арефьева Карина" userId="cb0dffe945333222" providerId="Windows Live" clId="Web-{7071D24A-DBD2-487C-A2ED-CFA163006DDE}" dt="2023-11-19T20:13:14.622" v="772" actId="20577"/>
          <ac:spMkLst>
            <pc:docMk/>
            <pc:sldMk cId="2687639019" sldId="303"/>
            <ac:spMk id="2" creationId="{F517C2BE-FBE6-4779-A1CE-17F99A9E8C67}"/>
          </ac:spMkLst>
        </pc:spChg>
        <pc:spChg chg="mod ord">
          <ac:chgData name="Арефьева Карина" userId="cb0dffe945333222" providerId="Windows Live" clId="Web-{7071D24A-DBD2-487C-A2ED-CFA163006DDE}" dt="2023-11-19T19:55:23.904" v="714"/>
          <ac:spMkLst>
            <pc:docMk/>
            <pc:sldMk cId="2687639019" sldId="303"/>
            <ac:spMk id="3" creationId="{87A37128-E61C-48D1-8838-7535ACB6C039}"/>
          </ac:spMkLst>
        </pc:spChg>
      </pc:sldChg>
      <pc:sldChg chg="modSp mod modClrScheme chgLayout">
        <pc:chgData name="Арефьева Карина" userId="cb0dffe945333222" providerId="Windows Live" clId="Web-{7071D24A-DBD2-487C-A2ED-CFA163006DDE}" dt="2023-11-19T19:55:23.904" v="714"/>
        <pc:sldMkLst>
          <pc:docMk/>
          <pc:sldMk cId="2615412289" sldId="304"/>
        </pc:sldMkLst>
        <pc:spChg chg="mod ord">
          <ac:chgData name="Арефьева Карина" userId="cb0dffe945333222" providerId="Windows Live" clId="Web-{7071D24A-DBD2-487C-A2ED-CFA163006DDE}" dt="2023-11-19T19:55:23.904" v="714"/>
          <ac:spMkLst>
            <pc:docMk/>
            <pc:sldMk cId="2615412289" sldId="304"/>
            <ac:spMk id="2" creationId="{354ECFF7-FAE9-401C-B422-E587FF107098}"/>
          </ac:spMkLst>
        </pc:spChg>
        <pc:spChg chg="mod ord">
          <ac:chgData name="Арефьева Карина" userId="cb0dffe945333222" providerId="Windows Live" clId="Web-{7071D24A-DBD2-487C-A2ED-CFA163006DDE}" dt="2023-11-19T19:55:23.904" v="714"/>
          <ac:spMkLst>
            <pc:docMk/>
            <pc:sldMk cId="2615412289" sldId="304"/>
            <ac:spMk id="3" creationId="{749FEA7B-70D6-4DB2-B6B3-9CC4D5A7646C}"/>
          </ac:spMkLst>
        </pc:spChg>
      </pc:sldChg>
      <pc:sldChg chg="modSp mod modClrScheme chgLayout">
        <pc:chgData name="Арефьева Карина" userId="cb0dffe945333222" providerId="Windows Live" clId="Web-{7071D24A-DBD2-487C-A2ED-CFA163006DDE}" dt="2023-11-19T20:28:18.575" v="814" actId="20577"/>
        <pc:sldMkLst>
          <pc:docMk/>
          <pc:sldMk cId="3274843300" sldId="305"/>
        </pc:sldMkLst>
        <pc:spChg chg="mod ord">
          <ac:chgData name="Арефьева Карина" userId="cb0dffe945333222" providerId="Windows Live" clId="Web-{7071D24A-DBD2-487C-A2ED-CFA163006DDE}" dt="2023-11-19T19:55:23.904" v="714"/>
          <ac:spMkLst>
            <pc:docMk/>
            <pc:sldMk cId="3274843300" sldId="305"/>
            <ac:spMk id="2" creationId="{FAEB3A35-DD17-49FD-8D79-81DAD38097E0}"/>
          </ac:spMkLst>
        </pc:spChg>
        <pc:spChg chg="mod ord">
          <ac:chgData name="Арефьева Карина" userId="cb0dffe945333222" providerId="Windows Live" clId="Web-{7071D24A-DBD2-487C-A2ED-CFA163006DDE}" dt="2023-11-19T20:28:18.575" v="814" actId="20577"/>
          <ac:spMkLst>
            <pc:docMk/>
            <pc:sldMk cId="3274843300" sldId="305"/>
            <ac:spMk id="3" creationId="{A3E96CFB-53FC-421B-ADF2-3788733B70FA}"/>
          </ac:spMkLst>
        </pc:spChg>
      </pc:sldChg>
      <pc:sldChg chg="modSp mod modClrScheme chgLayout">
        <pc:chgData name="Арефьева Карина" userId="cb0dffe945333222" providerId="Windows Live" clId="Web-{7071D24A-DBD2-487C-A2ED-CFA163006DDE}" dt="2023-11-19T20:27:28.310" v="813" actId="20577"/>
        <pc:sldMkLst>
          <pc:docMk/>
          <pc:sldMk cId="792925081" sldId="306"/>
        </pc:sldMkLst>
        <pc:spChg chg="mod ord">
          <ac:chgData name="Арефьева Карина" userId="cb0dffe945333222" providerId="Windows Live" clId="Web-{7071D24A-DBD2-487C-A2ED-CFA163006DDE}" dt="2023-11-19T19:55:23.904" v="714"/>
          <ac:spMkLst>
            <pc:docMk/>
            <pc:sldMk cId="792925081" sldId="306"/>
            <ac:spMk id="2" creationId="{AD26180C-D198-4658-B779-3397170DEC14}"/>
          </ac:spMkLst>
        </pc:spChg>
        <pc:spChg chg="mod ord">
          <ac:chgData name="Арефьева Карина" userId="cb0dffe945333222" providerId="Windows Live" clId="Web-{7071D24A-DBD2-487C-A2ED-CFA163006DDE}" dt="2023-11-19T20:27:28.310" v="813" actId="20577"/>
          <ac:spMkLst>
            <pc:docMk/>
            <pc:sldMk cId="792925081" sldId="306"/>
            <ac:spMk id="3" creationId="{8F26CB47-70E9-4F8A-ACEE-CC8B0DAE3609}"/>
          </ac:spMkLst>
        </pc:spChg>
      </pc:sldChg>
      <pc:sldChg chg="modSp mod modClrScheme chgLayout">
        <pc:chgData name="Арефьева Карина" userId="cb0dffe945333222" providerId="Windows Live" clId="Web-{7071D24A-DBD2-487C-A2ED-CFA163006DDE}" dt="2023-11-19T20:25:01.872" v="805" actId="1076"/>
        <pc:sldMkLst>
          <pc:docMk/>
          <pc:sldMk cId="686970717" sldId="307"/>
        </pc:sldMkLst>
        <pc:spChg chg="mod ord">
          <ac:chgData name="Арефьева Карина" userId="cb0dffe945333222" providerId="Windows Live" clId="Web-{7071D24A-DBD2-487C-A2ED-CFA163006DDE}" dt="2023-11-19T19:55:23.904" v="714"/>
          <ac:spMkLst>
            <pc:docMk/>
            <pc:sldMk cId="686970717" sldId="307"/>
            <ac:spMk id="2" creationId="{D64D03B4-1C8A-4DC8-81E9-093051D5C080}"/>
          </ac:spMkLst>
        </pc:spChg>
        <pc:spChg chg="mod ord">
          <ac:chgData name="Арефьева Карина" userId="cb0dffe945333222" providerId="Windows Live" clId="Web-{7071D24A-DBD2-487C-A2ED-CFA163006DDE}" dt="2023-11-19T20:25:01.872" v="805" actId="1076"/>
          <ac:spMkLst>
            <pc:docMk/>
            <pc:sldMk cId="686970717" sldId="307"/>
            <ac:spMk id="3" creationId="{30329E18-01D9-43BA-AAF7-DCC6505F0195}"/>
          </ac:spMkLst>
        </pc:spChg>
      </pc:sldChg>
      <pc:sldChg chg="modSp mod modClrScheme chgLayout">
        <pc:chgData name="Арефьева Карина" userId="cb0dffe945333222" providerId="Windows Live" clId="Web-{7071D24A-DBD2-487C-A2ED-CFA163006DDE}" dt="2023-11-19T20:24:06.013" v="802" actId="20577"/>
        <pc:sldMkLst>
          <pc:docMk/>
          <pc:sldMk cId="3952266531" sldId="308"/>
        </pc:sldMkLst>
        <pc:spChg chg="mod ord">
          <ac:chgData name="Арефьева Карина" userId="cb0dffe945333222" providerId="Windows Live" clId="Web-{7071D24A-DBD2-487C-A2ED-CFA163006DDE}" dt="2023-11-19T19:55:23.904" v="714"/>
          <ac:spMkLst>
            <pc:docMk/>
            <pc:sldMk cId="3952266531" sldId="308"/>
            <ac:spMk id="2" creationId="{9BE42F4C-0BA1-4A00-B458-7E938EB821DB}"/>
          </ac:spMkLst>
        </pc:spChg>
        <pc:spChg chg="mod ord">
          <ac:chgData name="Арефьева Карина" userId="cb0dffe945333222" providerId="Windows Live" clId="Web-{7071D24A-DBD2-487C-A2ED-CFA163006DDE}" dt="2023-11-19T20:24:06.013" v="802" actId="20577"/>
          <ac:spMkLst>
            <pc:docMk/>
            <pc:sldMk cId="3952266531" sldId="308"/>
            <ac:spMk id="3" creationId="{C40CAF72-A13A-4DA3-B44B-1B9D8F258563}"/>
          </ac:spMkLst>
        </pc:spChg>
      </pc:sldChg>
      <pc:sldChg chg="modSp mod modClrScheme chgLayout">
        <pc:chgData name="Арефьева Карина" userId="cb0dffe945333222" providerId="Windows Live" clId="Web-{7071D24A-DBD2-487C-A2ED-CFA163006DDE}" dt="2023-11-19T20:23:56.575" v="800" actId="20577"/>
        <pc:sldMkLst>
          <pc:docMk/>
          <pc:sldMk cId="3167127479" sldId="309"/>
        </pc:sldMkLst>
        <pc:spChg chg="mod ord">
          <ac:chgData name="Арефьева Карина" userId="cb0dffe945333222" providerId="Windows Live" clId="Web-{7071D24A-DBD2-487C-A2ED-CFA163006DDE}" dt="2023-11-19T19:55:23.904" v="714"/>
          <ac:spMkLst>
            <pc:docMk/>
            <pc:sldMk cId="3167127479" sldId="309"/>
            <ac:spMk id="2" creationId="{F85CC516-52CC-42A0-9660-9EB7AF214786}"/>
          </ac:spMkLst>
        </pc:spChg>
        <pc:spChg chg="mod ord">
          <ac:chgData name="Арефьева Карина" userId="cb0dffe945333222" providerId="Windows Live" clId="Web-{7071D24A-DBD2-487C-A2ED-CFA163006DDE}" dt="2023-11-19T20:23:56.575" v="800" actId="20577"/>
          <ac:spMkLst>
            <pc:docMk/>
            <pc:sldMk cId="3167127479" sldId="309"/>
            <ac:spMk id="3" creationId="{13F67C6B-5FC0-4210-8ADD-94127C633DBB}"/>
          </ac:spMkLst>
        </pc:spChg>
      </pc:sldChg>
      <pc:sldChg chg="modSp mod modClrScheme chgLayout">
        <pc:chgData name="Арефьева Карина" userId="cb0dffe945333222" providerId="Windows Live" clId="Web-{7071D24A-DBD2-487C-A2ED-CFA163006DDE}" dt="2023-11-19T20:20:28.575" v="789" actId="20577"/>
        <pc:sldMkLst>
          <pc:docMk/>
          <pc:sldMk cId="1710853631" sldId="310"/>
        </pc:sldMkLst>
        <pc:spChg chg="mod ord">
          <ac:chgData name="Арефьева Карина" userId="cb0dffe945333222" providerId="Windows Live" clId="Web-{7071D24A-DBD2-487C-A2ED-CFA163006DDE}" dt="2023-11-19T19:55:23.904" v="714"/>
          <ac:spMkLst>
            <pc:docMk/>
            <pc:sldMk cId="1710853631" sldId="310"/>
            <ac:spMk id="2" creationId="{2DBB8B09-6773-42BC-A854-842965AB3AF2}"/>
          </ac:spMkLst>
        </pc:spChg>
        <pc:spChg chg="mod ord">
          <ac:chgData name="Арефьева Карина" userId="cb0dffe945333222" providerId="Windows Live" clId="Web-{7071D24A-DBD2-487C-A2ED-CFA163006DDE}" dt="2023-11-19T20:20:28.575" v="789" actId="20577"/>
          <ac:spMkLst>
            <pc:docMk/>
            <pc:sldMk cId="1710853631" sldId="310"/>
            <ac:spMk id="3" creationId="{A058F134-17E8-40CC-886C-81005F0DB4F9}"/>
          </ac:spMkLst>
        </pc:spChg>
      </pc:sldChg>
      <pc:sldChg chg="modSp mod modClrScheme chgLayout">
        <pc:chgData name="Арефьева Карина" userId="cb0dffe945333222" providerId="Windows Live" clId="Web-{7071D24A-DBD2-487C-A2ED-CFA163006DDE}" dt="2023-11-19T19:55:23.904" v="714"/>
        <pc:sldMkLst>
          <pc:docMk/>
          <pc:sldMk cId="3453679729" sldId="311"/>
        </pc:sldMkLst>
        <pc:spChg chg="mod ord">
          <ac:chgData name="Арефьева Карина" userId="cb0dffe945333222" providerId="Windows Live" clId="Web-{7071D24A-DBD2-487C-A2ED-CFA163006DDE}" dt="2023-11-19T19:55:23.904" v="714"/>
          <ac:spMkLst>
            <pc:docMk/>
            <pc:sldMk cId="3453679729" sldId="311"/>
            <ac:spMk id="2" creationId="{E417B3C4-7ADF-40EB-8C82-22E8A97AB57B}"/>
          </ac:spMkLst>
        </pc:spChg>
        <pc:spChg chg="mod ord">
          <ac:chgData name="Арефьева Карина" userId="cb0dffe945333222" providerId="Windows Live" clId="Web-{7071D24A-DBD2-487C-A2ED-CFA163006DDE}" dt="2023-11-19T19:55:23.904" v="714"/>
          <ac:spMkLst>
            <pc:docMk/>
            <pc:sldMk cId="3453679729" sldId="311"/>
            <ac:spMk id="3" creationId="{8A4BAC29-22C2-41D7-99EF-61D90C6CE9BF}"/>
          </ac:spMkLst>
        </pc:spChg>
      </pc:sldChg>
      <pc:sldChg chg="modSp mod modClrScheme chgLayout">
        <pc:chgData name="Арефьева Карина" userId="cb0dffe945333222" providerId="Windows Live" clId="Web-{7071D24A-DBD2-487C-A2ED-CFA163006DDE}" dt="2023-11-19T19:55:23.904" v="714"/>
        <pc:sldMkLst>
          <pc:docMk/>
          <pc:sldMk cId="2649708777" sldId="312"/>
        </pc:sldMkLst>
        <pc:spChg chg="mod ord">
          <ac:chgData name="Арефьева Карина" userId="cb0dffe945333222" providerId="Windows Live" clId="Web-{7071D24A-DBD2-487C-A2ED-CFA163006DDE}" dt="2023-11-19T19:55:23.904" v="714"/>
          <ac:spMkLst>
            <pc:docMk/>
            <pc:sldMk cId="2649708777" sldId="312"/>
            <ac:spMk id="2" creationId="{0D1BBEB6-55AB-4B73-B17D-1FB64E222D50}"/>
          </ac:spMkLst>
        </pc:spChg>
        <pc:spChg chg="mod ord">
          <ac:chgData name="Арефьева Карина" userId="cb0dffe945333222" providerId="Windows Live" clId="Web-{7071D24A-DBD2-487C-A2ED-CFA163006DDE}" dt="2023-11-19T19:55:23.904" v="714"/>
          <ac:spMkLst>
            <pc:docMk/>
            <pc:sldMk cId="2649708777" sldId="312"/>
            <ac:spMk id="3" creationId="{201C6EE5-E7F4-4CB5-9899-D4D68D088B22}"/>
          </ac:spMkLst>
        </pc:spChg>
      </pc:sldChg>
      <pc:sldChg chg="modSp mod modClrScheme chgLayout">
        <pc:chgData name="Арефьева Карина" userId="cb0dffe945333222" providerId="Windows Live" clId="Web-{7071D24A-DBD2-487C-A2ED-CFA163006DDE}" dt="2023-11-19T19:55:23.904" v="714"/>
        <pc:sldMkLst>
          <pc:docMk/>
          <pc:sldMk cId="3655410941" sldId="313"/>
        </pc:sldMkLst>
        <pc:spChg chg="mod ord">
          <ac:chgData name="Арефьева Карина" userId="cb0dffe945333222" providerId="Windows Live" clId="Web-{7071D24A-DBD2-487C-A2ED-CFA163006DDE}" dt="2023-11-19T19:55:23.904" v="714"/>
          <ac:spMkLst>
            <pc:docMk/>
            <pc:sldMk cId="3655410941" sldId="313"/>
            <ac:spMk id="2" creationId="{FF80FCFC-9A0A-4943-9845-DE1AFB68C8FB}"/>
          </ac:spMkLst>
        </pc:spChg>
        <pc:spChg chg="mod ord">
          <ac:chgData name="Арефьева Карина" userId="cb0dffe945333222" providerId="Windows Live" clId="Web-{7071D24A-DBD2-487C-A2ED-CFA163006DDE}" dt="2023-11-19T19:55:23.904" v="714"/>
          <ac:spMkLst>
            <pc:docMk/>
            <pc:sldMk cId="3655410941" sldId="313"/>
            <ac:spMk id="3" creationId="{28390D93-C852-4BC1-B923-153A90D19F94}"/>
          </ac:spMkLst>
        </pc:spChg>
      </pc:sldChg>
      <pc:sldChg chg="modSp mod modClrScheme chgLayout">
        <pc:chgData name="Арефьева Карина" userId="cb0dffe945333222" providerId="Windows Live" clId="Web-{7071D24A-DBD2-487C-A2ED-CFA163006DDE}" dt="2023-11-19T20:29:01.247" v="816" actId="20577"/>
        <pc:sldMkLst>
          <pc:docMk/>
          <pc:sldMk cId="3253553018" sldId="319"/>
        </pc:sldMkLst>
        <pc:spChg chg="mod ord">
          <ac:chgData name="Арефьева Карина" userId="cb0dffe945333222" providerId="Windows Live" clId="Web-{7071D24A-DBD2-487C-A2ED-CFA163006DDE}" dt="2023-11-19T19:55:23.904" v="714"/>
          <ac:spMkLst>
            <pc:docMk/>
            <pc:sldMk cId="3253553018" sldId="319"/>
            <ac:spMk id="2" creationId="{8A8D92FA-87A8-4632-8CA8-452667D25094}"/>
          </ac:spMkLst>
        </pc:spChg>
        <pc:spChg chg="mod ord">
          <ac:chgData name="Арефьева Карина" userId="cb0dffe945333222" providerId="Windows Live" clId="Web-{7071D24A-DBD2-487C-A2ED-CFA163006DDE}" dt="2023-11-19T20:29:01.247" v="816" actId="20577"/>
          <ac:spMkLst>
            <pc:docMk/>
            <pc:sldMk cId="3253553018" sldId="319"/>
            <ac:spMk id="3" creationId="{5AD13181-AA70-4581-A248-749B794B1579}"/>
          </ac:spMkLst>
        </pc:spChg>
      </pc:sldChg>
      <pc:sldChg chg="modSp mod modClrScheme chgLayout">
        <pc:chgData name="Арефьева Карина" userId="cb0dffe945333222" providerId="Windows Live" clId="Web-{7071D24A-DBD2-487C-A2ED-CFA163006DDE}" dt="2023-11-19T20:21:12.607" v="792" actId="20577"/>
        <pc:sldMkLst>
          <pc:docMk/>
          <pc:sldMk cId="3932699292" sldId="325"/>
        </pc:sldMkLst>
        <pc:spChg chg="mod ord">
          <ac:chgData name="Арефьева Карина" userId="cb0dffe945333222" providerId="Windows Live" clId="Web-{7071D24A-DBD2-487C-A2ED-CFA163006DDE}" dt="2023-11-19T19:55:23.904" v="714"/>
          <ac:spMkLst>
            <pc:docMk/>
            <pc:sldMk cId="3932699292" sldId="325"/>
            <ac:spMk id="2" creationId="{05274769-53F8-4DFB-ADE7-41969CFDC7AC}"/>
          </ac:spMkLst>
        </pc:spChg>
        <pc:spChg chg="mod ord">
          <ac:chgData name="Арефьева Карина" userId="cb0dffe945333222" providerId="Windows Live" clId="Web-{7071D24A-DBD2-487C-A2ED-CFA163006DDE}" dt="2023-11-19T20:21:12.607" v="792" actId="20577"/>
          <ac:spMkLst>
            <pc:docMk/>
            <pc:sldMk cId="3932699292" sldId="325"/>
            <ac:spMk id="3" creationId="{6BCD3D4C-FEAA-4D01-B121-98A27D536465}"/>
          </ac:spMkLst>
        </pc:spChg>
      </pc:sldChg>
      <pc:sldChg chg="modSp mod modClrScheme chgLayout">
        <pc:chgData name="Арефьева Карина" userId="cb0dffe945333222" providerId="Windows Live" clId="Web-{7071D24A-DBD2-487C-A2ED-CFA163006DDE}" dt="2023-11-19T20:25:14.903" v="806" actId="20577"/>
        <pc:sldMkLst>
          <pc:docMk/>
          <pc:sldMk cId="3232663059" sldId="326"/>
        </pc:sldMkLst>
        <pc:spChg chg="mod ord">
          <ac:chgData name="Арефьева Карина" userId="cb0dffe945333222" providerId="Windows Live" clId="Web-{7071D24A-DBD2-487C-A2ED-CFA163006DDE}" dt="2023-11-19T19:55:23.904" v="714"/>
          <ac:spMkLst>
            <pc:docMk/>
            <pc:sldMk cId="3232663059" sldId="326"/>
            <ac:spMk id="2" creationId="{D64D03B4-1C8A-4DC8-81E9-093051D5C080}"/>
          </ac:spMkLst>
        </pc:spChg>
        <pc:spChg chg="mod ord">
          <ac:chgData name="Арефьева Карина" userId="cb0dffe945333222" providerId="Windows Live" clId="Web-{7071D24A-DBD2-487C-A2ED-CFA163006DDE}" dt="2023-11-19T20:25:14.903" v="806" actId="20577"/>
          <ac:spMkLst>
            <pc:docMk/>
            <pc:sldMk cId="3232663059" sldId="326"/>
            <ac:spMk id="3" creationId="{30329E18-01D9-43BA-AAF7-DCC6505F0195}"/>
          </ac:spMkLst>
        </pc:spChg>
      </pc:sldChg>
      <pc:sldChg chg="modSp mod modClrScheme chgLayout">
        <pc:chgData name="Арефьева Карина" userId="cb0dffe945333222" providerId="Windows Live" clId="Web-{7071D24A-DBD2-487C-A2ED-CFA163006DDE}" dt="2023-11-19T20:26:11.638" v="809" actId="1076"/>
        <pc:sldMkLst>
          <pc:docMk/>
          <pc:sldMk cId="1271077657" sldId="327"/>
        </pc:sldMkLst>
        <pc:spChg chg="mod ord">
          <ac:chgData name="Арефьева Карина" userId="cb0dffe945333222" providerId="Windows Live" clId="Web-{7071D24A-DBD2-487C-A2ED-CFA163006DDE}" dt="2023-11-19T19:55:23.904" v="714"/>
          <ac:spMkLst>
            <pc:docMk/>
            <pc:sldMk cId="1271077657" sldId="327"/>
            <ac:spMk id="2" creationId="{D64D03B4-1C8A-4DC8-81E9-093051D5C080}"/>
          </ac:spMkLst>
        </pc:spChg>
        <pc:spChg chg="mod ord">
          <ac:chgData name="Арефьева Карина" userId="cb0dffe945333222" providerId="Windows Live" clId="Web-{7071D24A-DBD2-487C-A2ED-CFA163006DDE}" dt="2023-11-19T20:26:11.638" v="809" actId="1076"/>
          <ac:spMkLst>
            <pc:docMk/>
            <pc:sldMk cId="1271077657" sldId="327"/>
            <ac:spMk id="3" creationId="{30329E18-01D9-43BA-AAF7-DCC6505F0195}"/>
          </ac:spMkLst>
        </pc:spChg>
      </pc:sldChg>
      <pc:sldChg chg="modSp mod modClrScheme chgLayout">
        <pc:chgData name="Арефьева Карина" userId="cb0dffe945333222" providerId="Windows Live" clId="Web-{7071D24A-DBD2-487C-A2ED-CFA163006DDE}" dt="2023-11-19T20:26:48.716" v="811" actId="20577"/>
        <pc:sldMkLst>
          <pc:docMk/>
          <pc:sldMk cId="42717528" sldId="328"/>
        </pc:sldMkLst>
        <pc:spChg chg="mod ord">
          <ac:chgData name="Арефьева Карина" userId="cb0dffe945333222" providerId="Windows Live" clId="Web-{7071D24A-DBD2-487C-A2ED-CFA163006DDE}" dt="2023-11-19T19:55:23.904" v="714"/>
          <ac:spMkLst>
            <pc:docMk/>
            <pc:sldMk cId="42717528" sldId="328"/>
            <ac:spMk id="2" creationId="{D64D03B4-1C8A-4DC8-81E9-093051D5C080}"/>
          </ac:spMkLst>
        </pc:spChg>
        <pc:spChg chg="mod ord">
          <ac:chgData name="Арефьева Карина" userId="cb0dffe945333222" providerId="Windows Live" clId="Web-{7071D24A-DBD2-487C-A2ED-CFA163006DDE}" dt="2023-11-19T20:26:48.716" v="811" actId="20577"/>
          <ac:spMkLst>
            <pc:docMk/>
            <pc:sldMk cId="42717528" sldId="328"/>
            <ac:spMk id="3" creationId="{30329E18-01D9-43BA-AAF7-DCC6505F0195}"/>
          </ac:spMkLst>
        </pc:spChg>
      </pc:sldChg>
      <pc:sldChg chg="modSp mod modClrScheme chgLayout">
        <pc:chgData name="Арефьева Карина" userId="cb0dffe945333222" providerId="Windows Live" clId="Web-{7071D24A-DBD2-487C-A2ED-CFA163006DDE}" dt="2023-11-19T20:30:11.091" v="818" actId="20577"/>
        <pc:sldMkLst>
          <pc:docMk/>
          <pc:sldMk cId="1726018952" sldId="329"/>
        </pc:sldMkLst>
        <pc:spChg chg="mod ord">
          <ac:chgData name="Арефьева Карина" userId="cb0dffe945333222" providerId="Windows Live" clId="Web-{7071D24A-DBD2-487C-A2ED-CFA163006DDE}" dt="2023-11-19T19:55:23.904" v="714"/>
          <ac:spMkLst>
            <pc:docMk/>
            <pc:sldMk cId="1726018952" sldId="329"/>
            <ac:spMk id="2" creationId="{8A8D92FA-87A8-4632-8CA8-452667D25094}"/>
          </ac:spMkLst>
        </pc:spChg>
        <pc:spChg chg="mod ord">
          <ac:chgData name="Арефьева Карина" userId="cb0dffe945333222" providerId="Windows Live" clId="Web-{7071D24A-DBD2-487C-A2ED-CFA163006DDE}" dt="2023-11-19T20:30:11.091" v="818" actId="20577"/>
          <ac:spMkLst>
            <pc:docMk/>
            <pc:sldMk cId="1726018952" sldId="329"/>
            <ac:spMk id="3" creationId="{5AD13181-AA70-4581-A248-749B794B1579}"/>
          </ac:spMkLst>
        </pc:spChg>
      </pc:sldChg>
      <pc:sldChg chg="modSp mod modClrScheme chgLayout">
        <pc:chgData name="Арефьева Карина" userId="cb0dffe945333222" providerId="Windows Live" clId="Web-{7071D24A-DBD2-487C-A2ED-CFA163006DDE}" dt="2023-11-19T20:30:51.560" v="819" actId="20577"/>
        <pc:sldMkLst>
          <pc:docMk/>
          <pc:sldMk cId="322074768" sldId="330"/>
        </pc:sldMkLst>
        <pc:spChg chg="mod ord">
          <ac:chgData name="Арефьева Карина" userId="cb0dffe945333222" providerId="Windows Live" clId="Web-{7071D24A-DBD2-487C-A2ED-CFA163006DDE}" dt="2023-11-19T19:55:23.904" v="714"/>
          <ac:spMkLst>
            <pc:docMk/>
            <pc:sldMk cId="322074768" sldId="330"/>
            <ac:spMk id="2" creationId="{8A8D92FA-87A8-4632-8CA8-452667D25094}"/>
          </ac:spMkLst>
        </pc:spChg>
        <pc:spChg chg="mod ord">
          <ac:chgData name="Арефьева Карина" userId="cb0dffe945333222" providerId="Windows Live" clId="Web-{7071D24A-DBD2-487C-A2ED-CFA163006DDE}" dt="2023-11-19T20:30:51.560" v="819" actId="20577"/>
          <ac:spMkLst>
            <pc:docMk/>
            <pc:sldMk cId="322074768" sldId="330"/>
            <ac:spMk id="3" creationId="{5AD13181-AA70-4581-A248-749B794B1579}"/>
          </ac:spMkLst>
        </pc:spChg>
      </pc:sldChg>
      <pc:sldChg chg="modSp mod modClrScheme chgLayout">
        <pc:chgData name="Арефьева Карина" userId="cb0dffe945333222" providerId="Windows Live" clId="Web-{7071D24A-DBD2-487C-A2ED-CFA163006DDE}" dt="2023-11-19T19:55:23.904" v="714"/>
        <pc:sldMkLst>
          <pc:docMk/>
          <pc:sldMk cId="3873930922" sldId="331"/>
        </pc:sldMkLst>
        <pc:spChg chg="mod ord">
          <ac:chgData name="Арефьева Карина" userId="cb0dffe945333222" providerId="Windows Live" clId="Web-{7071D24A-DBD2-487C-A2ED-CFA163006DDE}" dt="2023-11-19T19:55:23.904" v="714"/>
          <ac:spMkLst>
            <pc:docMk/>
            <pc:sldMk cId="3873930922" sldId="331"/>
            <ac:spMk id="2" creationId="{8A8D92FA-87A8-4632-8CA8-452667D25094}"/>
          </ac:spMkLst>
        </pc:spChg>
        <pc:spChg chg="mod ord">
          <ac:chgData name="Арефьева Карина" userId="cb0dffe945333222" providerId="Windows Live" clId="Web-{7071D24A-DBD2-487C-A2ED-CFA163006DDE}" dt="2023-11-19T19:55:23.904" v="714"/>
          <ac:spMkLst>
            <pc:docMk/>
            <pc:sldMk cId="3873930922" sldId="331"/>
            <ac:spMk id="3" creationId="{5AD13181-AA70-4581-A248-749B794B1579}"/>
          </ac:spMkLst>
        </pc:spChg>
      </pc:sldChg>
      <pc:sldChg chg="modSp mod modClrScheme chgLayout">
        <pc:chgData name="Арефьева Карина" userId="cb0dffe945333222" providerId="Windows Live" clId="Web-{7071D24A-DBD2-487C-A2ED-CFA163006DDE}" dt="2023-11-19T19:55:23.904" v="714"/>
        <pc:sldMkLst>
          <pc:docMk/>
          <pc:sldMk cId="806244757" sldId="332"/>
        </pc:sldMkLst>
        <pc:spChg chg="mod ord">
          <ac:chgData name="Арефьева Карина" userId="cb0dffe945333222" providerId="Windows Live" clId="Web-{7071D24A-DBD2-487C-A2ED-CFA163006DDE}" dt="2023-11-19T19:55:23.904" v="714"/>
          <ac:spMkLst>
            <pc:docMk/>
            <pc:sldMk cId="806244757" sldId="332"/>
            <ac:spMk id="2" creationId="{03A1354E-6320-5CE1-4217-AB670776D8AA}"/>
          </ac:spMkLst>
        </pc:spChg>
        <pc:spChg chg="mod ord">
          <ac:chgData name="Арефьева Карина" userId="cb0dffe945333222" providerId="Windows Live" clId="Web-{7071D24A-DBD2-487C-A2ED-CFA163006DDE}" dt="2023-11-19T19:55:23.904" v="714"/>
          <ac:spMkLst>
            <pc:docMk/>
            <pc:sldMk cId="806244757" sldId="332"/>
            <ac:spMk id="3" creationId="{8041797E-E2BD-0BF8-CACC-BF4D0AB9ABE3}"/>
          </ac:spMkLst>
        </pc:spChg>
      </pc:sldChg>
      <pc:sldChg chg="modSp mod modClrScheme chgLayout">
        <pc:chgData name="Арефьева Карина" userId="cb0dffe945333222" providerId="Windows Live" clId="Web-{7071D24A-DBD2-487C-A2ED-CFA163006DDE}" dt="2023-11-19T19:55:23.904" v="714"/>
        <pc:sldMkLst>
          <pc:docMk/>
          <pc:sldMk cId="3318613439" sldId="333"/>
        </pc:sldMkLst>
        <pc:spChg chg="mod ord">
          <ac:chgData name="Арефьева Карина" userId="cb0dffe945333222" providerId="Windows Live" clId="Web-{7071D24A-DBD2-487C-A2ED-CFA163006DDE}" dt="2023-11-19T19:55:23.904" v="714"/>
          <ac:spMkLst>
            <pc:docMk/>
            <pc:sldMk cId="3318613439" sldId="333"/>
            <ac:spMk id="2" creationId="{03A1354E-6320-5CE1-4217-AB670776D8AA}"/>
          </ac:spMkLst>
        </pc:spChg>
        <pc:spChg chg="mod ord">
          <ac:chgData name="Арефьева Карина" userId="cb0dffe945333222" providerId="Windows Live" clId="Web-{7071D24A-DBD2-487C-A2ED-CFA163006DDE}" dt="2023-11-19T19:55:23.904" v="714"/>
          <ac:spMkLst>
            <pc:docMk/>
            <pc:sldMk cId="3318613439" sldId="333"/>
            <ac:spMk id="3" creationId="{8041797E-E2BD-0BF8-CACC-BF4D0AB9ABE3}"/>
          </ac:spMkLst>
        </pc:spChg>
      </pc:sldChg>
      <pc:sldMasterChg chg="add del addSldLayout delSldLayout">
        <pc:chgData name="Арефьева Карина" userId="cb0dffe945333222" providerId="Windows Live" clId="Web-{7071D24A-DBD2-487C-A2ED-CFA163006DDE}" dt="2023-11-19T19:55:23.904" v="714"/>
        <pc:sldMasterMkLst>
          <pc:docMk/>
          <pc:sldMasterMk cId="2999704773" sldId="2147483800"/>
        </pc:sldMasterMkLst>
        <pc:sldLayoutChg chg="add del">
          <pc:chgData name="Арефьева Карина" userId="cb0dffe945333222" providerId="Windows Live" clId="Web-{7071D24A-DBD2-487C-A2ED-CFA163006DDE}" dt="2023-11-19T19:55:23.904" v="714"/>
          <pc:sldLayoutMkLst>
            <pc:docMk/>
            <pc:sldMasterMk cId="2999704773" sldId="2147483800"/>
            <pc:sldLayoutMk cId="55435366" sldId="2147483801"/>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3860915916" sldId="2147483802"/>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4075101258" sldId="2147483803"/>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371329027" sldId="2147483804"/>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1244434705" sldId="2147483805"/>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148931602" sldId="2147483806"/>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1219823638" sldId="2147483807"/>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145288134" sldId="2147483808"/>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36028162" sldId="2147483809"/>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405748708" sldId="2147483810"/>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2273104391" sldId="2147483811"/>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1539766983" sldId="2147483812"/>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813670806" sldId="2147483813"/>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2153686548" sldId="2147483814"/>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2564983896" sldId="2147483815"/>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3060542868" sldId="2147483816"/>
          </pc:sldLayoutMkLst>
        </pc:sldLayoutChg>
        <pc:sldLayoutChg chg="add del">
          <pc:chgData name="Арефьева Карина" userId="cb0dffe945333222" providerId="Windows Live" clId="Web-{7071D24A-DBD2-487C-A2ED-CFA163006DDE}" dt="2023-11-19T19:55:23.904" v="714"/>
          <pc:sldLayoutMkLst>
            <pc:docMk/>
            <pc:sldMasterMk cId="2999704773" sldId="2147483800"/>
            <pc:sldLayoutMk cId="2961231780" sldId="2147483817"/>
          </pc:sldLayoutMkLst>
        </pc:sldLayoutChg>
      </pc:sldMasterChg>
      <pc:sldMasterChg chg="add del addSldLayout delSldLayout modSldLayout">
        <pc:chgData name="Арефьева Карина" userId="cb0dffe945333222" providerId="Windows Live" clId="Web-{7071D24A-DBD2-487C-A2ED-CFA163006DDE}" dt="2023-11-19T19:55:23.904" v="714"/>
        <pc:sldMasterMkLst>
          <pc:docMk/>
          <pc:sldMasterMk cId="352063035" sldId="2147483818"/>
        </pc:sldMasterMkLst>
        <pc:sldLayoutChg chg="add del mod replId">
          <pc:chgData name="Арефьева Карина" userId="cb0dffe945333222" providerId="Windows Live" clId="Web-{7071D24A-DBD2-487C-A2ED-CFA163006DDE}" dt="2023-11-19T19:55:23.904" v="714"/>
          <pc:sldLayoutMkLst>
            <pc:docMk/>
            <pc:sldMasterMk cId="352063035" sldId="2147483818"/>
            <pc:sldLayoutMk cId="1795575818" sldId="2147483819"/>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4242036820" sldId="2147483820"/>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2699686856" sldId="2147483821"/>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4059243602" sldId="2147483822"/>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2897695882" sldId="2147483823"/>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1163657839" sldId="2147483824"/>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2301597384" sldId="2147483825"/>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4241725078" sldId="2147483826"/>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3720912494" sldId="2147483827"/>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4096646185" sldId="2147483828"/>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1707869674" sldId="2147483829"/>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2505482472" sldId="2147483830"/>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3404474236" sldId="2147483831"/>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2504817220" sldId="2147483832"/>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3118570153" sldId="2147483833"/>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2529967001" sldId="2147483834"/>
          </pc:sldLayoutMkLst>
        </pc:sldLayoutChg>
        <pc:sldLayoutChg chg="add del mod replId">
          <pc:chgData name="Арефьева Карина" userId="cb0dffe945333222" providerId="Windows Live" clId="Web-{7071D24A-DBD2-487C-A2ED-CFA163006DDE}" dt="2023-11-19T19:55:23.904" v="714"/>
          <pc:sldLayoutMkLst>
            <pc:docMk/>
            <pc:sldMasterMk cId="352063035" sldId="2147483818"/>
            <pc:sldLayoutMk cId="1204539633" sldId="2147483835"/>
          </pc:sldLayoutMkLst>
        </pc:sldLayoutChg>
      </pc:sldMasterChg>
      <pc:sldMasterChg chg="add del addSldLayout delSldLayout modSldLayout">
        <pc:chgData name="Арефьева Карина" userId="cb0dffe945333222" providerId="Windows Live" clId="Web-{7071D24A-DBD2-487C-A2ED-CFA163006DDE}" dt="2023-11-19T19:55:22.201" v="713"/>
        <pc:sldMasterMkLst>
          <pc:docMk/>
          <pc:sldMasterMk cId="2437607513" sldId="2147483836"/>
        </pc:sldMasterMkLst>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3196360452" sldId="2147483837"/>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3558914644" sldId="2147483838"/>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3532174401" sldId="2147483839"/>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679680904" sldId="2147483840"/>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3807723938" sldId="2147483841"/>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1204153406" sldId="2147483842"/>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3516404537" sldId="2147483843"/>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3654104699" sldId="2147483844"/>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625614977" sldId="2147483845"/>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3912309560" sldId="2147483846"/>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105963189" sldId="2147483847"/>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469053010" sldId="2147483848"/>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2169403982" sldId="2147483849"/>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387320901" sldId="2147483850"/>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868077482" sldId="2147483851"/>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3112221936" sldId="2147483852"/>
          </pc:sldLayoutMkLst>
        </pc:sldLayoutChg>
        <pc:sldLayoutChg chg="add del mod replId">
          <pc:chgData name="Арефьева Карина" userId="cb0dffe945333222" providerId="Windows Live" clId="Web-{7071D24A-DBD2-487C-A2ED-CFA163006DDE}" dt="2023-11-19T19:55:22.201" v="713"/>
          <pc:sldLayoutMkLst>
            <pc:docMk/>
            <pc:sldMasterMk cId="2437607513" sldId="2147483836"/>
            <pc:sldLayoutMk cId="1997909985" sldId="2147483853"/>
          </pc:sldLayoutMkLst>
        </pc:sldLayoutChg>
      </pc:sldMasterChg>
    </pc:docChg>
  </pc:docChgLst>
  <pc:docChgLst>
    <pc:chgData name="Арефьева Карина" userId="cb0dffe945333222" providerId="Windows Live" clId="Web-{1FAFDD25-AA8B-4456-AD98-4BD082F604F4}"/>
    <pc:docChg chg="sldOrd">
      <pc:chgData name="Арефьева Карина" userId="cb0dffe945333222" providerId="Windows Live" clId="Web-{1FAFDD25-AA8B-4456-AD98-4BD082F604F4}" dt="2023-11-17T17:53:52.551" v="0"/>
      <pc:docMkLst>
        <pc:docMk/>
      </pc:docMkLst>
      <pc:sldChg chg="ord">
        <pc:chgData name="Арефьева Карина" userId="cb0dffe945333222" providerId="Windows Live" clId="Web-{1FAFDD25-AA8B-4456-AD98-4BD082F604F4}" dt="2023-11-17T17:53:52.551" v="0"/>
        <pc:sldMkLst>
          <pc:docMk/>
          <pc:sldMk cId="2703760451" sldId="299"/>
        </pc:sldMkLst>
      </pc:sldChg>
    </pc:docChg>
  </pc:docChgLst>
  <pc:docChgLst>
    <pc:chgData name="Кондратьев Максим" userId="f331efaf610dbe93" providerId="Windows Live" clId="Web-{783D3EAF-B542-425F-8782-32932B80A75A}"/>
    <pc:docChg chg="addSld delSld">
      <pc:chgData name="Кондратьев Максим" userId="f331efaf610dbe93" providerId="Windows Live" clId="Web-{783D3EAF-B542-425F-8782-32932B80A75A}" dt="2023-11-17T17:55:16.567" v="1"/>
      <pc:docMkLst>
        <pc:docMk/>
      </pc:docMkLst>
      <pc:sldChg chg="del">
        <pc:chgData name="Кондратьев Максим" userId="f331efaf610dbe93" providerId="Windows Live" clId="Web-{783D3EAF-B542-425F-8782-32932B80A75A}" dt="2023-11-17T17:55:01.614" v="0"/>
        <pc:sldMkLst>
          <pc:docMk/>
          <pc:sldMk cId="3530625117" sldId="264"/>
        </pc:sldMkLst>
      </pc:sldChg>
      <pc:sldChg chg="new">
        <pc:chgData name="Кондратьев Максим" userId="f331efaf610dbe93" providerId="Windows Live" clId="Web-{783D3EAF-B542-425F-8782-32932B80A75A}" dt="2023-11-17T17:55:16.567" v="1"/>
        <pc:sldMkLst>
          <pc:docMk/>
          <pc:sldMk cId="2587357236" sldId="300"/>
        </pc:sldMkLst>
      </pc:sldChg>
    </pc:docChg>
  </pc:docChgLst>
  <pc:docChgLst>
    <pc:chgData name="Кондратьев Максим" userId="f331efaf610dbe93" providerId="Windows Live" clId="Web-{938BE33F-4A13-40F7-B7C4-FAD262DDADA1}"/>
    <pc:docChg chg="addSld modSld sldOrd">
      <pc:chgData name="Кондратьев Максим" userId="f331efaf610dbe93" providerId="Windows Live" clId="Web-{938BE33F-4A13-40F7-B7C4-FAD262DDADA1}" dt="2023-11-17T16:07:25.158" v="72" actId="1076"/>
      <pc:docMkLst>
        <pc:docMk/>
      </pc:docMkLst>
      <pc:sldChg chg="modSp">
        <pc:chgData name="Кондратьев Максим" userId="f331efaf610dbe93" providerId="Windows Live" clId="Web-{938BE33F-4A13-40F7-B7C4-FAD262DDADA1}" dt="2023-11-17T15:53:24.571" v="65" actId="20577"/>
        <pc:sldMkLst>
          <pc:docMk/>
          <pc:sldMk cId="1654181402" sldId="257"/>
        </pc:sldMkLst>
        <pc:spChg chg="mod">
          <ac:chgData name="Кондратьев Максим" userId="f331efaf610dbe93" providerId="Windows Live" clId="Web-{938BE33F-4A13-40F7-B7C4-FAD262DDADA1}" dt="2023-11-17T15:53:24.571" v="65" actId="20577"/>
          <ac:spMkLst>
            <pc:docMk/>
            <pc:sldMk cId="1654181402" sldId="257"/>
            <ac:spMk id="3" creationId="{C200B43E-63DC-434C-A918-EBAA339378A2}"/>
          </ac:spMkLst>
        </pc:spChg>
      </pc:sldChg>
      <pc:sldChg chg="addSp modSp mod ord modClrScheme chgLayout">
        <pc:chgData name="Кондратьев Максим" userId="f331efaf610dbe93" providerId="Windows Live" clId="Web-{938BE33F-4A13-40F7-B7C4-FAD262DDADA1}" dt="2023-11-17T16:02:28.634" v="69" actId="20577"/>
        <pc:sldMkLst>
          <pc:docMk/>
          <pc:sldMk cId="75842919" sldId="258"/>
        </pc:sldMkLst>
        <pc:spChg chg="mod ord">
          <ac:chgData name="Кондратьев Максим" userId="f331efaf610dbe93" providerId="Windows Live" clId="Web-{938BE33F-4A13-40F7-B7C4-FAD262DDADA1}" dt="2023-11-17T16:02:01.680" v="67"/>
          <ac:spMkLst>
            <pc:docMk/>
            <pc:sldMk cId="75842919" sldId="258"/>
            <ac:spMk id="2" creationId="{35A811B1-0806-4293-A753-B2AB29C19814}"/>
          </ac:spMkLst>
        </pc:spChg>
        <pc:spChg chg="add mod ord">
          <ac:chgData name="Кондратьев Максим" userId="f331efaf610dbe93" providerId="Windows Live" clId="Web-{938BE33F-4A13-40F7-B7C4-FAD262DDADA1}" dt="2023-11-17T16:02:28.634" v="69" actId="20577"/>
          <ac:spMkLst>
            <pc:docMk/>
            <pc:sldMk cId="75842919" sldId="258"/>
            <ac:spMk id="3" creationId="{FDCB7FFF-62BE-BE56-DA1E-845581F62BFD}"/>
          </ac:spMkLst>
        </pc:spChg>
      </pc:sldChg>
      <pc:sldChg chg="addSp delSp modSp new">
        <pc:chgData name="Кондратьев Максим" userId="f331efaf610dbe93" providerId="Windows Live" clId="Web-{938BE33F-4A13-40F7-B7C4-FAD262DDADA1}" dt="2023-11-17T16:07:25.158" v="72" actId="1076"/>
        <pc:sldMkLst>
          <pc:docMk/>
          <pc:sldMk cId="754897542" sldId="259"/>
        </pc:sldMkLst>
        <pc:spChg chg="del">
          <ac:chgData name="Кондратьев Максим" userId="f331efaf610dbe93" providerId="Windows Live" clId="Web-{938BE33F-4A13-40F7-B7C4-FAD262DDADA1}" dt="2023-11-17T15:57:48.891" v="66"/>
          <ac:spMkLst>
            <pc:docMk/>
            <pc:sldMk cId="754897542" sldId="259"/>
            <ac:spMk id="3" creationId="{90D85C1D-C73B-FAC9-2FFA-C3DD4B31BCDF}"/>
          </ac:spMkLst>
        </pc:spChg>
        <pc:picChg chg="add mod ord">
          <ac:chgData name="Кондратьев Максим" userId="f331efaf610dbe93" providerId="Windows Live" clId="Web-{938BE33F-4A13-40F7-B7C4-FAD262DDADA1}" dt="2023-11-17T16:07:25.158" v="72" actId="1076"/>
          <ac:picMkLst>
            <pc:docMk/>
            <pc:sldMk cId="754897542" sldId="259"/>
            <ac:picMk id="4" creationId="{564B4F4D-A93C-5382-FD0C-CB817BB6B929}"/>
          </ac:picMkLst>
        </pc:picChg>
      </pc:sldChg>
      <pc:sldChg chg="new">
        <pc:chgData name="Кондратьев Максим" userId="f331efaf610dbe93" providerId="Windows Live" clId="Web-{938BE33F-4A13-40F7-B7C4-FAD262DDADA1}" dt="2023-11-17T15:50:37.488" v="3"/>
        <pc:sldMkLst>
          <pc:docMk/>
          <pc:sldMk cId="3964781882" sldId="260"/>
        </pc:sldMkLst>
      </pc:sldChg>
      <pc:sldChg chg="new">
        <pc:chgData name="Кондратьев Максим" userId="f331efaf610dbe93" providerId="Windows Live" clId="Web-{938BE33F-4A13-40F7-B7C4-FAD262DDADA1}" dt="2023-11-17T15:50:39.379" v="4"/>
        <pc:sldMkLst>
          <pc:docMk/>
          <pc:sldMk cId="1941981976" sldId="261"/>
        </pc:sldMkLst>
      </pc:sldChg>
      <pc:sldChg chg="new">
        <pc:chgData name="Кондратьев Максим" userId="f331efaf610dbe93" providerId="Windows Live" clId="Web-{938BE33F-4A13-40F7-B7C4-FAD262DDADA1}" dt="2023-11-17T15:50:40.972" v="5"/>
        <pc:sldMkLst>
          <pc:docMk/>
          <pc:sldMk cId="3759216188" sldId="262"/>
        </pc:sldMkLst>
      </pc:sldChg>
      <pc:sldChg chg="new">
        <pc:chgData name="Кондратьев Максим" userId="f331efaf610dbe93" providerId="Windows Live" clId="Web-{938BE33F-4A13-40F7-B7C4-FAD262DDADA1}" dt="2023-11-17T15:50:42.519" v="6"/>
        <pc:sldMkLst>
          <pc:docMk/>
          <pc:sldMk cId="4231048642" sldId="263"/>
        </pc:sldMkLst>
      </pc:sldChg>
      <pc:sldChg chg="new">
        <pc:chgData name="Кондратьев Максим" userId="f331efaf610dbe93" providerId="Windows Live" clId="Web-{938BE33F-4A13-40F7-B7C4-FAD262DDADA1}" dt="2023-11-17T15:50:44.207" v="7"/>
        <pc:sldMkLst>
          <pc:docMk/>
          <pc:sldMk cId="3530625117" sldId="264"/>
        </pc:sldMkLst>
      </pc:sldChg>
      <pc:sldChg chg="new">
        <pc:chgData name="Кондратьев Максим" userId="f331efaf610dbe93" providerId="Windows Live" clId="Web-{938BE33F-4A13-40F7-B7C4-FAD262DDADA1}" dt="2023-11-17T15:50:45.848" v="8"/>
        <pc:sldMkLst>
          <pc:docMk/>
          <pc:sldMk cId="2982531838" sldId="265"/>
        </pc:sldMkLst>
      </pc:sldChg>
      <pc:sldChg chg="new">
        <pc:chgData name="Кондратьев Максим" userId="f331efaf610dbe93" providerId="Windows Live" clId="Web-{938BE33F-4A13-40F7-B7C4-FAD262DDADA1}" dt="2023-11-17T15:50:47.645" v="9"/>
        <pc:sldMkLst>
          <pc:docMk/>
          <pc:sldMk cId="1415296528" sldId="266"/>
        </pc:sldMkLst>
      </pc:sldChg>
      <pc:sldChg chg="new">
        <pc:chgData name="Кондратьев Максим" userId="f331efaf610dbe93" providerId="Windows Live" clId="Web-{938BE33F-4A13-40F7-B7C4-FAD262DDADA1}" dt="2023-11-17T15:50:48.816" v="10"/>
        <pc:sldMkLst>
          <pc:docMk/>
          <pc:sldMk cId="3891666268" sldId="267"/>
        </pc:sldMkLst>
      </pc:sldChg>
      <pc:sldChg chg="new">
        <pc:chgData name="Кондратьев Максим" userId="f331efaf610dbe93" providerId="Windows Live" clId="Web-{938BE33F-4A13-40F7-B7C4-FAD262DDADA1}" dt="2023-11-17T15:50:50.191" v="11"/>
        <pc:sldMkLst>
          <pc:docMk/>
          <pc:sldMk cId="3020348328" sldId="268"/>
        </pc:sldMkLst>
      </pc:sldChg>
      <pc:sldChg chg="new">
        <pc:chgData name="Кондратьев Максим" userId="f331efaf610dbe93" providerId="Windows Live" clId="Web-{938BE33F-4A13-40F7-B7C4-FAD262DDADA1}" dt="2023-11-17T15:50:51.676" v="12"/>
        <pc:sldMkLst>
          <pc:docMk/>
          <pc:sldMk cId="1874080627" sldId="269"/>
        </pc:sldMkLst>
      </pc:sldChg>
      <pc:sldChg chg="new">
        <pc:chgData name="Кондратьев Максим" userId="f331efaf610dbe93" providerId="Windows Live" clId="Web-{938BE33F-4A13-40F7-B7C4-FAD262DDADA1}" dt="2023-11-17T15:50:54.660" v="13"/>
        <pc:sldMkLst>
          <pc:docMk/>
          <pc:sldMk cId="1326482976" sldId="270"/>
        </pc:sldMkLst>
      </pc:sldChg>
      <pc:sldChg chg="new">
        <pc:chgData name="Кондратьев Максим" userId="f331efaf610dbe93" providerId="Windows Live" clId="Web-{938BE33F-4A13-40F7-B7C4-FAD262DDADA1}" dt="2023-11-17T15:50:59.676" v="14"/>
        <pc:sldMkLst>
          <pc:docMk/>
          <pc:sldMk cId="539321313" sldId="271"/>
        </pc:sldMkLst>
      </pc:sldChg>
      <pc:sldChg chg="new">
        <pc:chgData name="Кондратьев Максим" userId="f331efaf610dbe93" providerId="Windows Live" clId="Web-{938BE33F-4A13-40F7-B7C4-FAD262DDADA1}" dt="2023-11-17T15:51:01.364" v="15"/>
        <pc:sldMkLst>
          <pc:docMk/>
          <pc:sldMk cId="3973424869" sldId="272"/>
        </pc:sldMkLst>
      </pc:sldChg>
      <pc:sldChg chg="new">
        <pc:chgData name="Кондратьев Максим" userId="f331efaf610dbe93" providerId="Windows Live" clId="Web-{938BE33F-4A13-40F7-B7C4-FAD262DDADA1}" dt="2023-11-17T15:51:02.973" v="16"/>
        <pc:sldMkLst>
          <pc:docMk/>
          <pc:sldMk cId="3254184455" sldId="273"/>
        </pc:sldMkLst>
      </pc:sldChg>
      <pc:sldChg chg="new">
        <pc:chgData name="Кондратьев Максим" userId="f331efaf610dbe93" providerId="Windows Live" clId="Web-{938BE33F-4A13-40F7-B7C4-FAD262DDADA1}" dt="2023-11-17T15:51:07.676" v="17"/>
        <pc:sldMkLst>
          <pc:docMk/>
          <pc:sldMk cId="3989137474" sldId="274"/>
        </pc:sldMkLst>
      </pc:sldChg>
      <pc:sldChg chg="new">
        <pc:chgData name="Кондратьев Максим" userId="f331efaf610dbe93" providerId="Windows Live" clId="Web-{938BE33F-4A13-40F7-B7C4-FAD262DDADA1}" dt="2023-11-17T15:51:09.926" v="18"/>
        <pc:sldMkLst>
          <pc:docMk/>
          <pc:sldMk cId="1857000850" sldId="275"/>
        </pc:sldMkLst>
      </pc:sldChg>
      <pc:sldChg chg="new">
        <pc:chgData name="Кондратьев Максим" userId="f331efaf610dbe93" providerId="Windows Live" clId="Web-{938BE33F-4A13-40F7-B7C4-FAD262DDADA1}" dt="2023-11-17T15:51:11.942" v="19"/>
        <pc:sldMkLst>
          <pc:docMk/>
          <pc:sldMk cId="2079110322" sldId="276"/>
        </pc:sldMkLst>
      </pc:sldChg>
      <pc:sldChg chg="new">
        <pc:chgData name="Кондратьев Максим" userId="f331efaf610dbe93" providerId="Windows Live" clId="Web-{938BE33F-4A13-40F7-B7C4-FAD262DDADA1}" dt="2023-11-17T15:51:14.161" v="20"/>
        <pc:sldMkLst>
          <pc:docMk/>
          <pc:sldMk cId="365767606" sldId="277"/>
        </pc:sldMkLst>
      </pc:sldChg>
      <pc:sldChg chg="new">
        <pc:chgData name="Кондратьев Максим" userId="f331efaf610dbe93" providerId="Windows Live" clId="Web-{938BE33F-4A13-40F7-B7C4-FAD262DDADA1}" dt="2023-11-17T15:51:17.333" v="21"/>
        <pc:sldMkLst>
          <pc:docMk/>
          <pc:sldMk cId="1611047719" sldId="278"/>
        </pc:sldMkLst>
      </pc:sldChg>
      <pc:sldChg chg="new">
        <pc:chgData name="Кондратьев Максим" userId="f331efaf610dbe93" providerId="Windows Live" clId="Web-{938BE33F-4A13-40F7-B7C4-FAD262DDADA1}" dt="2023-11-17T15:51:19.411" v="22"/>
        <pc:sldMkLst>
          <pc:docMk/>
          <pc:sldMk cId="3044504828" sldId="279"/>
        </pc:sldMkLst>
      </pc:sldChg>
      <pc:sldChg chg="new">
        <pc:chgData name="Кондратьев Максим" userId="f331efaf610dbe93" providerId="Windows Live" clId="Web-{938BE33F-4A13-40F7-B7C4-FAD262DDADA1}" dt="2023-11-17T15:51:22.067" v="23"/>
        <pc:sldMkLst>
          <pc:docMk/>
          <pc:sldMk cId="3141073912" sldId="280"/>
        </pc:sldMkLst>
      </pc:sldChg>
      <pc:sldChg chg="new">
        <pc:chgData name="Кондратьев Максим" userId="f331efaf610dbe93" providerId="Windows Live" clId="Web-{938BE33F-4A13-40F7-B7C4-FAD262DDADA1}" dt="2023-11-17T15:51:23.614" v="24"/>
        <pc:sldMkLst>
          <pc:docMk/>
          <pc:sldMk cId="2298689285" sldId="281"/>
        </pc:sldMkLst>
      </pc:sldChg>
      <pc:sldChg chg="new">
        <pc:chgData name="Кондратьев Максим" userId="f331efaf610dbe93" providerId="Windows Live" clId="Web-{938BE33F-4A13-40F7-B7C4-FAD262DDADA1}" dt="2023-11-17T15:51:25.724" v="25"/>
        <pc:sldMkLst>
          <pc:docMk/>
          <pc:sldMk cId="1538386858" sldId="282"/>
        </pc:sldMkLst>
      </pc:sldChg>
      <pc:sldChg chg="new">
        <pc:chgData name="Кондратьев Максим" userId="f331efaf610dbe93" providerId="Windows Live" clId="Web-{938BE33F-4A13-40F7-B7C4-FAD262DDADA1}" dt="2023-11-17T15:51:29.927" v="26"/>
        <pc:sldMkLst>
          <pc:docMk/>
          <pc:sldMk cId="2400084350" sldId="283"/>
        </pc:sldMkLst>
      </pc:sldChg>
      <pc:sldChg chg="new">
        <pc:chgData name="Кондратьев Максим" userId="f331efaf610dbe93" providerId="Windows Live" clId="Web-{938BE33F-4A13-40F7-B7C4-FAD262DDADA1}" dt="2023-11-17T15:51:31.755" v="27"/>
        <pc:sldMkLst>
          <pc:docMk/>
          <pc:sldMk cId="3256621264" sldId="284"/>
        </pc:sldMkLst>
      </pc:sldChg>
      <pc:sldChg chg="new">
        <pc:chgData name="Кондратьев Максим" userId="f331efaf610dbe93" providerId="Windows Live" clId="Web-{938BE33F-4A13-40F7-B7C4-FAD262DDADA1}" dt="2023-11-17T15:51:35.083" v="28"/>
        <pc:sldMkLst>
          <pc:docMk/>
          <pc:sldMk cId="2347720900" sldId="285"/>
        </pc:sldMkLst>
      </pc:sldChg>
      <pc:sldChg chg="new">
        <pc:chgData name="Кондратьев Максим" userId="f331efaf610dbe93" providerId="Windows Live" clId="Web-{938BE33F-4A13-40F7-B7C4-FAD262DDADA1}" dt="2023-11-17T15:51:36.802" v="29"/>
        <pc:sldMkLst>
          <pc:docMk/>
          <pc:sldMk cId="1526761180" sldId="286"/>
        </pc:sldMkLst>
      </pc:sldChg>
      <pc:sldChg chg="new">
        <pc:chgData name="Кондратьев Максим" userId="f331efaf610dbe93" providerId="Windows Live" clId="Web-{938BE33F-4A13-40F7-B7C4-FAD262DDADA1}" dt="2023-11-17T15:51:40.162" v="30"/>
        <pc:sldMkLst>
          <pc:docMk/>
          <pc:sldMk cId="1176041799" sldId="287"/>
        </pc:sldMkLst>
      </pc:sldChg>
      <pc:sldChg chg="new">
        <pc:chgData name="Кондратьев Максим" userId="f331efaf610dbe93" providerId="Windows Live" clId="Web-{938BE33F-4A13-40F7-B7C4-FAD262DDADA1}" dt="2023-11-17T15:51:42.740" v="31"/>
        <pc:sldMkLst>
          <pc:docMk/>
          <pc:sldMk cId="2624705903" sldId="288"/>
        </pc:sldMkLst>
      </pc:sldChg>
      <pc:sldChg chg="new">
        <pc:chgData name="Кондратьев Максим" userId="f331efaf610dbe93" providerId="Windows Live" clId="Web-{938BE33F-4A13-40F7-B7C4-FAD262DDADA1}" dt="2023-11-17T15:51:46.662" v="32"/>
        <pc:sldMkLst>
          <pc:docMk/>
          <pc:sldMk cId="601708006" sldId="289"/>
        </pc:sldMkLst>
      </pc:sldChg>
      <pc:sldChg chg="new">
        <pc:chgData name="Кондратьев Максим" userId="f331efaf610dbe93" providerId="Windows Live" clId="Web-{938BE33F-4A13-40F7-B7C4-FAD262DDADA1}" dt="2023-11-17T15:51:49.349" v="33"/>
        <pc:sldMkLst>
          <pc:docMk/>
          <pc:sldMk cId="1208249003" sldId="290"/>
        </pc:sldMkLst>
      </pc:sldChg>
      <pc:sldChg chg="new">
        <pc:chgData name="Кондратьев Максим" userId="f331efaf610dbe93" providerId="Windows Live" clId="Web-{938BE33F-4A13-40F7-B7C4-FAD262DDADA1}" dt="2023-11-17T15:51:51.350" v="34"/>
        <pc:sldMkLst>
          <pc:docMk/>
          <pc:sldMk cId="243278708" sldId="291"/>
        </pc:sldMkLst>
      </pc:sldChg>
      <pc:sldChg chg="new">
        <pc:chgData name="Кондратьев Максим" userId="f331efaf610dbe93" providerId="Windows Live" clId="Web-{938BE33F-4A13-40F7-B7C4-FAD262DDADA1}" dt="2023-11-17T15:51:54.396" v="35"/>
        <pc:sldMkLst>
          <pc:docMk/>
          <pc:sldMk cId="1375155989" sldId="292"/>
        </pc:sldMkLst>
      </pc:sldChg>
      <pc:sldChg chg="new">
        <pc:chgData name="Кондратьев Максим" userId="f331efaf610dbe93" providerId="Windows Live" clId="Web-{938BE33F-4A13-40F7-B7C4-FAD262DDADA1}" dt="2023-11-17T15:51:55.943" v="36"/>
        <pc:sldMkLst>
          <pc:docMk/>
          <pc:sldMk cId="3183118997" sldId="293"/>
        </pc:sldMkLst>
      </pc:sldChg>
      <pc:sldChg chg="new">
        <pc:chgData name="Кондратьев Максим" userId="f331efaf610dbe93" providerId="Windows Live" clId="Web-{938BE33F-4A13-40F7-B7C4-FAD262DDADA1}" dt="2023-11-17T15:51:57.865" v="37"/>
        <pc:sldMkLst>
          <pc:docMk/>
          <pc:sldMk cId="2436741847" sldId="294"/>
        </pc:sldMkLst>
      </pc:sldChg>
      <pc:sldChg chg="new">
        <pc:chgData name="Кондратьев Максим" userId="f331efaf610dbe93" providerId="Windows Live" clId="Web-{938BE33F-4A13-40F7-B7C4-FAD262DDADA1}" dt="2023-11-17T15:52:05.662" v="38"/>
        <pc:sldMkLst>
          <pc:docMk/>
          <pc:sldMk cId="636632067" sldId="295"/>
        </pc:sldMkLst>
      </pc:sldChg>
    </pc:docChg>
  </pc:docChgLst>
  <pc:docChgLst>
    <pc:chgData name="Арефьева Карина" userId="cb0dffe945333222" providerId="Windows Live" clId="Web-{D69E11A9-9B7B-4649-9175-927C2215BC5E}"/>
    <pc:docChg chg="modSld sldOrd">
      <pc:chgData name="Арефьева Карина" userId="cb0dffe945333222" providerId="Windows Live" clId="Web-{D69E11A9-9B7B-4649-9175-927C2215BC5E}" dt="2023-11-17T18:10:49.395" v="13" actId="20577"/>
      <pc:docMkLst>
        <pc:docMk/>
      </pc:docMkLst>
      <pc:sldChg chg="modSp">
        <pc:chgData name="Арефьева Карина" userId="cb0dffe945333222" providerId="Windows Live" clId="Web-{D69E11A9-9B7B-4649-9175-927C2215BC5E}" dt="2023-11-17T18:10:18.847" v="12" actId="20577"/>
        <pc:sldMkLst>
          <pc:docMk/>
          <pc:sldMk cId="1654181402" sldId="257"/>
        </pc:sldMkLst>
        <pc:spChg chg="mod">
          <ac:chgData name="Арефьева Карина" userId="cb0dffe945333222" providerId="Windows Live" clId="Web-{D69E11A9-9B7B-4649-9175-927C2215BC5E}" dt="2023-11-17T18:10:18.847" v="12" actId="20577"/>
          <ac:spMkLst>
            <pc:docMk/>
            <pc:sldMk cId="1654181402" sldId="257"/>
            <ac:spMk id="2" creationId="{37A4C5DF-7DB0-4606-85E6-54CAD96D38E2}"/>
          </ac:spMkLst>
        </pc:spChg>
      </pc:sldChg>
      <pc:sldChg chg="modSp">
        <pc:chgData name="Арефьева Карина" userId="cb0dffe945333222" providerId="Windows Live" clId="Web-{D69E11A9-9B7B-4649-9175-927C2215BC5E}" dt="2023-11-17T18:10:13.456" v="10" actId="20577"/>
        <pc:sldMkLst>
          <pc:docMk/>
          <pc:sldMk cId="75842919" sldId="258"/>
        </pc:sldMkLst>
        <pc:spChg chg="mod">
          <ac:chgData name="Арефьева Карина" userId="cb0dffe945333222" providerId="Windows Live" clId="Web-{D69E11A9-9B7B-4649-9175-927C2215BC5E}" dt="2023-11-17T18:10:13.456" v="10" actId="20577"/>
          <ac:spMkLst>
            <pc:docMk/>
            <pc:sldMk cId="75842919" sldId="258"/>
            <ac:spMk id="2" creationId="{35A811B1-0806-4293-A753-B2AB29C19814}"/>
          </ac:spMkLst>
        </pc:spChg>
      </pc:sldChg>
      <pc:sldChg chg="modSp">
        <pc:chgData name="Арефьева Карина" userId="cb0dffe945333222" providerId="Windows Live" clId="Web-{D69E11A9-9B7B-4649-9175-927C2215BC5E}" dt="2023-11-17T18:09:06.594" v="0" actId="20577"/>
        <pc:sldMkLst>
          <pc:docMk/>
          <pc:sldMk cId="1941981976" sldId="261"/>
        </pc:sldMkLst>
        <pc:spChg chg="mod">
          <ac:chgData name="Арефьева Карина" userId="cb0dffe945333222" providerId="Windows Live" clId="Web-{D69E11A9-9B7B-4649-9175-927C2215BC5E}" dt="2023-11-17T18:09:06.594" v="0" actId="20577"/>
          <ac:spMkLst>
            <pc:docMk/>
            <pc:sldMk cId="1941981976" sldId="261"/>
            <ac:spMk id="2" creationId="{B83FD6D5-A712-37B9-C0A1-3C9D5B098D51}"/>
          </ac:spMkLst>
        </pc:spChg>
      </pc:sldChg>
      <pc:sldChg chg="modSp">
        <pc:chgData name="Арефьева Карина" userId="cb0dffe945333222" providerId="Windows Live" clId="Web-{D69E11A9-9B7B-4649-9175-927C2215BC5E}" dt="2023-11-17T18:09:08.704" v="1" actId="20577"/>
        <pc:sldMkLst>
          <pc:docMk/>
          <pc:sldMk cId="3759216188" sldId="262"/>
        </pc:sldMkLst>
        <pc:spChg chg="mod">
          <ac:chgData name="Арефьева Карина" userId="cb0dffe945333222" providerId="Windows Live" clId="Web-{D69E11A9-9B7B-4649-9175-927C2215BC5E}" dt="2023-11-17T18:09:08.704" v="1" actId="20577"/>
          <ac:spMkLst>
            <pc:docMk/>
            <pc:sldMk cId="3759216188" sldId="262"/>
            <ac:spMk id="2" creationId="{2D4A2971-955D-A8FC-3E0E-4B6B51B63E8A}"/>
          </ac:spMkLst>
        </pc:spChg>
      </pc:sldChg>
      <pc:sldChg chg="modSp ord">
        <pc:chgData name="Арефьева Карина" userId="cb0dffe945333222" providerId="Windows Live" clId="Web-{D69E11A9-9B7B-4649-9175-927C2215BC5E}" dt="2023-11-17T18:09:29.189" v="6"/>
        <pc:sldMkLst>
          <pc:docMk/>
          <pc:sldMk cId="4231048642" sldId="263"/>
        </pc:sldMkLst>
        <pc:spChg chg="mod">
          <ac:chgData name="Арефьева Карина" userId="cb0dffe945333222" providerId="Windows Live" clId="Web-{D69E11A9-9B7B-4649-9175-927C2215BC5E}" dt="2023-11-17T18:09:12.282" v="2" actId="20577"/>
          <ac:spMkLst>
            <pc:docMk/>
            <pc:sldMk cId="4231048642" sldId="263"/>
            <ac:spMk id="2" creationId="{9AF58949-BF68-6FC1-B2E4-241157E514DE}"/>
          </ac:spMkLst>
        </pc:spChg>
      </pc:sldChg>
      <pc:sldChg chg="modSp">
        <pc:chgData name="Арефьева Карина" userId="cb0dffe945333222" providerId="Windows Live" clId="Web-{D69E11A9-9B7B-4649-9175-927C2215BC5E}" dt="2023-11-17T18:10:49.395" v="13" actId="20577"/>
        <pc:sldMkLst>
          <pc:docMk/>
          <pc:sldMk cId="2982531838" sldId="265"/>
        </pc:sldMkLst>
        <pc:spChg chg="mod">
          <ac:chgData name="Арефьева Карина" userId="cb0dffe945333222" providerId="Windows Live" clId="Web-{D69E11A9-9B7B-4649-9175-927C2215BC5E}" dt="2023-11-17T18:10:49.395" v="13" actId="20577"/>
          <ac:spMkLst>
            <pc:docMk/>
            <pc:sldMk cId="2982531838" sldId="265"/>
            <ac:spMk id="2" creationId="{B8D29F3A-CFF3-C1F1-73DD-43C1AB3E9711}"/>
          </ac:spMkLst>
        </pc:spChg>
      </pc:sldChg>
      <pc:sldChg chg="modSp">
        <pc:chgData name="Арефьева Карина" userId="cb0dffe945333222" providerId="Windows Live" clId="Web-{D69E11A9-9B7B-4649-9175-927C2215BC5E}" dt="2023-11-17T18:09:43.877" v="7" actId="20577"/>
        <pc:sldMkLst>
          <pc:docMk/>
          <pc:sldMk cId="1415296528" sldId="266"/>
        </pc:sldMkLst>
        <pc:spChg chg="mod">
          <ac:chgData name="Арефьева Карина" userId="cb0dffe945333222" providerId="Windows Live" clId="Web-{D69E11A9-9B7B-4649-9175-927C2215BC5E}" dt="2023-11-17T18:09:43.877" v="7" actId="20577"/>
          <ac:spMkLst>
            <pc:docMk/>
            <pc:sldMk cId="1415296528" sldId="266"/>
            <ac:spMk id="2" creationId="{01F13338-D1A4-CA09-0C57-30EEF650BC1F}"/>
          </ac:spMkLst>
        </pc:spChg>
      </pc:sldChg>
    </pc:docChg>
  </pc:docChgLst>
  <pc:docChgLst>
    <pc:chgData clId="Web-{B54FD65F-9D18-4EBF-A281-137D572F83F7}"/>
    <pc:docChg chg="modSld">
      <pc:chgData name="" userId="" providerId="" clId="Web-{B54FD65F-9D18-4EBF-A281-137D572F83F7}" dt="2023-11-17T17:43:40.456" v="0"/>
      <pc:docMkLst>
        <pc:docMk/>
      </pc:docMkLst>
      <pc:sldChg chg="mod modShow">
        <pc:chgData name="" userId="" providerId="" clId="Web-{B54FD65F-9D18-4EBF-A281-137D572F83F7}" dt="2023-11-17T17:43:40.456" v="0"/>
        <pc:sldMkLst>
          <pc:docMk/>
          <pc:sldMk cId="2548083227" sldId="256"/>
        </pc:sldMkLst>
      </pc:sldChg>
    </pc:docChg>
  </pc:docChgLst>
  <pc:docChgLst>
    <pc:chgData name="Арефьева Карина" userId="cb0dffe945333222" providerId="Windows Live" clId="Web-{247DABEE-C4EF-474B-A887-FA3F51994F0F}"/>
    <pc:docChg chg="modSld">
      <pc:chgData name="Арефьева Карина" userId="cb0dffe945333222" providerId="Windows Live" clId="Web-{247DABEE-C4EF-474B-A887-FA3F51994F0F}" dt="2023-11-18T22:22:33.973" v="3" actId="20577"/>
      <pc:docMkLst>
        <pc:docMk/>
      </pc:docMkLst>
      <pc:sldChg chg="modSp">
        <pc:chgData name="Арефьева Карина" userId="cb0dffe945333222" providerId="Windows Live" clId="Web-{247DABEE-C4EF-474B-A887-FA3F51994F0F}" dt="2023-11-18T22:22:33.973" v="3" actId="20577"/>
        <pc:sldMkLst>
          <pc:docMk/>
          <pc:sldMk cId="2703760451" sldId="299"/>
        </pc:sldMkLst>
        <pc:spChg chg="mod">
          <ac:chgData name="Арефьева Карина" userId="cb0dffe945333222" providerId="Windows Live" clId="Web-{247DABEE-C4EF-474B-A887-FA3F51994F0F}" dt="2023-11-18T22:22:33.973" v="3" actId="20577"/>
          <ac:spMkLst>
            <pc:docMk/>
            <pc:sldMk cId="2703760451" sldId="299"/>
            <ac:spMk id="5" creationId="{799150B7-8247-7851-BA66-147C20E31915}"/>
          </ac:spMkLst>
        </pc:spChg>
      </pc:sldChg>
    </pc:docChg>
  </pc:docChgLst>
  <pc:docChgLst>
    <pc:chgData name="Константинов Роман" userId="612f70e4dea01c35" providerId="Windows Live" clId="Web-{FEDF0D29-5273-4C74-813E-8699CA0D2BD6}"/>
    <pc:docChg chg="modSld">
      <pc:chgData name="Константинов Роман" userId="612f70e4dea01c35" providerId="Windows Live" clId="Web-{FEDF0D29-5273-4C74-813E-8699CA0D2BD6}" dt="2023-11-17T16:23:43.836" v="3"/>
      <pc:docMkLst>
        <pc:docMk/>
      </pc:docMkLst>
      <pc:sldChg chg="addSp delSp">
        <pc:chgData name="Константинов Роман" userId="612f70e4dea01c35" providerId="Windows Live" clId="Web-{FEDF0D29-5273-4C74-813E-8699CA0D2BD6}" dt="2023-11-17T16:23:43.836" v="3"/>
        <pc:sldMkLst>
          <pc:docMk/>
          <pc:sldMk cId="3759216188" sldId="262"/>
        </pc:sldMkLst>
        <pc:inkChg chg="add del">
          <ac:chgData name="Константинов Роман" userId="612f70e4dea01c35" providerId="Windows Live" clId="Web-{FEDF0D29-5273-4C74-813E-8699CA0D2BD6}" dt="2023-11-17T16:23:43.836" v="3"/>
          <ac:inkMkLst>
            <pc:docMk/>
            <pc:sldMk cId="3759216188" sldId="262"/>
            <ac:inkMk id="3" creationId="{3BCF1EFD-CEB0-1F31-D3A6-AC2DF30EE8DF}"/>
          </ac:inkMkLst>
        </pc:inkChg>
        <pc:inkChg chg="add del">
          <ac:chgData name="Константинов Роман" userId="612f70e4dea01c35" providerId="Windows Live" clId="Web-{FEDF0D29-5273-4C74-813E-8699CA0D2BD6}" dt="2023-11-17T16:23:42.227" v="2"/>
          <ac:inkMkLst>
            <pc:docMk/>
            <pc:sldMk cId="3759216188" sldId="262"/>
            <ac:inkMk id="5" creationId="{2E4AE97A-6704-0361-3615-C44A89BAEAA8}"/>
          </ac:inkMkLst>
        </pc:inkChg>
      </pc:sldChg>
    </pc:docChg>
  </pc:docChgLst>
  <pc:docChgLst>
    <pc:chgData name="Кондратьев Максим" userId="f331efaf610dbe93" providerId="Windows Live" clId="Web-{1FEC9EE0-DB3A-4F64-AA3D-DC81CB87A522}"/>
    <pc:docChg chg="modSld">
      <pc:chgData name="Кондратьев Максим" userId="f331efaf610dbe93" providerId="Windows Live" clId="Web-{1FEC9EE0-DB3A-4F64-AA3D-DC81CB87A522}" dt="2023-11-19T20:35:02.711" v="223" actId="14100"/>
      <pc:docMkLst>
        <pc:docMk/>
      </pc:docMkLst>
      <pc:sldChg chg="modSp">
        <pc:chgData name="Кондратьев Максим" userId="f331efaf610dbe93" providerId="Windows Live" clId="Web-{1FEC9EE0-DB3A-4F64-AA3D-DC81CB87A522}" dt="2023-11-19T20:02:58.363" v="188" actId="1076"/>
        <pc:sldMkLst>
          <pc:docMk/>
          <pc:sldMk cId="1654181402" sldId="257"/>
        </pc:sldMkLst>
        <pc:spChg chg="mod">
          <ac:chgData name="Кондратьев Максим" userId="f331efaf610dbe93" providerId="Windows Live" clId="Web-{1FEC9EE0-DB3A-4F64-AA3D-DC81CB87A522}" dt="2023-11-19T20:02:46.909" v="185" actId="20577"/>
          <ac:spMkLst>
            <pc:docMk/>
            <pc:sldMk cId="1654181402" sldId="257"/>
            <ac:spMk id="3" creationId="{C200B43E-63DC-434C-A918-EBAA339378A2}"/>
          </ac:spMkLst>
        </pc:spChg>
        <pc:spChg chg="mod">
          <ac:chgData name="Кондратьев Максим" userId="f331efaf610dbe93" providerId="Windows Live" clId="Web-{1FEC9EE0-DB3A-4F64-AA3D-DC81CB87A522}" dt="2023-11-19T20:02:58.363" v="188" actId="1076"/>
          <ac:spMkLst>
            <pc:docMk/>
            <pc:sldMk cId="1654181402" sldId="257"/>
            <ac:spMk id="7" creationId="{9045EA84-04F6-CDED-3F32-206E64361C5F}"/>
          </ac:spMkLst>
        </pc:spChg>
      </pc:sldChg>
      <pc:sldChg chg="modSp">
        <pc:chgData name="Кондратьев Максим" userId="f331efaf610dbe93" providerId="Windows Live" clId="Web-{1FEC9EE0-DB3A-4F64-AA3D-DC81CB87A522}" dt="2023-11-19T19:58:45.229" v="178" actId="20577"/>
        <pc:sldMkLst>
          <pc:docMk/>
          <pc:sldMk cId="75842919" sldId="258"/>
        </pc:sldMkLst>
        <pc:spChg chg="mod">
          <ac:chgData name="Кондратьев Максим" userId="f331efaf610dbe93" providerId="Windows Live" clId="Web-{1FEC9EE0-DB3A-4F64-AA3D-DC81CB87A522}" dt="2023-11-19T19:58:45.229" v="178" actId="20577"/>
          <ac:spMkLst>
            <pc:docMk/>
            <pc:sldMk cId="75842919" sldId="258"/>
            <ac:spMk id="2" creationId="{35A811B1-0806-4293-A753-B2AB29C19814}"/>
          </ac:spMkLst>
        </pc:spChg>
      </pc:sldChg>
      <pc:sldChg chg="modSp">
        <pc:chgData name="Кондратьев Максим" userId="f331efaf610dbe93" providerId="Windows Live" clId="Web-{1FEC9EE0-DB3A-4F64-AA3D-DC81CB87A522}" dt="2023-11-19T20:05:34.024" v="208" actId="14100"/>
        <pc:sldMkLst>
          <pc:docMk/>
          <pc:sldMk cId="3964781882" sldId="260"/>
        </pc:sldMkLst>
        <pc:spChg chg="mod">
          <ac:chgData name="Кондратьев Максим" userId="f331efaf610dbe93" providerId="Windows Live" clId="Web-{1FEC9EE0-DB3A-4F64-AA3D-DC81CB87A522}" dt="2023-11-19T19:59:02.261" v="179" actId="20577"/>
          <ac:spMkLst>
            <pc:docMk/>
            <pc:sldMk cId="3964781882" sldId="260"/>
            <ac:spMk id="2" creationId="{843C52CC-E933-237A-DE40-55651E0F32EE}"/>
          </ac:spMkLst>
        </pc:spChg>
        <pc:spChg chg="mod">
          <ac:chgData name="Кондратьев Максим" userId="f331efaf610dbe93" providerId="Windows Live" clId="Web-{1FEC9EE0-DB3A-4F64-AA3D-DC81CB87A522}" dt="2023-11-19T20:05:34.024" v="208" actId="14100"/>
          <ac:spMkLst>
            <pc:docMk/>
            <pc:sldMk cId="3964781882" sldId="260"/>
            <ac:spMk id="5" creationId="{799150B7-8247-7851-BA66-147C20E31915}"/>
          </ac:spMkLst>
        </pc:spChg>
      </pc:sldChg>
      <pc:sldChg chg="modSp">
        <pc:chgData name="Кондратьев Максим" userId="f331efaf610dbe93" providerId="Windows Live" clId="Web-{1FEC9EE0-DB3A-4F64-AA3D-DC81CB87A522}" dt="2023-11-19T19:51:29.542" v="159" actId="20577"/>
        <pc:sldMkLst>
          <pc:docMk/>
          <pc:sldMk cId="2079110322" sldId="276"/>
        </pc:sldMkLst>
        <pc:spChg chg="mod">
          <ac:chgData name="Кондратьев Максим" userId="f331efaf610dbe93" providerId="Windows Live" clId="Web-{1FEC9EE0-DB3A-4F64-AA3D-DC81CB87A522}" dt="2023-11-19T19:51:29.542" v="159" actId="20577"/>
          <ac:spMkLst>
            <pc:docMk/>
            <pc:sldMk cId="2079110322" sldId="276"/>
            <ac:spMk id="3" creationId="{2C5AEBFA-6141-A139-C202-E3057AC7C9C7}"/>
          </ac:spMkLst>
        </pc:spChg>
      </pc:sldChg>
      <pc:sldChg chg="modSp">
        <pc:chgData name="Кондратьев Максим" userId="f331efaf610dbe93" providerId="Windows Live" clId="Web-{1FEC9EE0-DB3A-4F64-AA3D-DC81CB87A522}" dt="2023-11-19T19:53:32.203" v="175" actId="20577"/>
        <pc:sldMkLst>
          <pc:docMk/>
          <pc:sldMk cId="2347720900" sldId="285"/>
        </pc:sldMkLst>
        <pc:spChg chg="mod">
          <ac:chgData name="Кондратьев Максим" userId="f331efaf610dbe93" providerId="Windows Live" clId="Web-{1FEC9EE0-DB3A-4F64-AA3D-DC81CB87A522}" dt="2023-11-19T19:53:32.203" v="175" actId="20577"/>
          <ac:spMkLst>
            <pc:docMk/>
            <pc:sldMk cId="2347720900" sldId="285"/>
            <ac:spMk id="3" creationId="{113E3D7D-72B2-9F89-B93B-8FE1BD044C27}"/>
          </ac:spMkLst>
        </pc:spChg>
      </pc:sldChg>
      <pc:sldChg chg="modSp">
        <pc:chgData name="Кондратьев Максим" userId="f331efaf610dbe93" providerId="Windows Live" clId="Web-{1FEC9EE0-DB3A-4F64-AA3D-DC81CB87A522}" dt="2023-11-19T19:53:52.828" v="177" actId="20577"/>
        <pc:sldMkLst>
          <pc:docMk/>
          <pc:sldMk cId="1526761180" sldId="286"/>
        </pc:sldMkLst>
        <pc:spChg chg="mod">
          <ac:chgData name="Кондратьев Максим" userId="f331efaf610dbe93" providerId="Windows Live" clId="Web-{1FEC9EE0-DB3A-4F64-AA3D-DC81CB87A522}" dt="2023-11-19T19:53:52.828" v="177" actId="20577"/>
          <ac:spMkLst>
            <pc:docMk/>
            <pc:sldMk cId="1526761180" sldId="286"/>
            <ac:spMk id="3" creationId="{F4ACBDF8-21C2-E486-B7CC-2A2FA958A770}"/>
          </ac:spMkLst>
        </pc:spChg>
      </pc:sldChg>
      <pc:sldChg chg="modSp">
        <pc:chgData name="Кондратьев Максим" userId="f331efaf610dbe93" providerId="Windows Live" clId="Web-{1FEC9EE0-DB3A-4F64-AA3D-DC81CB87A522}" dt="2023-11-19T20:06:13.791" v="215" actId="14100"/>
        <pc:sldMkLst>
          <pc:docMk/>
          <pc:sldMk cId="1176041799" sldId="287"/>
        </pc:sldMkLst>
        <pc:spChg chg="mod">
          <ac:chgData name="Кондратьев Максим" userId="f331efaf610dbe93" providerId="Windows Live" clId="Web-{1FEC9EE0-DB3A-4F64-AA3D-DC81CB87A522}" dt="2023-11-19T20:06:13.791" v="215" actId="14100"/>
          <ac:spMkLst>
            <pc:docMk/>
            <pc:sldMk cId="1176041799" sldId="287"/>
            <ac:spMk id="3" creationId="{6E6D2822-0BCF-267B-3C34-2D59DE86EDC6}"/>
          </ac:spMkLst>
        </pc:spChg>
      </pc:sldChg>
      <pc:sldChg chg="modSp">
        <pc:chgData name="Кондратьев Максим" userId="f331efaf610dbe93" providerId="Windows Live" clId="Web-{1FEC9EE0-DB3A-4F64-AA3D-DC81CB87A522}" dt="2023-11-19T20:06:07.416" v="213" actId="14100"/>
        <pc:sldMkLst>
          <pc:docMk/>
          <pc:sldMk cId="601708006" sldId="289"/>
        </pc:sldMkLst>
        <pc:spChg chg="mod">
          <ac:chgData name="Кондратьев Максим" userId="f331efaf610dbe93" providerId="Windows Live" clId="Web-{1FEC9EE0-DB3A-4F64-AA3D-DC81CB87A522}" dt="2023-11-19T20:06:07.416" v="213" actId="14100"/>
          <ac:spMkLst>
            <pc:docMk/>
            <pc:sldMk cId="601708006" sldId="289"/>
            <ac:spMk id="3" creationId="{40E6F194-D2F5-3994-79B7-8ACAA3C768B9}"/>
          </ac:spMkLst>
        </pc:spChg>
      </pc:sldChg>
      <pc:sldChg chg="modSp">
        <pc:chgData name="Кондратьев Максим" userId="f331efaf610dbe93" providerId="Windows Live" clId="Web-{1FEC9EE0-DB3A-4F64-AA3D-DC81CB87A522}" dt="2023-11-19T20:07:16.639" v="220" actId="14100"/>
        <pc:sldMkLst>
          <pc:docMk/>
          <pc:sldMk cId="243278708" sldId="291"/>
        </pc:sldMkLst>
        <pc:spChg chg="mod">
          <ac:chgData name="Кондратьев Максим" userId="f331efaf610dbe93" providerId="Windows Live" clId="Web-{1FEC9EE0-DB3A-4F64-AA3D-DC81CB87A522}" dt="2023-11-19T20:07:16.639" v="220" actId="14100"/>
          <ac:spMkLst>
            <pc:docMk/>
            <pc:sldMk cId="243278708" sldId="291"/>
            <ac:spMk id="3" creationId="{587A3D5C-7EF3-8F8C-36CB-1C532839C822}"/>
          </ac:spMkLst>
        </pc:spChg>
      </pc:sldChg>
      <pc:sldChg chg="modSp">
        <pc:chgData name="Кондратьев Максим" userId="f331efaf610dbe93" providerId="Windows Live" clId="Web-{1FEC9EE0-DB3A-4F64-AA3D-DC81CB87A522}" dt="2023-11-19T19:48:47.615" v="39" actId="14100"/>
        <pc:sldMkLst>
          <pc:docMk/>
          <pc:sldMk cId="1375155989" sldId="292"/>
        </pc:sldMkLst>
        <pc:spChg chg="mod">
          <ac:chgData name="Кондратьев Максим" userId="f331efaf610dbe93" providerId="Windows Live" clId="Web-{1FEC9EE0-DB3A-4F64-AA3D-DC81CB87A522}" dt="2023-11-19T19:48:47.615" v="39" actId="14100"/>
          <ac:spMkLst>
            <pc:docMk/>
            <pc:sldMk cId="1375155989" sldId="292"/>
            <ac:spMk id="3" creationId="{67AFE82B-AB2B-DF97-8512-F1239BF0D24D}"/>
          </ac:spMkLst>
        </pc:spChg>
      </pc:sldChg>
      <pc:sldChg chg="modSp">
        <pc:chgData name="Кондратьев Максим" userId="f331efaf610dbe93" providerId="Windows Live" clId="Web-{1FEC9EE0-DB3A-4F64-AA3D-DC81CB87A522}" dt="2023-11-19T20:01:07.734" v="184" actId="20577"/>
        <pc:sldMkLst>
          <pc:docMk/>
          <pc:sldMk cId="636632067" sldId="295"/>
        </pc:sldMkLst>
        <pc:spChg chg="mod">
          <ac:chgData name="Кондратьев Максим" userId="f331efaf610dbe93" providerId="Windows Live" clId="Web-{1FEC9EE0-DB3A-4F64-AA3D-DC81CB87A522}" dt="2023-11-19T20:01:07.734" v="184" actId="20577"/>
          <ac:spMkLst>
            <pc:docMk/>
            <pc:sldMk cId="636632067" sldId="295"/>
            <ac:spMk id="2" creationId="{5C4172BA-6AF6-C3DC-1468-DA91886990AE}"/>
          </ac:spMkLst>
        </pc:spChg>
        <pc:picChg chg="mod">
          <ac:chgData name="Кондратьев Максим" userId="f331efaf610dbe93" providerId="Windows Live" clId="Web-{1FEC9EE0-DB3A-4F64-AA3D-DC81CB87A522}" dt="2023-11-19T19:52:31.966" v="166" actId="14100"/>
          <ac:picMkLst>
            <pc:docMk/>
            <pc:sldMk cId="636632067" sldId="295"/>
            <ac:picMk id="5" creationId="{64C987B6-8D61-FD63-05BF-CEB44B27C80B}"/>
          </ac:picMkLst>
        </pc:picChg>
      </pc:sldChg>
      <pc:sldChg chg="modSp">
        <pc:chgData name="Кондратьев Максим" userId="f331efaf610dbe93" providerId="Windows Live" clId="Web-{1FEC9EE0-DB3A-4F64-AA3D-DC81CB87A522}" dt="2023-11-19T19:59:10.683" v="180" actId="20577"/>
        <pc:sldMkLst>
          <pc:docMk/>
          <pc:sldMk cId="2703760451" sldId="299"/>
        </pc:sldMkLst>
        <pc:spChg chg="mod">
          <ac:chgData name="Кондратьев Максим" userId="f331efaf610dbe93" providerId="Windows Live" clId="Web-{1FEC9EE0-DB3A-4F64-AA3D-DC81CB87A522}" dt="2023-11-19T19:59:10.683" v="180" actId="20577"/>
          <ac:spMkLst>
            <pc:docMk/>
            <pc:sldMk cId="2703760451" sldId="299"/>
            <ac:spMk id="2" creationId="{843C52CC-E933-237A-DE40-55651E0F32EE}"/>
          </ac:spMkLst>
        </pc:spChg>
      </pc:sldChg>
      <pc:sldChg chg="modSp">
        <pc:chgData name="Кондратьев Максим" userId="f331efaf610dbe93" providerId="Windows Live" clId="Web-{1FEC9EE0-DB3A-4F64-AA3D-DC81CB87A522}" dt="2023-11-19T19:51:51.996" v="163" actId="20577"/>
        <pc:sldMkLst>
          <pc:docMk/>
          <pc:sldMk cId="2687639019" sldId="303"/>
        </pc:sldMkLst>
        <pc:spChg chg="mod">
          <ac:chgData name="Кондратьев Максим" userId="f331efaf610dbe93" providerId="Windows Live" clId="Web-{1FEC9EE0-DB3A-4F64-AA3D-DC81CB87A522}" dt="2023-11-19T19:51:51.996" v="163" actId="20577"/>
          <ac:spMkLst>
            <pc:docMk/>
            <pc:sldMk cId="2687639019" sldId="303"/>
            <ac:spMk id="3" creationId="{87A37128-E61C-48D1-8838-7535ACB6C039}"/>
          </ac:spMkLst>
        </pc:spChg>
      </pc:sldChg>
      <pc:sldChg chg="modSp">
        <pc:chgData name="Кондратьев Максим" userId="f331efaf610dbe93" providerId="Windows Live" clId="Web-{1FEC9EE0-DB3A-4F64-AA3D-DC81CB87A522}" dt="2023-11-19T19:51:43.824" v="161" actId="20577"/>
        <pc:sldMkLst>
          <pc:docMk/>
          <pc:sldMk cId="2615412289" sldId="304"/>
        </pc:sldMkLst>
        <pc:spChg chg="mod">
          <ac:chgData name="Кондратьев Максим" userId="f331efaf610dbe93" providerId="Windows Live" clId="Web-{1FEC9EE0-DB3A-4F64-AA3D-DC81CB87A522}" dt="2023-11-19T19:51:43.824" v="161" actId="20577"/>
          <ac:spMkLst>
            <pc:docMk/>
            <pc:sldMk cId="2615412289" sldId="304"/>
            <ac:spMk id="3" creationId="{749FEA7B-70D6-4DB2-B6B3-9CC4D5A7646C}"/>
          </ac:spMkLst>
        </pc:spChg>
      </pc:sldChg>
      <pc:sldChg chg="modSp">
        <pc:chgData name="Кондратьев Максим" userId="f331efaf610dbe93" providerId="Windows Live" clId="Web-{1FEC9EE0-DB3A-4F64-AA3D-DC81CB87A522}" dt="2023-11-19T19:46:28.454" v="6" actId="20577"/>
        <pc:sldMkLst>
          <pc:docMk/>
          <pc:sldMk cId="686970717" sldId="307"/>
        </pc:sldMkLst>
        <pc:spChg chg="mod">
          <ac:chgData name="Кондратьев Максим" userId="f331efaf610dbe93" providerId="Windows Live" clId="Web-{1FEC9EE0-DB3A-4F64-AA3D-DC81CB87A522}" dt="2023-11-19T19:46:28.454" v="6" actId="20577"/>
          <ac:spMkLst>
            <pc:docMk/>
            <pc:sldMk cId="686970717" sldId="307"/>
            <ac:spMk id="3" creationId="{30329E18-01D9-43BA-AAF7-DCC6505F0195}"/>
          </ac:spMkLst>
        </pc:spChg>
      </pc:sldChg>
      <pc:sldChg chg="modSp">
        <pc:chgData name="Кондратьев Максим" userId="f331efaf610dbe93" providerId="Windows Live" clId="Web-{1FEC9EE0-DB3A-4F64-AA3D-DC81CB87A522}" dt="2023-11-19T19:47:32.628" v="32" actId="20577"/>
        <pc:sldMkLst>
          <pc:docMk/>
          <pc:sldMk cId="3167127479" sldId="309"/>
        </pc:sldMkLst>
        <pc:spChg chg="mod">
          <ac:chgData name="Кондратьев Максим" userId="f331efaf610dbe93" providerId="Windows Live" clId="Web-{1FEC9EE0-DB3A-4F64-AA3D-DC81CB87A522}" dt="2023-11-19T19:47:32.628" v="32" actId="20577"/>
          <ac:spMkLst>
            <pc:docMk/>
            <pc:sldMk cId="3167127479" sldId="309"/>
            <ac:spMk id="3" creationId="{13F67C6B-5FC0-4210-8ADD-94127C633DBB}"/>
          </ac:spMkLst>
        </pc:spChg>
      </pc:sldChg>
      <pc:sldChg chg="modSp">
        <pc:chgData name="Кондратьев Максим" userId="f331efaf610dbe93" providerId="Windows Live" clId="Web-{1FEC9EE0-DB3A-4F64-AA3D-DC81CB87A522}" dt="2023-11-19T19:59:48.997" v="181" actId="20577"/>
        <pc:sldMkLst>
          <pc:docMk/>
          <pc:sldMk cId="1710853631" sldId="310"/>
        </pc:sldMkLst>
        <pc:spChg chg="mod">
          <ac:chgData name="Кондратьев Максим" userId="f331efaf610dbe93" providerId="Windows Live" clId="Web-{1FEC9EE0-DB3A-4F64-AA3D-DC81CB87A522}" dt="2023-11-19T19:59:48.997" v="181" actId="20577"/>
          <ac:spMkLst>
            <pc:docMk/>
            <pc:sldMk cId="1710853631" sldId="310"/>
            <ac:spMk id="2" creationId="{2DBB8B09-6773-42BC-A854-842965AB3AF2}"/>
          </ac:spMkLst>
        </pc:spChg>
      </pc:sldChg>
      <pc:sldChg chg="modSp">
        <pc:chgData name="Кондратьев Максим" userId="f331efaf610dbe93" providerId="Windows Live" clId="Web-{1FEC9EE0-DB3A-4F64-AA3D-DC81CB87A522}" dt="2023-11-19T19:49:03.287" v="40" actId="20577"/>
        <pc:sldMkLst>
          <pc:docMk/>
          <pc:sldMk cId="3655410941" sldId="313"/>
        </pc:sldMkLst>
        <pc:spChg chg="mod">
          <ac:chgData name="Кондратьев Максим" userId="f331efaf610dbe93" providerId="Windows Live" clId="Web-{1FEC9EE0-DB3A-4F64-AA3D-DC81CB87A522}" dt="2023-11-19T19:49:03.287" v="40" actId="20577"/>
          <ac:spMkLst>
            <pc:docMk/>
            <pc:sldMk cId="3655410941" sldId="313"/>
            <ac:spMk id="3" creationId="{28390D93-C852-4BC1-B923-153A90D19F94}"/>
          </ac:spMkLst>
        </pc:spChg>
      </pc:sldChg>
      <pc:sldChg chg="modSp">
        <pc:chgData name="Кондратьев Максим" userId="f331efaf610dbe93" providerId="Windows Live" clId="Web-{1FEC9EE0-DB3A-4F64-AA3D-DC81CB87A522}" dt="2023-11-19T20:35:02.711" v="223" actId="14100"/>
        <pc:sldMkLst>
          <pc:docMk/>
          <pc:sldMk cId="3932699292" sldId="325"/>
        </pc:sldMkLst>
        <pc:spChg chg="mod">
          <ac:chgData name="Кондратьев Максим" userId="f331efaf610dbe93" providerId="Windows Live" clId="Web-{1FEC9EE0-DB3A-4F64-AA3D-DC81CB87A522}" dt="2023-11-19T20:00:19.248" v="182" actId="20577"/>
          <ac:spMkLst>
            <pc:docMk/>
            <pc:sldMk cId="3932699292" sldId="325"/>
            <ac:spMk id="2" creationId="{05274769-53F8-4DFB-ADE7-41969CFDC7AC}"/>
          </ac:spMkLst>
        </pc:spChg>
        <pc:spChg chg="mod">
          <ac:chgData name="Кондратьев Максим" userId="f331efaf610dbe93" providerId="Windows Live" clId="Web-{1FEC9EE0-DB3A-4F64-AA3D-DC81CB87A522}" dt="2023-11-19T20:35:02.711" v="223" actId="14100"/>
          <ac:spMkLst>
            <pc:docMk/>
            <pc:sldMk cId="3932699292" sldId="325"/>
            <ac:spMk id="3" creationId="{6BCD3D4C-FEAA-4D01-B121-98A27D536465}"/>
          </ac:spMkLst>
        </pc:spChg>
      </pc:sldChg>
      <pc:sldChg chg="modSp">
        <pc:chgData name="Кондратьев Максим" userId="f331efaf610dbe93" providerId="Windows Live" clId="Web-{1FEC9EE0-DB3A-4F64-AA3D-DC81CB87A522}" dt="2023-11-19T19:46:38.532" v="9" actId="20577"/>
        <pc:sldMkLst>
          <pc:docMk/>
          <pc:sldMk cId="3232663059" sldId="326"/>
        </pc:sldMkLst>
        <pc:spChg chg="mod">
          <ac:chgData name="Кондратьев Максим" userId="f331efaf610dbe93" providerId="Windows Live" clId="Web-{1FEC9EE0-DB3A-4F64-AA3D-DC81CB87A522}" dt="2023-11-19T19:46:38.532" v="9" actId="20577"/>
          <ac:spMkLst>
            <pc:docMk/>
            <pc:sldMk cId="3232663059" sldId="326"/>
            <ac:spMk id="3" creationId="{30329E18-01D9-43BA-AAF7-DCC6505F0195}"/>
          </ac:spMkLst>
        </pc:spChg>
      </pc:sldChg>
      <pc:sldChg chg="modSp">
        <pc:chgData name="Кондратьев Максим" userId="f331efaf610dbe93" providerId="Windows Live" clId="Web-{1FEC9EE0-DB3A-4F64-AA3D-DC81CB87A522}" dt="2023-11-19T19:46:05.062" v="5" actId="20577"/>
        <pc:sldMkLst>
          <pc:docMk/>
          <pc:sldMk cId="1271077657" sldId="327"/>
        </pc:sldMkLst>
        <pc:spChg chg="mod">
          <ac:chgData name="Кондратьев Максим" userId="f331efaf610dbe93" providerId="Windows Live" clId="Web-{1FEC9EE0-DB3A-4F64-AA3D-DC81CB87A522}" dt="2023-11-19T19:46:05.062" v="5" actId="20577"/>
          <ac:spMkLst>
            <pc:docMk/>
            <pc:sldMk cId="1271077657" sldId="327"/>
            <ac:spMk id="3" creationId="{30329E18-01D9-43BA-AAF7-DCC6505F0195}"/>
          </ac:spMkLst>
        </pc:spChg>
      </pc:sldChg>
      <pc:sldChg chg="modSp">
        <pc:chgData name="Кондратьев Максим" userId="f331efaf610dbe93" providerId="Windows Live" clId="Web-{1FEC9EE0-DB3A-4F64-AA3D-DC81CB87A522}" dt="2023-11-19T20:05:00.039" v="205" actId="20577"/>
        <pc:sldMkLst>
          <pc:docMk/>
          <pc:sldMk cId="42717528" sldId="328"/>
        </pc:sldMkLst>
        <pc:spChg chg="mod">
          <ac:chgData name="Кондратьев Максим" userId="f331efaf610dbe93" providerId="Windows Live" clId="Web-{1FEC9EE0-DB3A-4F64-AA3D-DC81CB87A522}" dt="2023-11-19T20:05:00.039" v="205" actId="20577"/>
          <ac:spMkLst>
            <pc:docMk/>
            <pc:sldMk cId="42717528" sldId="328"/>
            <ac:spMk id="3" creationId="{30329E18-01D9-43BA-AAF7-DCC6505F0195}"/>
          </ac:spMkLst>
        </pc:spChg>
      </pc:sldChg>
      <pc:sldChg chg="modSp">
        <pc:chgData name="Кондратьев Максим" userId="f331efaf610dbe93" providerId="Windows Live" clId="Web-{1FEC9EE0-DB3A-4F64-AA3D-DC81CB87A522}" dt="2023-11-19T20:11:53.367" v="222" actId="14100"/>
        <pc:sldMkLst>
          <pc:docMk/>
          <pc:sldMk cId="3873930922" sldId="331"/>
        </pc:sldMkLst>
        <pc:spChg chg="mod">
          <ac:chgData name="Кондратьев Максим" userId="f331efaf610dbe93" providerId="Windows Live" clId="Web-{1FEC9EE0-DB3A-4F64-AA3D-DC81CB87A522}" dt="2023-11-19T20:11:53.367" v="222" actId="14100"/>
          <ac:spMkLst>
            <pc:docMk/>
            <pc:sldMk cId="3873930922" sldId="331"/>
            <ac:spMk id="3" creationId="{5AD13181-AA70-4581-A248-749B794B1579}"/>
          </ac:spMkLst>
        </pc:spChg>
      </pc:sldChg>
      <pc:sldChg chg="modSp">
        <pc:chgData name="Кондратьев Максим" userId="f331efaf610dbe93" providerId="Windows Live" clId="Web-{1FEC9EE0-DB3A-4F64-AA3D-DC81CB87A522}" dt="2023-11-19T19:50:19.915" v="80" actId="20577"/>
        <pc:sldMkLst>
          <pc:docMk/>
          <pc:sldMk cId="806244757" sldId="332"/>
        </pc:sldMkLst>
        <pc:spChg chg="mod">
          <ac:chgData name="Кондратьев Максим" userId="f331efaf610dbe93" providerId="Windows Live" clId="Web-{1FEC9EE0-DB3A-4F64-AA3D-DC81CB87A522}" dt="2023-11-19T19:50:19.915" v="80" actId="20577"/>
          <ac:spMkLst>
            <pc:docMk/>
            <pc:sldMk cId="806244757" sldId="332"/>
            <ac:spMk id="3" creationId="{8041797E-E2BD-0BF8-CACC-BF4D0AB9ABE3}"/>
          </ac:spMkLst>
        </pc:spChg>
      </pc:sldChg>
      <pc:sldChg chg="modSp">
        <pc:chgData name="Кондратьев Максим" userId="f331efaf610dbe93" providerId="Windows Live" clId="Web-{1FEC9EE0-DB3A-4F64-AA3D-DC81CB87A522}" dt="2023-11-19T20:04:05.506" v="191" actId="14100"/>
        <pc:sldMkLst>
          <pc:docMk/>
          <pc:sldMk cId="3318613439" sldId="333"/>
        </pc:sldMkLst>
        <pc:spChg chg="mod">
          <ac:chgData name="Кондратьев Максим" userId="f331efaf610dbe93" providerId="Windows Live" clId="Web-{1FEC9EE0-DB3A-4F64-AA3D-DC81CB87A522}" dt="2023-11-19T20:04:05.506" v="191" actId="14100"/>
          <ac:spMkLst>
            <pc:docMk/>
            <pc:sldMk cId="3318613439" sldId="333"/>
            <ac:spMk id="3" creationId="{8041797E-E2BD-0BF8-CACC-BF4D0AB9ABE3}"/>
          </ac:spMkLst>
        </pc:spChg>
      </pc:sldChg>
    </pc:docChg>
  </pc:docChgLst>
  <pc:docChgLst>
    <pc:chgData name="Кондратьев Максим" userId="f331efaf610dbe93" providerId="Windows Live" clId="Web-{C9FC8223-EBCD-4FDA-915F-D5A422C5FE78}"/>
    <pc:docChg chg="modSld">
      <pc:chgData name="Кондратьев Максим" userId="f331efaf610dbe93" providerId="Windows Live" clId="Web-{C9FC8223-EBCD-4FDA-915F-D5A422C5FE78}" dt="2023-11-17T16:16:07.149" v="3"/>
      <pc:docMkLst>
        <pc:docMk/>
      </pc:docMkLst>
      <pc:sldChg chg="addSp delSp">
        <pc:chgData name="Кондратьев Максим" userId="f331efaf610dbe93" providerId="Windows Live" clId="Web-{C9FC8223-EBCD-4FDA-915F-D5A422C5FE78}" dt="2023-11-17T16:16:07.149" v="3"/>
        <pc:sldMkLst>
          <pc:docMk/>
          <pc:sldMk cId="2548083227" sldId="256"/>
        </pc:sldMkLst>
        <pc:inkChg chg="add del">
          <ac:chgData name="Кондратьев Максим" userId="f331efaf610dbe93" providerId="Windows Live" clId="Web-{C9FC8223-EBCD-4FDA-915F-D5A422C5FE78}" dt="2023-11-17T16:16:07.149" v="3"/>
          <ac:inkMkLst>
            <pc:docMk/>
            <pc:sldMk cId="2548083227" sldId="256"/>
            <ac:inkMk id="4" creationId="{44723B12-CA4B-37ED-6721-F6E559208316}"/>
          </ac:inkMkLst>
        </pc:inkChg>
      </pc:sldChg>
      <pc:sldChg chg="addSp delSp">
        <pc:chgData name="Кондратьев Максим" userId="f331efaf610dbe93" providerId="Windows Live" clId="Web-{C9FC8223-EBCD-4FDA-915F-D5A422C5FE78}" dt="2023-11-17T16:16:03.586" v="2"/>
        <pc:sldMkLst>
          <pc:docMk/>
          <pc:sldMk cId="1654181402" sldId="257"/>
        </pc:sldMkLst>
        <pc:inkChg chg="add del">
          <ac:chgData name="Кондратьев Максим" userId="f331efaf610dbe93" providerId="Windows Live" clId="Web-{C9FC8223-EBCD-4FDA-915F-D5A422C5FE78}" dt="2023-11-17T16:16:03.586" v="2"/>
          <ac:inkMkLst>
            <pc:docMk/>
            <pc:sldMk cId="1654181402" sldId="257"/>
            <ac:inkMk id="4" creationId="{022302CB-F7F7-0235-F0C2-22E3725BC8CC}"/>
          </ac:inkMkLst>
        </pc:inkChg>
      </pc:sldChg>
    </pc:docChg>
  </pc:docChgLst>
  <pc:docChgLst>
    <pc:chgData name="Арефьева Карина" userId="cb0dffe945333222" providerId="Windows Live" clId="Web-{18AFB8A0-A113-46FA-9075-C37CB10A013F}"/>
    <pc:docChg chg="modSld sldOrd">
      <pc:chgData name="Арефьева Карина" userId="cb0dffe945333222" providerId="Windows Live" clId="Web-{18AFB8A0-A113-46FA-9075-C37CB10A013F}" dt="2023-11-17T16:15:46.792" v="1" actId="1076"/>
      <pc:docMkLst>
        <pc:docMk/>
      </pc:docMkLst>
      <pc:sldChg chg="modSp">
        <pc:chgData name="Арефьева Карина" userId="cb0dffe945333222" providerId="Windows Live" clId="Web-{18AFB8A0-A113-46FA-9075-C37CB10A013F}" dt="2023-11-17T16:15:46.792" v="1" actId="1076"/>
        <pc:sldMkLst>
          <pc:docMk/>
          <pc:sldMk cId="2548083227" sldId="256"/>
        </pc:sldMkLst>
        <pc:graphicFrameChg chg="mod">
          <ac:chgData name="Арефьева Карина" userId="cb0dffe945333222" providerId="Windows Live" clId="Web-{18AFB8A0-A113-46FA-9075-C37CB10A013F}" dt="2023-11-17T16:15:46.792" v="1" actId="1076"/>
          <ac:graphicFrameMkLst>
            <pc:docMk/>
            <pc:sldMk cId="2548083227" sldId="256"/>
            <ac:graphicFrameMk id="5" creationId="{2F500D45-8E2A-4BD0-9747-CFF08653889E}"/>
          </ac:graphicFrameMkLst>
        </pc:graphicFrameChg>
      </pc:sldChg>
      <pc:sldChg chg="ord">
        <pc:chgData name="Арефьева Карина" userId="cb0dffe945333222" providerId="Windows Live" clId="Web-{18AFB8A0-A113-46FA-9075-C37CB10A013F}" dt="2023-11-17T16:07:43.256" v="0"/>
        <pc:sldMkLst>
          <pc:docMk/>
          <pc:sldMk cId="754897542" sldId="259"/>
        </pc:sldMkLst>
      </pc:sldChg>
    </pc:docChg>
  </pc:docChgLst>
  <pc:docChgLst>
    <pc:chgData name="Константин Липинский" userId="11017f3cb737d2eb" providerId="LiveId" clId="{D2DD2CF8-DC68-4A72-BDC2-785AB88E1BE3}"/>
    <pc:docChg chg="undo custSel addSld delSld modSld">
      <pc:chgData name="Константин Липинский" userId="11017f3cb737d2eb" providerId="LiveId" clId="{D2DD2CF8-DC68-4A72-BDC2-785AB88E1BE3}" dt="2023-11-17T16:39:50.101" v="269" actId="478"/>
      <pc:docMkLst>
        <pc:docMk/>
      </pc:docMkLst>
      <pc:sldChg chg="addSp delSp modSp mod delAnim modAnim">
        <pc:chgData name="Константин Липинский" userId="11017f3cb737d2eb" providerId="LiveId" clId="{D2DD2CF8-DC68-4A72-BDC2-785AB88E1BE3}" dt="2023-11-17T16:39:50.101" v="269" actId="478"/>
        <pc:sldMkLst>
          <pc:docMk/>
          <pc:sldMk cId="2548083227" sldId="256"/>
        </pc:sldMkLst>
        <pc:spChg chg="mod">
          <ac:chgData name="Константин Липинский" userId="11017f3cb737d2eb" providerId="LiveId" clId="{D2DD2CF8-DC68-4A72-BDC2-785AB88E1BE3}" dt="2023-11-17T15:42:06.932" v="128" actId="403"/>
          <ac:spMkLst>
            <pc:docMk/>
            <pc:sldMk cId="2548083227" sldId="256"/>
            <ac:spMk id="2" creationId="{3D77E7B5-CE73-46C1-9475-F14C78A29352}"/>
          </ac:spMkLst>
        </pc:spChg>
        <pc:spChg chg="mod">
          <ac:chgData name="Константин Липинский" userId="11017f3cb737d2eb" providerId="LiveId" clId="{D2DD2CF8-DC68-4A72-BDC2-785AB88E1BE3}" dt="2023-11-17T15:42:39.160" v="135" actId="207"/>
          <ac:spMkLst>
            <pc:docMk/>
            <pc:sldMk cId="2548083227" sldId="256"/>
            <ac:spMk id="3" creationId="{26EA58BF-00FC-4EE2-8B40-83597AED68D9}"/>
          </ac:spMkLst>
        </pc:spChg>
        <pc:graphicFrameChg chg="add del mod">
          <ac:chgData name="Константин Липинский" userId="11017f3cb737d2eb" providerId="LiveId" clId="{D2DD2CF8-DC68-4A72-BDC2-785AB88E1BE3}" dt="2023-11-17T16:14:30.935" v="201" actId="478"/>
          <ac:graphicFrameMkLst>
            <pc:docMk/>
            <pc:sldMk cId="2548083227" sldId="256"/>
            <ac:graphicFrameMk id="4" creationId="{43598038-984F-43C7-B9F8-1E565D554C25}"/>
          </ac:graphicFrameMkLst>
        </pc:graphicFrameChg>
        <pc:graphicFrameChg chg="add del mod">
          <ac:chgData name="Константин Липинский" userId="11017f3cb737d2eb" providerId="LiveId" clId="{D2DD2CF8-DC68-4A72-BDC2-785AB88E1BE3}" dt="2023-11-17T16:39:50.101" v="269" actId="478"/>
          <ac:graphicFrameMkLst>
            <pc:docMk/>
            <pc:sldMk cId="2548083227" sldId="256"/>
            <ac:graphicFrameMk id="5" creationId="{2F500D45-8E2A-4BD0-9747-CFF08653889E}"/>
          </ac:graphicFrameMkLst>
        </pc:graphicFrameChg>
      </pc:sldChg>
      <pc:sldChg chg="modSp new mod">
        <pc:chgData name="Константин Липинский" userId="11017f3cb737d2eb" providerId="LiveId" clId="{D2DD2CF8-DC68-4A72-BDC2-785AB88E1BE3}" dt="2023-11-17T15:48:45.278" v="177" actId="27636"/>
        <pc:sldMkLst>
          <pc:docMk/>
          <pc:sldMk cId="1654181402" sldId="257"/>
        </pc:sldMkLst>
        <pc:spChg chg="mod">
          <ac:chgData name="Константин Липинский" userId="11017f3cb737d2eb" providerId="LiveId" clId="{D2DD2CF8-DC68-4A72-BDC2-785AB88E1BE3}" dt="2023-11-17T15:47:48.433" v="158" actId="2711"/>
          <ac:spMkLst>
            <pc:docMk/>
            <pc:sldMk cId="1654181402" sldId="257"/>
            <ac:spMk id="2" creationId="{37A4C5DF-7DB0-4606-85E6-54CAD96D38E2}"/>
          </ac:spMkLst>
        </pc:spChg>
        <pc:spChg chg="mod">
          <ac:chgData name="Константин Липинский" userId="11017f3cb737d2eb" providerId="LiveId" clId="{D2DD2CF8-DC68-4A72-BDC2-785AB88E1BE3}" dt="2023-11-17T15:48:45.278" v="177" actId="27636"/>
          <ac:spMkLst>
            <pc:docMk/>
            <pc:sldMk cId="1654181402" sldId="257"/>
            <ac:spMk id="3" creationId="{C200B43E-63DC-434C-A918-EBAA339378A2}"/>
          </ac:spMkLst>
        </pc:spChg>
      </pc:sldChg>
      <pc:sldChg chg="modSp new mod">
        <pc:chgData name="Константин Липинский" userId="11017f3cb737d2eb" providerId="LiveId" clId="{D2DD2CF8-DC68-4A72-BDC2-785AB88E1BE3}" dt="2023-11-17T15:49:13.365" v="187" actId="20577"/>
        <pc:sldMkLst>
          <pc:docMk/>
          <pc:sldMk cId="75842919" sldId="258"/>
        </pc:sldMkLst>
        <pc:spChg chg="mod">
          <ac:chgData name="Константин Липинский" userId="11017f3cb737d2eb" providerId="LiveId" clId="{D2DD2CF8-DC68-4A72-BDC2-785AB88E1BE3}" dt="2023-11-17T15:49:13.365" v="187" actId="20577"/>
          <ac:spMkLst>
            <pc:docMk/>
            <pc:sldMk cId="75842919" sldId="258"/>
            <ac:spMk id="2" creationId="{35A811B1-0806-4293-A753-B2AB29C19814}"/>
          </ac:spMkLst>
        </pc:spChg>
      </pc:sldChg>
      <pc:sldChg chg="addSp delSp modSp mod">
        <pc:chgData name="Константин Липинский" userId="11017f3cb737d2eb" providerId="LiveId" clId="{D2DD2CF8-DC68-4A72-BDC2-785AB88E1BE3}" dt="2023-11-17T16:39:45.745" v="267" actId="478"/>
        <pc:sldMkLst>
          <pc:docMk/>
          <pc:sldMk cId="754897542" sldId="259"/>
        </pc:sldMkLst>
        <pc:spChg chg="add mod">
          <ac:chgData name="Константин Липинский" userId="11017f3cb737d2eb" providerId="LiveId" clId="{D2DD2CF8-DC68-4A72-BDC2-785AB88E1BE3}" dt="2023-11-17T16:39:45.745" v="267" actId="478"/>
          <ac:spMkLst>
            <pc:docMk/>
            <pc:sldMk cId="754897542" sldId="259"/>
            <ac:spMk id="5" creationId="{B3C5FA49-625C-44FB-ACF3-0868DCCF6C53}"/>
          </ac:spMkLst>
        </pc:spChg>
        <pc:picChg chg="del mod">
          <ac:chgData name="Константин Липинский" userId="11017f3cb737d2eb" providerId="LiveId" clId="{D2DD2CF8-DC68-4A72-BDC2-785AB88E1BE3}" dt="2023-11-17T16:39:45.745" v="267" actId="478"/>
          <ac:picMkLst>
            <pc:docMk/>
            <pc:sldMk cId="754897542" sldId="259"/>
            <ac:picMk id="4" creationId="{564B4F4D-A93C-5382-FD0C-CB817BB6B929}"/>
          </ac:picMkLst>
        </pc:picChg>
      </pc:sldChg>
      <pc:sldChg chg="del">
        <pc:chgData name="Константин Липинский" userId="11017f3cb737d2eb" providerId="LiveId" clId="{D2DD2CF8-DC68-4A72-BDC2-785AB88E1BE3}" dt="2023-11-17T16:39:46.330" v="268" actId="47"/>
        <pc:sldMkLst>
          <pc:docMk/>
          <pc:sldMk cId="3964781882" sldId="260"/>
        </pc:sldMkLst>
      </pc:sldChg>
      <pc:sldChg chg="addSp delSp modSp mod">
        <pc:chgData name="Константин Липинский" userId="11017f3cb737d2eb" providerId="LiveId" clId="{D2DD2CF8-DC68-4A72-BDC2-785AB88E1BE3}" dt="2023-11-17T16:39:40.835" v="264" actId="478"/>
        <pc:sldMkLst>
          <pc:docMk/>
          <pc:sldMk cId="1941981976" sldId="261"/>
        </pc:sldMkLst>
        <pc:spChg chg="del mod">
          <ac:chgData name="Константин Липинский" userId="11017f3cb737d2eb" providerId="LiveId" clId="{D2DD2CF8-DC68-4A72-BDC2-785AB88E1BE3}" dt="2023-11-17T16:13:04.766" v="194"/>
          <ac:spMkLst>
            <pc:docMk/>
            <pc:sldMk cId="1941981976" sldId="261"/>
            <ac:spMk id="3" creationId="{474E4631-7BBC-18ED-DF6D-1C5A7D6A3D51}"/>
          </ac:spMkLst>
        </pc:spChg>
        <pc:spChg chg="add del">
          <ac:chgData name="Константин Липинский" userId="11017f3cb737d2eb" providerId="LiveId" clId="{D2DD2CF8-DC68-4A72-BDC2-785AB88E1BE3}" dt="2023-11-17T16:13:06.964" v="195" actId="478"/>
          <ac:spMkLst>
            <pc:docMk/>
            <pc:sldMk cId="1941981976" sldId="261"/>
            <ac:spMk id="5" creationId="{7B745EC3-3E67-47C9-8B8B-F8B2FD78EC65}"/>
          </ac:spMkLst>
        </pc:spChg>
        <pc:spChg chg="add mod">
          <ac:chgData name="Константин Липинский" userId="11017f3cb737d2eb" providerId="LiveId" clId="{D2DD2CF8-DC68-4A72-BDC2-785AB88E1BE3}" dt="2023-11-17T16:39:40.835" v="264" actId="478"/>
          <ac:spMkLst>
            <pc:docMk/>
            <pc:sldMk cId="1941981976" sldId="261"/>
            <ac:spMk id="9" creationId="{12920E4A-C2D3-4D87-81EF-779C2C94A69B}"/>
          </ac:spMkLst>
        </pc:spChg>
        <pc:picChg chg="add del mod">
          <ac:chgData name="Константин Липинский" userId="11017f3cb737d2eb" providerId="LiveId" clId="{D2DD2CF8-DC68-4A72-BDC2-785AB88E1BE3}" dt="2023-11-17T16:39:40.835" v="264" actId="478"/>
          <ac:picMkLst>
            <pc:docMk/>
            <pc:sldMk cId="1941981976" sldId="261"/>
            <ac:picMk id="7" creationId="{F640D7C9-7AAA-44C3-A60D-A6C67A65A3C1}"/>
          </ac:picMkLst>
        </pc:picChg>
      </pc:sldChg>
      <pc:sldChg chg="del">
        <pc:chgData name="Константин Липинский" userId="11017f3cb737d2eb" providerId="LiveId" clId="{D2DD2CF8-DC68-4A72-BDC2-785AB88E1BE3}" dt="2023-11-17T16:39:41.460" v="265" actId="47"/>
        <pc:sldMkLst>
          <pc:docMk/>
          <pc:sldMk cId="3759216188" sldId="262"/>
        </pc:sldMkLst>
      </pc:sldChg>
      <pc:sldChg chg="modSp mod">
        <pc:chgData name="Константин Липинский" userId="11017f3cb737d2eb" providerId="LiveId" clId="{D2DD2CF8-DC68-4A72-BDC2-785AB88E1BE3}" dt="2023-11-17T16:21:46.792" v="208" actId="20577"/>
        <pc:sldMkLst>
          <pc:docMk/>
          <pc:sldMk cId="636632067" sldId="295"/>
        </pc:sldMkLst>
        <pc:spChg chg="mod">
          <ac:chgData name="Константин Липинский" userId="11017f3cb737d2eb" providerId="LiveId" clId="{D2DD2CF8-DC68-4A72-BDC2-785AB88E1BE3}" dt="2023-11-17T16:21:46.792" v="208" actId="20577"/>
          <ac:spMkLst>
            <pc:docMk/>
            <pc:sldMk cId="636632067" sldId="295"/>
            <ac:spMk id="2" creationId="{5C4172BA-6AF6-C3DC-1468-DA91886990AE}"/>
          </ac:spMkLst>
        </pc:spChg>
      </pc:sldChg>
      <pc:sldChg chg="addSp delSp modSp new del mod">
        <pc:chgData name="Константин Липинский" userId="11017f3cb737d2eb" providerId="LiveId" clId="{D2DD2CF8-DC68-4A72-BDC2-785AB88E1BE3}" dt="2023-11-17T16:23:12.387" v="263" actId="2696"/>
        <pc:sldMkLst>
          <pc:docMk/>
          <pc:sldMk cId="3414997274" sldId="296"/>
        </pc:sldMkLst>
        <pc:spChg chg="mod">
          <ac:chgData name="Константин Липинский" userId="11017f3cb737d2eb" providerId="LiveId" clId="{D2DD2CF8-DC68-4A72-BDC2-785AB88E1BE3}" dt="2023-11-17T16:21:50.774" v="224" actId="20577"/>
          <ac:spMkLst>
            <pc:docMk/>
            <pc:sldMk cId="3414997274" sldId="296"/>
            <ac:spMk id="2" creationId="{6C34C621-ABAC-4985-BF97-329920D0D648}"/>
          </ac:spMkLst>
        </pc:spChg>
        <pc:spChg chg="mod">
          <ac:chgData name="Константин Липинский" userId="11017f3cb737d2eb" providerId="LiveId" clId="{D2DD2CF8-DC68-4A72-BDC2-785AB88E1BE3}" dt="2023-11-17T16:22:24.420" v="256" actId="1076"/>
          <ac:spMkLst>
            <pc:docMk/>
            <pc:sldMk cId="3414997274" sldId="296"/>
            <ac:spMk id="3" creationId="{CE3EF1A4-5865-4895-8C06-42580C820B2A}"/>
          </ac:spMkLst>
        </pc:spChg>
        <pc:spChg chg="add">
          <ac:chgData name="Константин Липинский" userId="11017f3cb737d2eb" providerId="LiveId" clId="{D2DD2CF8-DC68-4A72-BDC2-785AB88E1BE3}" dt="2023-11-17T16:22:02.024" v="248"/>
          <ac:spMkLst>
            <pc:docMk/>
            <pc:sldMk cId="3414997274" sldId="296"/>
            <ac:spMk id="4" creationId="{9AD45B44-5331-42BA-9579-18E04E371AC7}"/>
          </ac:spMkLst>
        </pc:spChg>
        <pc:spChg chg="add mod">
          <ac:chgData name="Константин Липинский" userId="11017f3cb737d2eb" providerId="LiveId" clId="{D2DD2CF8-DC68-4A72-BDC2-785AB88E1BE3}" dt="2023-11-17T16:22:08.864" v="250"/>
          <ac:spMkLst>
            <pc:docMk/>
            <pc:sldMk cId="3414997274" sldId="296"/>
            <ac:spMk id="5" creationId="{81E53A60-118E-4B5B-BBE8-6429E0C0682A}"/>
          </ac:spMkLst>
        </pc:spChg>
        <pc:spChg chg="add del mod">
          <ac:chgData name="Константин Липинский" userId="11017f3cb737d2eb" providerId="LiveId" clId="{D2DD2CF8-DC68-4A72-BDC2-785AB88E1BE3}" dt="2023-11-17T16:22:40.756" v="260" actId="478"/>
          <ac:spMkLst>
            <pc:docMk/>
            <pc:sldMk cId="3414997274" sldId="296"/>
            <ac:spMk id="6" creationId="{62B4EFE6-A549-43C6-9E76-098996641A0B}"/>
          </ac:spMkLst>
        </pc:spChg>
        <pc:spChg chg="add mod">
          <ac:chgData name="Константин Липинский" userId="11017f3cb737d2eb" providerId="LiveId" clId="{D2DD2CF8-DC68-4A72-BDC2-785AB88E1BE3}" dt="2023-11-17T16:22:20.706" v="254" actId="166"/>
          <ac:spMkLst>
            <pc:docMk/>
            <pc:sldMk cId="3414997274" sldId="296"/>
            <ac:spMk id="7" creationId="{0B81D9A5-9145-44A1-A8B5-8AE6E81CA97C}"/>
          </ac:spMkLst>
        </pc:spChg>
        <pc:spChg chg="add del mod">
          <ac:chgData name="Константин Липинский" userId="11017f3cb737d2eb" providerId="LiveId" clId="{D2DD2CF8-DC68-4A72-BDC2-785AB88E1BE3}" dt="2023-11-17T16:23:08.569" v="262" actId="478"/>
          <ac:spMkLst>
            <pc:docMk/>
            <pc:sldMk cId="3414997274" sldId="296"/>
            <ac:spMk id="8" creationId="{8A0225A0-026C-4128-814B-91891C4891D9}"/>
          </ac:spMkLst>
        </pc:spChg>
      </pc:sldChg>
    </pc:docChg>
  </pc:docChgLst>
  <pc:docChgLst>
    <pc:chgData name="Гость" providerId="Windows Live" clId="Web-{7E637316-94E6-41A7-ABD8-2C06AE5AB16F}"/>
    <pc:docChg chg="modSld">
      <pc:chgData name="Гость" userId="" providerId="Windows Live" clId="Web-{7E637316-94E6-41A7-ABD8-2C06AE5AB16F}" dt="2023-11-18T22:12:54.005" v="1" actId="20577"/>
      <pc:docMkLst>
        <pc:docMk/>
      </pc:docMkLst>
      <pc:sldChg chg="modSp">
        <pc:chgData name="Гость" userId="" providerId="Windows Live" clId="Web-{7E637316-94E6-41A7-ABD8-2C06AE5AB16F}" dt="2023-11-18T22:12:54.005" v="1" actId="20577"/>
        <pc:sldMkLst>
          <pc:docMk/>
          <pc:sldMk cId="2703760451" sldId="299"/>
        </pc:sldMkLst>
        <pc:spChg chg="mod">
          <ac:chgData name="Гость" userId="" providerId="Windows Live" clId="Web-{7E637316-94E6-41A7-ABD8-2C06AE5AB16F}" dt="2023-11-18T22:12:54.005" v="1" actId="20577"/>
          <ac:spMkLst>
            <pc:docMk/>
            <pc:sldMk cId="2703760451" sldId="299"/>
            <ac:spMk id="5" creationId="{799150B7-8247-7851-BA66-147C20E31915}"/>
          </ac:spMkLst>
        </pc:spChg>
      </pc:sldChg>
    </pc:docChg>
  </pc:docChgLst>
  <pc:docChgLst>
    <pc:chgData name="Кондратьев Максим" userId="f331efaf610dbe93" providerId="Windows Live" clId="Web-{13743F9B-44B1-4C57-B1FA-A2704A5B05AB}"/>
    <pc:docChg chg="modSld">
      <pc:chgData name="Кондратьев Максим" userId="f331efaf610dbe93" providerId="Windows Live" clId="Web-{13743F9B-44B1-4C57-B1FA-A2704A5B05AB}" dt="2023-11-17T16:13:24.001" v="5" actId="1076"/>
      <pc:docMkLst>
        <pc:docMk/>
      </pc:docMkLst>
      <pc:sldChg chg="addSp delSp modSp">
        <pc:chgData name="Кондратьев Максим" userId="f331efaf610dbe93" providerId="Windows Live" clId="Web-{13743F9B-44B1-4C57-B1FA-A2704A5B05AB}" dt="2023-11-17T16:10:40.802" v="3" actId="1076"/>
        <pc:sldMkLst>
          <pc:docMk/>
          <pc:sldMk cId="3964781882" sldId="260"/>
        </pc:sldMkLst>
        <pc:spChg chg="del">
          <ac:chgData name="Кондратьев Максим" userId="f331efaf610dbe93" providerId="Windows Live" clId="Web-{13743F9B-44B1-4C57-B1FA-A2704A5B05AB}" dt="2023-11-17T16:10:34.051" v="0"/>
          <ac:spMkLst>
            <pc:docMk/>
            <pc:sldMk cId="3964781882" sldId="260"/>
            <ac:spMk id="3" creationId="{11D1BC04-227D-2B46-835D-60E3787AAFB0}"/>
          </ac:spMkLst>
        </pc:spChg>
        <pc:picChg chg="add mod ord">
          <ac:chgData name="Кондратьев Максим" userId="f331efaf610dbe93" providerId="Windows Live" clId="Web-{13743F9B-44B1-4C57-B1FA-A2704A5B05AB}" dt="2023-11-17T16:10:40.802" v="3" actId="1076"/>
          <ac:picMkLst>
            <pc:docMk/>
            <pc:sldMk cId="3964781882" sldId="260"/>
            <ac:picMk id="4" creationId="{03513B42-90F3-E58D-0DE0-A11C4F84A715}"/>
          </ac:picMkLst>
        </pc:picChg>
      </pc:sldChg>
      <pc:sldChg chg="addSp delSp modSp">
        <pc:chgData name="Кондратьев Максим" userId="f331efaf610dbe93" providerId="Windows Live" clId="Web-{13743F9B-44B1-4C57-B1FA-A2704A5B05AB}" dt="2023-11-17T16:13:24.001" v="5" actId="1076"/>
        <pc:sldMkLst>
          <pc:docMk/>
          <pc:sldMk cId="3759216188" sldId="262"/>
        </pc:sldMkLst>
        <pc:spChg chg="del">
          <ac:chgData name="Кондратьев Максим" userId="f331efaf610dbe93" providerId="Windows Live" clId="Web-{13743F9B-44B1-4C57-B1FA-A2704A5B05AB}" dt="2023-11-17T16:13:23.501" v="4"/>
          <ac:spMkLst>
            <pc:docMk/>
            <pc:sldMk cId="3759216188" sldId="262"/>
            <ac:spMk id="3" creationId="{D2BA2654-FC14-E89C-A4C0-DE66C05EA920}"/>
          </ac:spMkLst>
        </pc:spChg>
        <pc:picChg chg="add mod ord">
          <ac:chgData name="Кондратьев Максим" userId="f331efaf610dbe93" providerId="Windows Live" clId="Web-{13743F9B-44B1-4C57-B1FA-A2704A5B05AB}" dt="2023-11-17T16:13:24.001" v="5" actId="1076"/>
          <ac:picMkLst>
            <pc:docMk/>
            <pc:sldMk cId="3759216188" sldId="262"/>
            <ac:picMk id="4" creationId="{B2B5F1CC-7B10-CE91-6AC5-E91A1E6BA49B}"/>
          </ac:picMkLst>
        </pc:picChg>
      </pc:sldChg>
    </pc:docChg>
  </pc:docChgLst>
  <pc:docChgLst>
    <pc:chgData name="Кондратьев Максим" userId="f331efaf610dbe93" providerId="Windows Live" clId="Web-{EFC698DA-D625-4F3C-8A05-68CA381B1600}"/>
    <pc:docChg chg="modSld">
      <pc:chgData name="Кондратьев Максим" userId="f331efaf610dbe93" providerId="Windows Live" clId="Web-{EFC698DA-D625-4F3C-8A05-68CA381B1600}" dt="2023-11-19T19:45:20.816" v="55" actId="20577"/>
      <pc:docMkLst>
        <pc:docMk/>
      </pc:docMkLst>
      <pc:sldChg chg="addSp delSp modSp mod modClrScheme chgLayout">
        <pc:chgData name="Кондратьев Максим" userId="f331efaf610dbe93" providerId="Windows Live" clId="Web-{EFC698DA-D625-4F3C-8A05-68CA381B1600}" dt="2023-11-19T19:41:25.325" v="37"/>
        <pc:sldMkLst>
          <pc:docMk/>
          <pc:sldMk cId="1654181402" sldId="257"/>
        </pc:sldMkLst>
        <pc:spChg chg="mod ord">
          <ac:chgData name="Кондратьев Максим" userId="f331efaf610dbe93" providerId="Windows Live" clId="Web-{EFC698DA-D625-4F3C-8A05-68CA381B1600}" dt="2023-11-19T19:41:25.325" v="37"/>
          <ac:spMkLst>
            <pc:docMk/>
            <pc:sldMk cId="1654181402" sldId="257"/>
            <ac:spMk id="2" creationId="{37A4C5DF-7DB0-4606-85E6-54CAD96D38E2}"/>
          </ac:spMkLst>
        </pc:spChg>
        <pc:spChg chg="mod ord">
          <ac:chgData name="Кондратьев Максим" userId="f331efaf610dbe93" providerId="Windows Live" clId="Web-{EFC698DA-D625-4F3C-8A05-68CA381B1600}" dt="2023-11-19T19:41:25.325" v="37"/>
          <ac:spMkLst>
            <pc:docMk/>
            <pc:sldMk cId="1654181402" sldId="257"/>
            <ac:spMk id="3" creationId="{C200B43E-63DC-434C-A918-EBAA339378A2}"/>
          </ac:spMkLst>
        </pc:spChg>
        <pc:spChg chg="add del mod ord">
          <ac:chgData name="Кондратьев Максим" userId="f331efaf610dbe93" providerId="Windows Live" clId="Web-{EFC698DA-D625-4F3C-8A05-68CA381B1600}" dt="2023-11-19T19:41:25.325" v="37"/>
          <ac:spMkLst>
            <pc:docMk/>
            <pc:sldMk cId="1654181402" sldId="257"/>
            <ac:spMk id="4" creationId="{A6462E76-8632-0F2C-935A-9C4B1740CEBC}"/>
          </ac:spMkLst>
        </pc:spChg>
      </pc:sldChg>
      <pc:sldChg chg="modSp">
        <pc:chgData name="Кондратьев Максим" userId="f331efaf610dbe93" providerId="Windows Live" clId="Web-{EFC698DA-D625-4F3C-8A05-68CA381B1600}" dt="2023-11-19T19:42:23.983" v="43" actId="1076"/>
        <pc:sldMkLst>
          <pc:docMk/>
          <pc:sldMk cId="3964781882" sldId="260"/>
        </pc:sldMkLst>
        <pc:spChg chg="mod">
          <ac:chgData name="Кондратьев Максим" userId="f331efaf610dbe93" providerId="Windows Live" clId="Web-{EFC698DA-D625-4F3C-8A05-68CA381B1600}" dt="2023-11-19T19:42:23.983" v="43" actId="1076"/>
          <ac:spMkLst>
            <pc:docMk/>
            <pc:sldMk cId="3964781882" sldId="260"/>
            <ac:spMk id="5" creationId="{799150B7-8247-7851-BA66-147C20E31915}"/>
          </ac:spMkLst>
        </pc:spChg>
      </pc:sldChg>
      <pc:sldChg chg="modSp">
        <pc:chgData name="Кондратьев Максим" userId="f331efaf610dbe93" providerId="Windows Live" clId="Web-{EFC698DA-D625-4F3C-8A05-68CA381B1600}" dt="2023-11-19T19:41:41.576" v="39" actId="20577"/>
        <pc:sldMkLst>
          <pc:docMk/>
          <pc:sldMk cId="2748733449" sldId="301"/>
        </pc:sldMkLst>
        <pc:spChg chg="mod">
          <ac:chgData name="Кондратьев Максим" userId="f331efaf610dbe93" providerId="Windows Live" clId="Web-{EFC698DA-D625-4F3C-8A05-68CA381B1600}" dt="2023-11-19T19:41:41.576" v="39" actId="20577"/>
          <ac:spMkLst>
            <pc:docMk/>
            <pc:sldMk cId="2748733449" sldId="301"/>
            <ac:spMk id="3" creationId="{6D9639AA-FA7D-4035-B1A8-1AFDE9E29748}"/>
          </ac:spMkLst>
        </pc:spChg>
      </pc:sldChg>
      <pc:sldChg chg="modSp">
        <pc:chgData name="Кондратьев Максим" userId="f331efaf610dbe93" providerId="Windows Live" clId="Web-{EFC698DA-D625-4F3C-8A05-68CA381B1600}" dt="2023-11-19T19:44:25.159" v="46" actId="20577"/>
        <pc:sldMkLst>
          <pc:docMk/>
          <pc:sldMk cId="3274843300" sldId="305"/>
        </pc:sldMkLst>
        <pc:spChg chg="mod">
          <ac:chgData name="Кондратьев Максим" userId="f331efaf610dbe93" providerId="Windows Live" clId="Web-{EFC698DA-D625-4F3C-8A05-68CA381B1600}" dt="2023-11-19T19:44:25.159" v="46" actId="20577"/>
          <ac:spMkLst>
            <pc:docMk/>
            <pc:sldMk cId="3274843300" sldId="305"/>
            <ac:spMk id="3" creationId="{A3E96CFB-53FC-421B-ADF2-3788733B70FA}"/>
          </ac:spMkLst>
        </pc:spChg>
      </pc:sldChg>
      <pc:sldChg chg="modSp">
        <pc:chgData name="Кондратьев Максим" userId="f331efaf610dbe93" providerId="Windows Live" clId="Web-{EFC698DA-D625-4F3C-8A05-68CA381B1600}" dt="2023-11-19T19:45:04.238" v="54" actId="20577"/>
        <pc:sldMkLst>
          <pc:docMk/>
          <pc:sldMk cId="792925081" sldId="306"/>
        </pc:sldMkLst>
        <pc:spChg chg="mod">
          <ac:chgData name="Кондратьев Максим" userId="f331efaf610dbe93" providerId="Windows Live" clId="Web-{EFC698DA-D625-4F3C-8A05-68CA381B1600}" dt="2023-11-19T19:45:04.238" v="54" actId="20577"/>
          <ac:spMkLst>
            <pc:docMk/>
            <pc:sldMk cId="792925081" sldId="306"/>
            <ac:spMk id="3" creationId="{8F26CB47-70E9-4F8A-ACEE-CC8B0DAE3609}"/>
          </ac:spMkLst>
        </pc:spChg>
      </pc:sldChg>
      <pc:sldChg chg="modSp">
        <pc:chgData name="Кондратьев Максим" userId="f331efaf610dbe93" providerId="Windows Live" clId="Web-{EFC698DA-D625-4F3C-8A05-68CA381B1600}" dt="2023-11-19T19:45:20.816" v="55" actId="20577"/>
        <pc:sldMkLst>
          <pc:docMk/>
          <pc:sldMk cId="42717528" sldId="328"/>
        </pc:sldMkLst>
        <pc:spChg chg="mod">
          <ac:chgData name="Кондратьев Максим" userId="f331efaf610dbe93" providerId="Windows Live" clId="Web-{EFC698DA-D625-4F3C-8A05-68CA381B1600}" dt="2023-11-19T19:45:20.816" v="55" actId="20577"/>
          <ac:spMkLst>
            <pc:docMk/>
            <pc:sldMk cId="42717528" sldId="328"/>
            <ac:spMk id="3" creationId="{30329E18-01D9-43BA-AAF7-DCC6505F0195}"/>
          </ac:spMkLst>
        </pc:spChg>
      </pc:sldChg>
      <pc:sldChg chg="modSp">
        <pc:chgData name="Кондратьев Максим" userId="f331efaf610dbe93" providerId="Windows Live" clId="Web-{EFC698DA-D625-4F3C-8A05-68CA381B1600}" dt="2023-11-19T19:41:55.154" v="41" actId="20577"/>
        <pc:sldMkLst>
          <pc:docMk/>
          <pc:sldMk cId="3873930922" sldId="331"/>
        </pc:sldMkLst>
        <pc:spChg chg="mod">
          <ac:chgData name="Кондратьев Максим" userId="f331efaf610dbe93" providerId="Windows Live" clId="Web-{EFC698DA-D625-4F3C-8A05-68CA381B1600}" dt="2023-11-19T19:41:55.154" v="41" actId="20577"/>
          <ac:spMkLst>
            <pc:docMk/>
            <pc:sldMk cId="3873930922" sldId="331"/>
            <ac:spMk id="3" creationId="{5AD13181-AA70-4581-A248-749B794B1579}"/>
          </ac:spMkLst>
        </pc:spChg>
      </pc:sldChg>
    </pc:docChg>
  </pc:docChgLst>
  <pc:docChgLst>
    <pc:chgData name="Константинов Роман" userId="612f70e4dea01c35" providerId="Windows Live" clId="Web-{9FF1DC63-DE24-4DE7-B6B7-EF5450165141}"/>
    <pc:docChg chg="modSld addMainMaster delMainMaster">
      <pc:chgData name="Константинов Роман" userId="612f70e4dea01c35" providerId="Windows Live" clId="Web-{9FF1DC63-DE24-4DE7-B6B7-EF5450165141}" dt="2023-11-17T16:13:53.736" v="44"/>
      <pc:docMkLst>
        <pc:docMk/>
      </pc:docMkLst>
      <pc:sldChg chg="addSp delSp modSp mod modClrScheme chgLayout">
        <pc:chgData name="Константинов Роман" userId="612f70e4dea01c35" providerId="Windows Live" clId="Web-{9FF1DC63-DE24-4DE7-B6B7-EF5450165141}" dt="2023-11-17T16:11:48.242" v="16" actId="20577"/>
        <pc:sldMkLst>
          <pc:docMk/>
          <pc:sldMk cId="2548083227" sldId="256"/>
        </pc:sldMkLst>
        <pc:spChg chg="mod ord">
          <ac:chgData name="Константинов Роман" userId="612f70e4dea01c35" providerId="Windows Live" clId="Web-{9FF1DC63-DE24-4DE7-B6B7-EF5450165141}" dt="2023-11-17T16:11:23.490" v="14" actId="20577"/>
          <ac:spMkLst>
            <pc:docMk/>
            <pc:sldMk cId="2548083227" sldId="256"/>
            <ac:spMk id="2" creationId="{3D77E7B5-CE73-46C1-9475-F14C78A29352}"/>
          </ac:spMkLst>
        </pc:spChg>
        <pc:spChg chg="mod ord">
          <ac:chgData name="Константинов Роман" userId="612f70e4dea01c35" providerId="Windows Live" clId="Web-{9FF1DC63-DE24-4DE7-B6B7-EF5450165141}" dt="2023-11-17T16:11:48.242" v="16" actId="20577"/>
          <ac:spMkLst>
            <pc:docMk/>
            <pc:sldMk cId="2548083227" sldId="256"/>
            <ac:spMk id="3" creationId="{26EA58BF-00FC-4EE2-8B40-83597AED68D9}"/>
          </ac:spMkLst>
        </pc:spChg>
        <pc:inkChg chg="add del">
          <ac:chgData name="Константинов Роман" userId="612f70e4dea01c35" providerId="Windows Live" clId="Web-{9FF1DC63-DE24-4DE7-B6B7-EF5450165141}" dt="2023-11-17T15:56:02.810" v="1"/>
          <ac:inkMkLst>
            <pc:docMk/>
            <pc:sldMk cId="2548083227" sldId="256"/>
            <ac:inkMk id="4" creationId="{41FD7CC7-1A20-D401-C5BC-E1ACB248B689}"/>
          </ac:inkMkLst>
        </pc:inkChg>
      </pc:sldChg>
      <pc:sldChg chg="addSp delSp modSp mod modClrScheme chgLayout">
        <pc:chgData name="Константинов Роман" userId="612f70e4dea01c35" providerId="Windows Live" clId="Web-{9FF1DC63-DE24-4DE7-B6B7-EF5450165141}" dt="2023-11-17T16:10:50.769" v="12" actId="20577"/>
        <pc:sldMkLst>
          <pc:docMk/>
          <pc:sldMk cId="1654181402" sldId="257"/>
        </pc:sldMkLst>
        <pc:spChg chg="mod ord">
          <ac:chgData name="Константинов Роман" userId="612f70e4dea01c35" providerId="Windows Live" clId="Web-{9FF1DC63-DE24-4DE7-B6B7-EF5450165141}" dt="2023-11-17T16:10:50.769" v="12" actId="20577"/>
          <ac:spMkLst>
            <pc:docMk/>
            <pc:sldMk cId="1654181402" sldId="257"/>
            <ac:spMk id="2" creationId="{37A4C5DF-7DB0-4606-85E6-54CAD96D38E2}"/>
          </ac:spMkLst>
        </pc:spChg>
        <pc:spChg chg="mod ord">
          <ac:chgData name="Константинов Роман" userId="612f70e4dea01c35" providerId="Windows Live" clId="Web-{9FF1DC63-DE24-4DE7-B6B7-EF5450165141}" dt="2023-11-17T16:10:38.096" v="10" actId="20577"/>
          <ac:spMkLst>
            <pc:docMk/>
            <pc:sldMk cId="1654181402" sldId="257"/>
            <ac:spMk id="3" creationId="{C200B43E-63DC-434C-A918-EBAA339378A2}"/>
          </ac:spMkLst>
        </pc:spChg>
        <pc:inkChg chg="add del">
          <ac:chgData name="Константинов Роман" userId="612f70e4dea01c35" providerId="Windows Live" clId="Web-{9FF1DC63-DE24-4DE7-B6B7-EF5450165141}" dt="2023-11-17T16:09:31.044" v="9"/>
          <ac:inkMkLst>
            <pc:docMk/>
            <pc:sldMk cId="1654181402" sldId="257"/>
            <ac:inkMk id="4" creationId="{454D7125-3B80-99AB-00AD-E26861BF8E07}"/>
          </ac:inkMkLst>
        </pc:inkChg>
      </pc:sldChg>
      <pc:sldChg chg="modSp mod modClrScheme chgLayout">
        <pc:chgData name="Константинов Роман" userId="612f70e4dea01c35" providerId="Windows Live" clId="Web-{9FF1DC63-DE24-4DE7-B6B7-EF5450165141}" dt="2023-11-17T16:09:11.590" v="7"/>
        <pc:sldMkLst>
          <pc:docMk/>
          <pc:sldMk cId="75842919" sldId="258"/>
        </pc:sldMkLst>
        <pc:spChg chg="mod ord">
          <ac:chgData name="Константинов Роман" userId="612f70e4dea01c35" providerId="Windows Live" clId="Web-{9FF1DC63-DE24-4DE7-B6B7-EF5450165141}" dt="2023-11-17T16:09:11.590" v="7"/>
          <ac:spMkLst>
            <pc:docMk/>
            <pc:sldMk cId="75842919" sldId="258"/>
            <ac:spMk id="2" creationId="{35A811B1-0806-4293-A753-B2AB29C19814}"/>
          </ac:spMkLst>
        </pc:spChg>
        <pc:spChg chg="mod ord">
          <ac:chgData name="Константинов Роман" userId="612f70e4dea01c35" providerId="Windows Live" clId="Web-{9FF1DC63-DE24-4DE7-B6B7-EF5450165141}" dt="2023-11-17T16:09:11.590" v="7"/>
          <ac:spMkLst>
            <pc:docMk/>
            <pc:sldMk cId="75842919" sldId="258"/>
            <ac:spMk id="3" creationId="{FDCB7FFF-62BE-BE56-DA1E-845581F62BFD}"/>
          </ac:spMkLst>
        </pc:spChg>
      </pc:sldChg>
      <pc:sldChg chg="modSp mod modClrScheme chgLayout">
        <pc:chgData name="Константинов Роман" userId="612f70e4dea01c35" providerId="Windows Live" clId="Web-{9FF1DC63-DE24-4DE7-B6B7-EF5450165141}" dt="2023-11-17T16:09:11.590" v="7"/>
        <pc:sldMkLst>
          <pc:docMk/>
          <pc:sldMk cId="754897542" sldId="259"/>
        </pc:sldMkLst>
        <pc:spChg chg="mod ord">
          <ac:chgData name="Константинов Роман" userId="612f70e4dea01c35" providerId="Windows Live" clId="Web-{9FF1DC63-DE24-4DE7-B6B7-EF5450165141}" dt="2023-11-17T16:09:11.590" v="7"/>
          <ac:spMkLst>
            <pc:docMk/>
            <pc:sldMk cId="754897542" sldId="259"/>
            <ac:spMk id="2" creationId="{04AA6E04-259F-C560-F069-C9AC8AF010ED}"/>
          </ac:spMkLst>
        </pc:spChg>
        <pc:picChg chg="mod ord">
          <ac:chgData name="Константинов Роман" userId="612f70e4dea01c35" providerId="Windows Live" clId="Web-{9FF1DC63-DE24-4DE7-B6B7-EF5450165141}" dt="2023-11-17T16:09:11.590" v="7"/>
          <ac:picMkLst>
            <pc:docMk/>
            <pc:sldMk cId="754897542" sldId="259"/>
            <ac:picMk id="4" creationId="{564B4F4D-A93C-5382-FD0C-CB817BB6B929}"/>
          </ac:picMkLst>
        </pc:picChg>
      </pc:sldChg>
      <pc:sldChg chg="modSp mod modClrScheme chgLayout">
        <pc:chgData name="Константинов Роман" userId="612f70e4dea01c35" providerId="Windows Live" clId="Web-{9FF1DC63-DE24-4DE7-B6B7-EF5450165141}" dt="2023-11-17T16:09:11.590" v="7"/>
        <pc:sldMkLst>
          <pc:docMk/>
          <pc:sldMk cId="3964781882" sldId="260"/>
        </pc:sldMkLst>
        <pc:spChg chg="mod ord">
          <ac:chgData name="Константинов Роман" userId="612f70e4dea01c35" providerId="Windows Live" clId="Web-{9FF1DC63-DE24-4DE7-B6B7-EF5450165141}" dt="2023-11-17T16:09:11.590" v="7"/>
          <ac:spMkLst>
            <pc:docMk/>
            <pc:sldMk cId="3964781882" sldId="260"/>
            <ac:spMk id="2" creationId="{843C52CC-E933-237A-DE40-55651E0F32EE}"/>
          </ac:spMkLst>
        </pc:spChg>
        <pc:spChg chg="mod ord">
          <ac:chgData name="Константинов Роман" userId="612f70e4dea01c35" providerId="Windows Live" clId="Web-{9FF1DC63-DE24-4DE7-B6B7-EF5450165141}" dt="2023-11-17T16:09:11.590" v="7"/>
          <ac:spMkLst>
            <pc:docMk/>
            <pc:sldMk cId="3964781882" sldId="260"/>
            <ac:spMk id="3" creationId="{11D1BC04-227D-2B46-835D-60E3787AAFB0}"/>
          </ac:spMkLst>
        </pc:spChg>
      </pc:sldChg>
      <pc:sldChg chg="addSp delSp modSp mod modClrScheme chgLayout">
        <pc:chgData name="Константинов Роман" userId="612f70e4dea01c35" providerId="Windows Live" clId="Web-{9FF1DC63-DE24-4DE7-B6B7-EF5450165141}" dt="2023-11-17T16:13:53.736" v="44"/>
        <pc:sldMkLst>
          <pc:docMk/>
          <pc:sldMk cId="1941981976" sldId="261"/>
        </pc:sldMkLst>
        <pc:spChg chg="mod ord">
          <ac:chgData name="Константинов Роман" userId="612f70e4dea01c35" providerId="Windows Live" clId="Web-{9FF1DC63-DE24-4DE7-B6B7-EF5450165141}" dt="2023-11-17T16:09:11.590" v="7"/>
          <ac:spMkLst>
            <pc:docMk/>
            <pc:sldMk cId="1941981976" sldId="261"/>
            <ac:spMk id="2" creationId="{B83FD6D5-A712-37B9-C0A1-3C9D5B098D51}"/>
          </ac:spMkLst>
        </pc:spChg>
        <pc:spChg chg="mod ord">
          <ac:chgData name="Константинов Роман" userId="612f70e4dea01c35" providerId="Windows Live" clId="Web-{9FF1DC63-DE24-4DE7-B6B7-EF5450165141}" dt="2023-11-17T16:09:11.590" v="7"/>
          <ac:spMkLst>
            <pc:docMk/>
            <pc:sldMk cId="1941981976" sldId="261"/>
            <ac:spMk id="3" creationId="{474E4631-7BBC-18ED-DF6D-1C5A7D6A3D51}"/>
          </ac:spMkLst>
        </pc:spChg>
        <pc:inkChg chg="add del">
          <ac:chgData name="Константинов Роман" userId="612f70e4dea01c35" providerId="Windows Live" clId="Web-{9FF1DC63-DE24-4DE7-B6B7-EF5450165141}" dt="2023-11-17T16:13:41.141" v="31"/>
          <ac:inkMkLst>
            <pc:docMk/>
            <pc:sldMk cId="1941981976" sldId="261"/>
            <ac:inkMk id="4" creationId="{5F2EC8B2-CB7C-884C-C968-AB96C40A0ED6}"/>
          </ac:inkMkLst>
        </pc:inkChg>
        <pc:inkChg chg="add del">
          <ac:chgData name="Константинов Роман" userId="612f70e4dea01c35" providerId="Windows Live" clId="Web-{9FF1DC63-DE24-4DE7-B6B7-EF5450165141}" dt="2023-11-17T16:13:41.141" v="30"/>
          <ac:inkMkLst>
            <pc:docMk/>
            <pc:sldMk cId="1941981976" sldId="261"/>
            <ac:inkMk id="5" creationId="{E61A31E4-6D4E-BC0A-6617-36E759B925EC}"/>
          </ac:inkMkLst>
        </pc:inkChg>
        <pc:inkChg chg="add del">
          <ac:chgData name="Константинов Роман" userId="612f70e4dea01c35" providerId="Windows Live" clId="Web-{9FF1DC63-DE24-4DE7-B6B7-EF5450165141}" dt="2023-11-17T16:13:41.141" v="29"/>
          <ac:inkMkLst>
            <pc:docMk/>
            <pc:sldMk cId="1941981976" sldId="261"/>
            <ac:inkMk id="6" creationId="{3B9F2865-0614-5389-BB36-945537553355}"/>
          </ac:inkMkLst>
        </pc:inkChg>
        <pc:inkChg chg="add del">
          <ac:chgData name="Константинов Роман" userId="612f70e4dea01c35" providerId="Windows Live" clId="Web-{9FF1DC63-DE24-4DE7-B6B7-EF5450165141}" dt="2023-11-17T16:13:42.235" v="34"/>
          <ac:inkMkLst>
            <pc:docMk/>
            <pc:sldMk cId="1941981976" sldId="261"/>
            <ac:inkMk id="7" creationId="{6390F2F3-A5C8-76B4-61B3-C3F4E6EA13CD}"/>
          </ac:inkMkLst>
        </pc:inkChg>
        <pc:inkChg chg="add del">
          <ac:chgData name="Константинов Роман" userId="612f70e4dea01c35" providerId="Windows Live" clId="Web-{9FF1DC63-DE24-4DE7-B6B7-EF5450165141}" dt="2023-11-17T16:13:42.235" v="33"/>
          <ac:inkMkLst>
            <pc:docMk/>
            <pc:sldMk cId="1941981976" sldId="261"/>
            <ac:inkMk id="8" creationId="{15338AE7-8825-FE0A-1AE4-F54B10264800}"/>
          </ac:inkMkLst>
        </pc:inkChg>
        <pc:inkChg chg="add del">
          <ac:chgData name="Константинов Роман" userId="612f70e4dea01c35" providerId="Windows Live" clId="Web-{9FF1DC63-DE24-4DE7-B6B7-EF5450165141}" dt="2023-11-17T16:13:42.235" v="32"/>
          <ac:inkMkLst>
            <pc:docMk/>
            <pc:sldMk cId="1941981976" sldId="261"/>
            <ac:inkMk id="9" creationId="{9371A14B-6B52-423F-A4F7-C887AD6F619C}"/>
          </ac:inkMkLst>
        </pc:inkChg>
        <pc:inkChg chg="add del">
          <ac:chgData name="Константинов Роман" userId="612f70e4dea01c35" providerId="Windows Live" clId="Web-{9FF1DC63-DE24-4DE7-B6B7-EF5450165141}" dt="2023-11-17T16:13:43.518" v="36"/>
          <ac:inkMkLst>
            <pc:docMk/>
            <pc:sldMk cId="1941981976" sldId="261"/>
            <ac:inkMk id="10" creationId="{70DE30E7-CE27-891C-42EB-39CB5E13354E}"/>
          </ac:inkMkLst>
        </pc:inkChg>
        <pc:inkChg chg="add del">
          <ac:chgData name="Константинов Роман" userId="612f70e4dea01c35" providerId="Windows Live" clId="Web-{9FF1DC63-DE24-4DE7-B6B7-EF5450165141}" dt="2023-11-17T16:13:43.518" v="35"/>
          <ac:inkMkLst>
            <pc:docMk/>
            <pc:sldMk cId="1941981976" sldId="261"/>
            <ac:inkMk id="11" creationId="{38FE9423-E9BE-11EC-5ED5-CDBB22773DE3}"/>
          </ac:inkMkLst>
        </pc:inkChg>
        <pc:inkChg chg="add del">
          <ac:chgData name="Константинов Роман" userId="612f70e4dea01c35" providerId="Windows Live" clId="Web-{9FF1DC63-DE24-4DE7-B6B7-EF5450165141}" dt="2023-11-17T16:13:36.063" v="28"/>
          <ac:inkMkLst>
            <pc:docMk/>
            <pc:sldMk cId="1941981976" sldId="261"/>
            <ac:inkMk id="12" creationId="{74213532-6FAD-CF20-EEA8-0C2675BC97D7}"/>
          </ac:inkMkLst>
        </pc:inkChg>
        <pc:inkChg chg="add del">
          <ac:chgData name="Константинов Роман" userId="612f70e4dea01c35" providerId="Windows Live" clId="Web-{9FF1DC63-DE24-4DE7-B6B7-EF5450165141}" dt="2023-11-17T16:13:35.032" v="27"/>
          <ac:inkMkLst>
            <pc:docMk/>
            <pc:sldMk cId="1941981976" sldId="261"/>
            <ac:inkMk id="13" creationId="{FDB5D665-EC5A-2144-5F7C-2825CE40F468}"/>
          </ac:inkMkLst>
        </pc:inkChg>
        <pc:inkChg chg="add del">
          <ac:chgData name="Константинов Роман" userId="612f70e4dea01c35" providerId="Windows Live" clId="Web-{9FF1DC63-DE24-4DE7-B6B7-EF5450165141}" dt="2023-11-17T16:13:51.158" v="43"/>
          <ac:inkMkLst>
            <pc:docMk/>
            <pc:sldMk cId="1941981976" sldId="261"/>
            <ac:inkMk id="14" creationId="{4FDF67B5-D548-143E-592D-D9DCADFD68FD}"/>
          </ac:inkMkLst>
        </pc:inkChg>
        <pc:inkChg chg="add del">
          <ac:chgData name="Константинов Роман" userId="612f70e4dea01c35" providerId="Windows Live" clId="Web-{9FF1DC63-DE24-4DE7-B6B7-EF5450165141}" dt="2023-11-17T16:13:50.658" v="42"/>
          <ac:inkMkLst>
            <pc:docMk/>
            <pc:sldMk cId="1941981976" sldId="261"/>
            <ac:inkMk id="15" creationId="{4E5D48D5-9BC2-AA35-3477-B82CD3740639}"/>
          </ac:inkMkLst>
        </pc:inkChg>
        <pc:inkChg chg="add del">
          <ac:chgData name="Константинов Роман" userId="612f70e4dea01c35" providerId="Windows Live" clId="Web-{9FF1DC63-DE24-4DE7-B6B7-EF5450165141}" dt="2023-11-17T16:13:53.736" v="44"/>
          <ac:inkMkLst>
            <pc:docMk/>
            <pc:sldMk cId="1941981976" sldId="261"/>
            <ac:inkMk id="16" creationId="{2FCC4FD8-B37B-4843-F4C4-C097C9EFC566}"/>
          </ac:inkMkLst>
        </pc:inkChg>
        <pc:inkChg chg="add del">
          <ac:chgData name="Константинов Роман" userId="612f70e4dea01c35" providerId="Windows Live" clId="Web-{9FF1DC63-DE24-4DE7-B6B7-EF5450165141}" dt="2023-11-17T16:13:50.658" v="41"/>
          <ac:inkMkLst>
            <pc:docMk/>
            <pc:sldMk cId="1941981976" sldId="261"/>
            <ac:inkMk id="17" creationId="{7AC92C6D-694A-6F27-0D5F-A1668AE1CA48}"/>
          </ac:inkMkLst>
        </pc:inkChg>
      </pc:sldChg>
      <pc:sldChg chg="modSp mod modClrScheme chgLayout">
        <pc:chgData name="Константинов Роман" userId="612f70e4dea01c35" providerId="Windows Live" clId="Web-{9FF1DC63-DE24-4DE7-B6B7-EF5450165141}" dt="2023-11-17T16:09:11.590" v="7"/>
        <pc:sldMkLst>
          <pc:docMk/>
          <pc:sldMk cId="3759216188" sldId="262"/>
        </pc:sldMkLst>
        <pc:spChg chg="mod ord">
          <ac:chgData name="Константинов Роман" userId="612f70e4dea01c35" providerId="Windows Live" clId="Web-{9FF1DC63-DE24-4DE7-B6B7-EF5450165141}" dt="2023-11-17T16:09:11.590" v="7"/>
          <ac:spMkLst>
            <pc:docMk/>
            <pc:sldMk cId="3759216188" sldId="262"/>
            <ac:spMk id="2" creationId="{2D4A2971-955D-A8FC-3E0E-4B6B51B63E8A}"/>
          </ac:spMkLst>
        </pc:spChg>
        <pc:spChg chg="mod ord">
          <ac:chgData name="Константинов Роман" userId="612f70e4dea01c35" providerId="Windows Live" clId="Web-{9FF1DC63-DE24-4DE7-B6B7-EF5450165141}" dt="2023-11-17T16:09:11.590" v="7"/>
          <ac:spMkLst>
            <pc:docMk/>
            <pc:sldMk cId="3759216188" sldId="262"/>
            <ac:spMk id="3" creationId="{D2BA2654-FC14-E89C-A4C0-DE66C05EA920}"/>
          </ac:spMkLst>
        </pc:spChg>
      </pc:sldChg>
      <pc:sldChg chg="modSp mod modClrScheme chgLayout">
        <pc:chgData name="Константинов Роман" userId="612f70e4dea01c35" providerId="Windows Live" clId="Web-{9FF1DC63-DE24-4DE7-B6B7-EF5450165141}" dt="2023-11-17T16:09:11.590" v="7"/>
        <pc:sldMkLst>
          <pc:docMk/>
          <pc:sldMk cId="4231048642" sldId="263"/>
        </pc:sldMkLst>
        <pc:spChg chg="mod ord">
          <ac:chgData name="Константинов Роман" userId="612f70e4dea01c35" providerId="Windows Live" clId="Web-{9FF1DC63-DE24-4DE7-B6B7-EF5450165141}" dt="2023-11-17T16:09:11.590" v="7"/>
          <ac:spMkLst>
            <pc:docMk/>
            <pc:sldMk cId="4231048642" sldId="263"/>
            <ac:spMk id="2" creationId="{9AF58949-BF68-6FC1-B2E4-241157E514DE}"/>
          </ac:spMkLst>
        </pc:spChg>
        <pc:spChg chg="mod ord">
          <ac:chgData name="Константинов Роман" userId="612f70e4dea01c35" providerId="Windows Live" clId="Web-{9FF1DC63-DE24-4DE7-B6B7-EF5450165141}" dt="2023-11-17T16:09:11.590" v="7"/>
          <ac:spMkLst>
            <pc:docMk/>
            <pc:sldMk cId="4231048642" sldId="263"/>
            <ac:spMk id="3" creationId="{C54248A0-CD4F-C477-93CB-AE649F440338}"/>
          </ac:spMkLst>
        </pc:spChg>
      </pc:sldChg>
      <pc:sldChg chg="modSp mod modClrScheme chgLayout">
        <pc:chgData name="Константинов Роман" userId="612f70e4dea01c35" providerId="Windows Live" clId="Web-{9FF1DC63-DE24-4DE7-B6B7-EF5450165141}" dt="2023-11-17T16:09:11.590" v="7"/>
        <pc:sldMkLst>
          <pc:docMk/>
          <pc:sldMk cId="3530625117" sldId="264"/>
        </pc:sldMkLst>
        <pc:spChg chg="mod ord">
          <ac:chgData name="Константинов Роман" userId="612f70e4dea01c35" providerId="Windows Live" clId="Web-{9FF1DC63-DE24-4DE7-B6B7-EF5450165141}" dt="2023-11-17T16:09:11.590" v="7"/>
          <ac:spMkLst>
            <pc:docMk/>
            <pc:sldMk cId="3530625117" sldId="264"/>
            <ac:spMk id="2" creationId="{6BC49661-E196-5B9A-BD96-E268C59FD801}"/>
          </ac:spMkLst>
        </pc:spChg>
        <pc:spChg chg="mod ord">
          <ac:chgData name="Константинов Роман" userId="612f70e4dea01c35" providerId="Windows Live" clId="Web-{9FF1DC63-DE24-4DE7-B6B7-EF5450165141}" dt="2023-11-17T16:09:11.590" v="7"/>
          <ac:spMkLst>
            <pc:docMk/>
            <pc:sldMk cId="3530625117" sldId="264"/>
            <ac:spMk id="3" creationId="{E03616A6-995A-4D56-2D51-9D98A35E0588}"/>
          </ac:spMkLst>
        </pc:spChg>
      </pc:sldChg>
      <pc:sldChg chg="modSp mod modClrScheme chgLayout">
        <pc:chgData name="Константинов Роман" userId="612f70e4dea01c35" providerId="Windows Live" clId="Web-{9FF1DC63-DE24-4DE7-B6B7-EF5450165141}" dt="2023-11-17T16:09:11.590" v="7"/>
        <pc:sldMkLst>
          <pc:docMk/>
          <pc:sldMk cId="2982531838" sldId="265"/>
        </pc:sldMkLst>
        <pc:spChg chg="mod ord">
          <ac:chgData name="Константинов Роман" userId="612f70e4dea01c35" providerId="Windows Live" clId="Web-{9FF1DC63-DE24-4DE7-B6B7-EF5450165141}" dt="2023-11-17T16:09:11.590" v="7"/>
          <ac:spMkLst>
            <pc:docMk/>
            <pc:sldMk cId="2982531838" sldId="265"/>
            <ac:spMk id="2" creationId="{B8D29F3A-CFF3-C1F1-73DD-43C1AB3E9711}"/>
          </ac:spMkLst>
        </pc:spChg>
        <pc:spChg chg="mod ord">
          <ac:chgData name="Константинов Роман" userId="612f70e4dea01c35" providerId="Windows Live" clId="Web-{9FF1DC63-DE24-4DE7-B6B7-EF5450165141}" dt="2023-11-17T16:09:11.590" v="7"/>
          <ac:spMkLst>
            <pc:docMk/>
            <pc:sldMk cId="2982531838" sldId="265"/>
            <ac:spMk id="3" creationId="{4A60A875-6163-67CD-08A1-E352D0DE5155}"/>
          </ac:spMkLst>
        </pc:spChg>
      </pc:sldChg>
      <pc:sldChg chg="modSp mod modClrScheme chgLayout">
        <pc:chgData name="Константинов Роман" userId="612f70e4dea01c35" providerId="Windows Live" clId="Web-{9FF1DC63-DE24-4DE7-B6B7-EF5450165141}" dt="2023-11-17T16:09:11.590" v="7"/>
        <pc:sldMkLst>
          <pc:docMk/>
          <pc:sldMk cId="1415296528" sldId="266"/>
        </pc:sldMkLst>
        <pc:spChg chg="mod ord">
          <ac:chgData name="Константинов Роман" userId="612f70e4dea01c35" providerId="Windows Live" clId="Web-{9FF1DC63-DE24-4DE7-B6B7-EF5450165141}" dt="2023-11-17T16:09:11.590" v="7"/>
          <ac:spMkLst>
            <pc:docMk/>
            <pc:sldMk cId="1415296528" sldId="266"/>
            <ac:spMk id="2" creationId="{01F13338-D1A4-CA09-0C57-30EEF650BC1F}"/>
          </ac:spMkLst>
        </pc:spChg>
        <pc:spChg chg="mod ord">
          <ac:chgData name="Константинов Роман" userId="612f70e4dea01c35" providerId="Windows Live" clId="Web-{9FF1DC63-DE24-4DE7-B6B7-EF5450165141}" dt="2023-11-17T16:09:11.590" v="7"/>
          <ac:spMkLst>
            <pc:docMk/>
            <pc:sldMk cId="1415296528" sldId="266"/>
            <ac:spMk id="3" creationId="{AE8582E5-152A-3A4E-081E-91F577F8C1FC}"/>
          </ac:spMkLst>
        </pc:spChg>
      </pc:sldChg>
      <pc:sldChg chg="modSp mod modClrScheme chgLayout">
        <pc:chgData name="Константинов Роман" userId="612f70e4dea01c35" providerId="Windows Live" clId="Web-{9FF1DC63-DE24-4DE7-B6B7-EF5450165141}" dt="2023-11-17T16:09:11.590" v="7"/>
        <pc:sldMkLst>
          <pc:docMk/>
          <pc:sldMk cId="3891666268" sldId="267"/>
        </pc:sldMkLst>
        <pc:spChg chg="mod ord">
          <ac:chgData name="Константинов Роман" userId="612f70e4dea01c35" providerId="Windows Live" clId="Web-{9FF1DC63-DE24-4DE7-B6B7-EF5450165141}" dt="2023-11-17T16:09:11.590" v="7"/>
          <ac:spMkLst>
            <pc:docMk/>
            <pc:sldMk cId="3891666268" sldId="267"/>
            <ac:spMk id="2" creationId="{65939284-59C4-CA07-15BA-68F78E6F0549}"/>
          </ac:spMkLst>
        </pc:spChg>
        <pc:spChg chg="mod ord">
          <ac:chgData name="Константинов Роман" userId="612f70e4dea01c35" providerId="Windows Live" clId="Web-{9FF1DC63-DE24-4DE7-B6B7-EF5450165141}" dt="2023-11-17T16:09:11.590" v="7"/>
          <ac:spMkLst>
            <pc:docMk/>
            <pc:sldMk cId="3891666268" sldId="267"/>
            <ac:spMk id="3" creationId="{02D9BCE3-B8F1-FFE9-1924-B76B10FC3D40}"/>
          </ac:spMkLst>
        </pc:spChg>
      </pc:sldChg>
      <pc:sldChg chg="modSp mod modClrScheme chgLayout">
        <pc:chgData name="Константинов Роман" userId="612f70e4dea01c35" providerId="Windows Live" clId="Web-{9FF1DC63-DE24-4DE7-B6B7-EF5450165141}" dt="2023-11-17T16:09:11.590" v="7"/>
        <pc:sldMkLst>
          <pc:docMk/>
          <pc:sldMk cId="3020348328" sldId="268"/>
        </pc:sldMkLst>
        <pc:spChg chg="mod ord">
          <ac:chgData name="Константинов Роман" userId="612f70e4dea01c35" providerId="Windows Live" clId="Web-{9FF1DC63-DE24-4DE7-B6B7-EF5450165141}" dt="2023-11-17T16:09:11.590" v="7"/>
          <ac:spMkLst>
            <pc:docMk/>
            <pc:sldMk cId="3020348328" sldId="268"/>
            <ac:spMk id="2" creationId="{FFDFF9FC-B0D8-9D8F-F51A-25FC03AFA15A}"/>
          </ac:spMkLst>
        </pc:spChg>
        <pc:spChg chg="mod ord">
          <ac:chgData name="Константинов Роман" userId="612f70e4dea01c35" providerId="Windows Live" clId="Web-{9FF1DC63-DE24-4DE7-B6B7-EF5450165141}" dt="2023-11-17T16:09:11.590" v="7"/>
          <ac:spMkLst>
            <pc:docMk/>
            <pc:sldMk cId="3020348328" sldId="268"/>
            <ac:spMk id="3" creationId="{FE165C88-ACFC-AF8C-A707-152D35562E4B}"/>
          </ac:spMkLst>
        </pc:spChg>
      </pc:sldChg>
      <pc:sldChg chg="modSp mod modClrScheme chgLayout">
        <pc:chgData name="Константинов Роман" userId="612f70e4dea01c35" providerId="Windows Live" clId="Web-{9FF1DC63-DE24-4DE7-B6B7-EF5450165141}" dt="2023-11-17T16:09:11.590" v="7"/>
        <pc:sldMkLst>
          <pc:docMk/>
          <pc:sldMk cId="1874080627" sldId="269"/>
        </pc:sldMkLst>
        <pc:spChg chg="mod ord">
          <ac:chgData name="Константинов Роман" userId="612f70e4dea01c35" providerId="Windows Live" clId="Web-{9FF1DC63-DE24-4DE7-B6B7-EF5450165141}" dt="2023-11-17T16:09:11.590" v="7"/>
          <ac:spMkLst>
            <pc:docMk/>
            <pc:sldMk cId="1874080627" sldId="269"/>
            <ac:spMk id="2" creationId="{4A62A020-877E-B90B-9BBE-FEB0B857BAF0}"/>
          </ac:spMkLst>
        </pc:spChg>
        <pc:spChg chg="mod ord">
          <ac:chgData name="Константинов Роман" userId="612f70e4dea01c35" providerId="Windows Live" clId="Web-{9FF1DC63-DE24-4DE7-B6B7-EF5450165141}" dt="2023-11-17T16:09:11.590" v="7"/>
          <ac:spMkLst>
            <pc:docMk/>
            <pc:sldMk cId="1874080627" sldId="269"/>
            <ac:spMk id="3" creationId="{0793C708-E3B0-C4A9-6D24-97B8DE3C06D9}"/>
          </ac:spMkLst>
        </pc:spChg>
      </pc:sldChg>
      <pc:sldChg chg="modSp mod modClrScheme chgLayout">
        <pc:chgData name="Константинов Роман" userId="612f70e4dea01c35" providerId="Windows Live" clId="Web-{9FF1DC63-DE24-4DE7-B6B7-EF5450165141}" dt="2023-11-17T16:09:11.590" v="7"/>
        <pc:sldMkLst>
          <pc:docMk/>
          <pc:sldMk cId="1326482976" sldId="270"/>
        </pc:sldMkLst>
        <pc:spChg chg="mod ord">
          <ac:chgData name="Константинов Роман" userId="612f70e4dea01c35" providerId="Windows Live" clId="Web-{9FF1DC63-DE24-4DE7-B6B7-EF5450165141}" dt="2023-11-17T16:09:11.590" v="7"/>
          <ac:spMkLst>
            <pc:docMk/>
            <pc:sldMk cId="1326482976" sldId="270"/>
            <ac:spMk id="2" creationId="{723EA8F8-D247-E8E2-477A-0D8887A91B36}"/>
          </ac:spMkLst>
        </pc:spChg>
        <pc:spChg chg="mod ord">
          <ac:chgData name="Константинов Роман" userId="612f70e4dea01c35" providerId="Windows Live" clId="Web-{9FF1DC63-DE24-4DE7-B6B7-EF5450165141}" dt="2023-11-17T16:09:11.590" v="7"/>
          <ac:spMkLst>
            <pc:docMk/>
            <pc:sldMk cId="1326482976" sldId="270"/>
            <ac:spMk id="3" creationId="{F9A86E59-FF82-8BA4-6E99-86AF9DC101CB}"/>
          </ac:spMkLst>
        </pc:spChg>
      </pc:sldChg>
      <pc:sldChg chg="modSp mod modClrScheme chgLayout">
        <pc:chgData name="Константинов Роман" userId="612f70e4dea01c35" providerId="Windows Live" clId="Web-{9FF1DC63-DE24-4DE7-B6B7-EF5450165141}" dt="2023-11-17T16:09:11.590" v="7"/>
        <pc:sldMkLst>
          <pc:docMk/>
          <pc:sldMk cId="539321313" sldId="271"/>
        </pc:sldMkLst>
        <pc:spChg chg="mod ord">
          <ac:chgData name="Константинов Роман" userId="612f70e4dea01c35" providerId="Windows Live" clId="Web-{9FF1DC63-DE24-4DE7-B6B7-EF5450165141}" dt="2023-11-17T16:09:11.590" v="7"/>
          <ac:spMkLst>
            <pc:docMk/>
            <pc:sldMk cId="539321313" sldId="271"/>
            <ac:spMk id="2" creationId="{A2BE57CC-7C4C-F1BD-093D-21EFFFFE48DA}"/>
          </ac:spMkLst>
        </pc:spChg>
        <pc:spChg chg="mod ord">
          <ac:chgData name="Константинов Роман" userId="612f70e4dea01c35" providerId="Windows Live" clId="Web-{9FF1DC63-DE24-4DE7-B6B7-EF5450165141}" dt="2023-11-17T16:09:11.590" v="7"/>
          <ac:spMkLst>
            <pc:docMk/>
            <pc:sldMk cId="539321313" sldId="271"/>
            <ac:spMk id="3" creationId="{8B96616E-F79D-F877-DC83-F81D25355BA1}"/>
          </ac:spMkLst>
        </pc:spChg>
      </pc:sldChg>
      <pc:sldChg chg="modSp mod modClrScheme chgLayout">
        <pc:chgData name="Константинов Роман" userId="612f70e4dea01c35" providerId="Windows Live" clId="Web-{9FF1DC63-DE24-4DE7-B6B7-EF5450165141}" dt="2023-11-17T16:09:11.590" v="7"/>
        <pc:sldMkLst>
          <pc:docMk/>
          <pc:sldMk cId="3973424869" sldId="272"/>
        </pc:sldMkLst>
        <pc:spChg chg="mod ord">
          <ac:chgData name="Константинов Роман" userId="612f70e4dea01c35" providerId="Windows Live" clId="Web-{9FF1DC63-DE24-4DE7-B6B7-EF5450165141}" dt="2023-11-17T16:09:11.590" v="7"/>
          <ac:spMkLst>
            <pc:docMk/>
            <pc:sldMk cId="3973424869" sldId="272"/>
            <ac:spMk id="2" creationId="{0D25D743-FD3D-4387-B341-403D61068326}"/>
          </ac:spMkLst>
        </pc:spChg>
        <pc:spChg chg="mod ord">
          <ac:chgData name="Константинов Роман" userId="612f70e4dea01c35" providerId="Windows Live" clId="Web-{9FF1DC63-DE24-4DE7-B6B7-EF5450165141}" dt="2023-11-17T16:09:11.590" v="7"/>
          <ac:spMkLst>
            <pc:docMk/>
            <pc:sldMk cId="3973424869" sldId="272"/>
            <ac:spMk id="3" creationId="{D57946C5-999F-FD9C-90F9-D93B953B701B}"/>
          </ac:spMkLst>
        </pc:spChg>
      </pc:sldChg>
      <pc:sldChg chg="modSp mod modClrScheme chgLayout">
        <pc:chgData name="Константинов Роман" userId="612f70e4dea01c35" providerId="Windows Live" clId="Web-{9FF1DC63-DE24-4DE7-B6B7-EF5450165141}" dt="2023-11-17T16:09:11.590" v="7"/>
        <pc:sldMkLst>
          <pc:docMk/>
          <pc:sldMk cId="3254184455" sldId="273"/>
        </pc:sldMkLst>
        <pc:spChg chg="mod ord">
          <ac:chgData name="Константинов Роман" userId="612f70e4dea01c35" providerId="Windows Live" clId="Web-{9FF1DC63-DE24-4DE7-B6B7-EF5450165141}" dt="2023-11-17T16:09:11.590" v="7"/>
          <ac:spMkLst>
            <pc:docMk/>
            <pc:sldMk cId="3254184455" sldId="273"/>
            <ac:spMk id="2" creationId="{B3D0FC47-AE5E-54CB-54D3-B8B969970AF6}"/>
          </ac:spMkLst>
        </pc:spChg>
        <pc:spChg chg="mod ord">
          <ac:chgData name="Константинов Роман" userId="612f70e4dea01c35" providerId="Windows Live" clId="Web-{9FF1DC63-DE24-4DE7-B6B7-EF5450165141}" dt="2023-11-17T16:09:11.590" v="7"/>
          <ac:spMkLst>
            <pc:docMk/>
            <pc:sldMk cId="3254184455" sldId="273"/>
            <ac:spMk id="3" creationId="{15F03D2D-CA38-5933-AEA7-654945B15F95}"/>
          </ac:spMkLst>
        </pc:spChg>
      </pc:sldChg>
      <pc:sldChg chg="modSp mod modClrScheme chgLayout">
        <pc:chgData name="Константинов Роман" userId="612f70e4dea01c35" providerId="Windows Live" clId="Web-{9FF1DC63-DE24-4DE7-B6B7-EF5450165141}" dt="2023-11-17T16:09:11.590" v="7"/>
        <pc:sldMkLst>
          <pc:docMk/>
          <pc:sldMk cId="3989137474" sldId="274"/>
        </pc:sldMkLst>
        <pc:spChg chg="mod ord">
          <ac:chgData name="Константинов Роман" userId="612f70e4dea01c35" providerId="Windows Live" clId="Web-{9FF1DC63-DE24-4DE7-B6B7-EF5450165141}" dt="2023-11-17T16:09:11.590" v="7"/>
          <ac:spMkLst>
            <pc:docMk/>
            <pc:sldMk cId="3989137474" sldId="274"/>
            <ac:spMk id="2" creationId="{20D46327-9D75-6719-E253-3E6DA01A1DC6}"/>
          </ac:spMkLst>
        </pc:spChg>
        <pc:spChg chg="mod ord">
          <ac:chgData name="Константинов Роман" userId="612f70e4dea01c35" providerId="Windows Live" clId="Web-{9FF1DC63-DE24-4DE7-B6B7-EF5450165141}" dt="2023-11-17T16:09:11.590" v="7"/>
          <ac:spMkLst>
            <pc:docMk/>
            <pc:sldMk cId="3989137474" sldId="274"/>
            <ac:spMk id="3" creationId="{F0ACA49A-B29E-65E3-BE3A-9F2219E4A5FC}"/>
          </ac:spMkLst>
        </pc:spChg>
      </pc:sldChg>
      <pc:sldChg chg="modSp mod modClrScheme chgLayout">
        <pc:chgData name="Константинов Роман" userId="612f70e4dea01c35" providerId="Windows Live" clId="Web-{9FF1DC63-DE24-4DE7-B6B7-EF5450165141}" dt="2023-11-17T16:09:11.590" v="7"/>
        <pc:sldMkLst>
          <pc:docMk/>
          <pc:sldMk cId="1857000850" sldId="275"/>
        </pc:sldMkLst>
        <pc:spChg chg="mod ord">
          <ac:chgData name="Константинов Роман" userId="612f70e4dea01c35" providerId="Windows Live" clId="Web-{9FF1DC63-DE24-4DE7-B6B7-EF5450165141}" dt="2023-11-17T16:09:11.590" v="7"/>
          <ac:spMkLst>
            <pc:docMk/>
            <pc:sldMk cId="1857000850" sldId="275"/>
            <ac:spMk id="2" creationId="{0E6C555C-7E81-0CEF-80B0-186B17925D05}"/>
          </ac:spMkLst>
        </pc:spChg>
        <pc:spChg chg="mod ord">
          <ac:chgData name="Константинов Роман" userId="612f70e4dea01c35" providerId="Windows Live" clId="Web-{9FF1DC63-DE24-4DE7-B6B7-EF5450165141}" dt="2023-11-17T16:09:11.590" v="7"/>
          <ac:spMkLst>
            <pc:docMk/>
            <pc:sldMk cId="1857000850" sldId="275"/>
            <ac:spMk id="3" creationId="{15AB893C-ABDD-1EE2-5015-C7C4A7F4BE9C}"/>
          </ac:spMkLst>
        </pc:spChg>
      </pc:sldChg>
      <pc:sldChg chg="modSp mod modClrScheme chgLayout">
        <pc:chgData name="Константинов Роман" userId="612f70e4dea01c35" providerId="Windows Live" clId="Web-{9FF1DC63-DE24-4DE7-B6B7-EF5450165141}" dt="2023-11-17T16:09:11.590" v="7"/>
        <pc:sldMkLst>
          <pc:docMk/>
          <pc:sldMk cId="2079110322" sldId="276"/>
        </pc:sldMkLst>
        <pc:spChg chg="mod ord">
          <ac:chgData name="Константинов Роман" userId="612f70e4dea01c35" providerId="Windows Live" clId="Web-{9FF1DC63-DE24-4DE7-B6B7-EF5450165141}" dt="2023-11-17T16:09:11.590" v="7"/>
          <ac:spMkLst>
            <pc:docMk/>
            <pc:sldMk cId="2079110322" sldId="276"/>
            <ac:spMk id="2" creationId="{9A1322AC-CCC1-059B-B99F-870C649EE64F}"/>
          </ac:spMkLst>
        </pc:spChg>
        <pc:spChg chg="mod ord">
          <ac:chgData name="Константинов Роман" userId="612f70e4dea01c35" providerId="Windows Live" clId="Web-{9FF1DC63-DE24-4DE7-B6B7-EF5450165141}" dt="2023-11-17T16:09:11.590" v="7"/>
          <ac:spMkLst>
            <pc:docMk/>
            <pc:sldMk cId="2079110322" sldId="276"/>
            <ac:spMk id="3" creationId="{2C5AEBFA-6141-A139-C202-E3057AC7C9C7}"/>
          </ac:spMkLst>
        </pc:spChg>
      </pc:sldChg>
      <pc:sldChg chg="modSp mod modClrScheme chgLayout">
        <pc:chgData name="Константинов Роман" userId="612f70e4dea01c35" providerId="Windows Live" clId="Web-{9FF1DC63-DE24-4DE7-B6B7-EF5450165141}" dt="2023-11-17T16:09:11.590" v="7"/>
        <pc:sldMkLst>
          <pc:docMk/>
          <pc:sldMk cId="365767606" sldId="277"/>
        </pc:sldMkLst>
        <pc:spChg chg="mod ord">
          <ac:chgData name="Константинов Роман" userId="612f70e4dea01c35" providerId="Windows Live" clId="Web-{9FF1DC63-DE24-4DE7-B6B7-EF5450165141}" dt="2023-11-17T16:09:11.590" v="7"/>
          <ac:spMkLst>
            <pc:docMk/>
            <pc:sldMk cId="365767606" sldId="277"/>
            <ac:spMk id="2" creationId="{0858ABBE-129C-F276-0C09-D3AED6136FD8}"/>
          </ac:spMkLst>
        </pc:spChg>
        <pc:spChg chg="mod ord">
          <ac:chgData name="Константинов Роман" userId="612f70e4dea01c35" providerId="Windows Live" clId="Web-{9FF1DC63-DE24-4DE7-B6B7-EF5450165141}" dt="2023-11-17T16:09:11.590" v="7"/>
          <ac:spMkLst>
            <pc:docMk/>
            <pc:sldMk cId="365767606" sldId="277"/>
            <ac:spMk id="3" creationId="{9CC84D13-0D2F-E7ED-A3CA-7D7796054D47}"/>
          </ac:spMkLst>
        </pc:spChg>
      </pc:sldChg>
      <pc:sldChg chg="modSp mod modClrScheme chgLayout">
        <pc:chgData name="Константинов Роман" userId="612f70e4dea01c35" providerId="Windows Live" clId="Web-{9FF1DC63-DE24-4DE7-B6B7-EF5450165141}" dt="2023-11-17T16:09:11.590" v="7"/>
        <pc:sldMkLst>
          <pc:docMk/>
          <pc:sldMk cId="1611047719" sldId="278"/>
        </pc:sldMkLst>
        <pc:spChg chg="mod ord">
          <ac:chgData name="Константинов Роман" userId="612f70e4dea01c35" providerId="Windows Live" clId="Web-{9FF1DC63-DE24-4DE7-B6B7-EF5450165141}" dt="2023-11-17T16:09:11.590" v="7"/>
          <ac:spMkLst>
            <pc:docMk/>
            <pc:sldMk cId="1611047719" sldId="278"/>
            <ac:spMk id="2" creationId="{9240ED0B-E10E-0447-6912-2AC25B6FE0AD}"/>
          </ac:spMkLst>
        </pc:spChg>
        <pc:spChg chg="mod ord">
          <ac:chgData name="Константинов Роман" userId="612f70e4dea01c35" providerId="Windows Live" clId="Web-{9FF1DC63-DE24-4DE7-B6B7-EF5450165141}" dt="2023-11-17T16:09:11.590" v="7"/>
          <ac:spMkLst>
            <pc:docMk/>
            <pc:sldMk cId="1611047719" sldId="278"/>
            <ac:spMk id="3" creationId="{AAD809E2-3805-0B79-8345-581AC98A4B99}"/>
          </ac:spMkLst>
        </pc:spChg>
      </pc:sldChg>
      <pc:sldChg chg="modSp mod modClrScheme chgLayout">
        <pc:chgData name="Константинов Роман" userId="612f70e4dea01c35" providerId="Windows Live" clId="Web-{9FF1DC63-DE24-4DE7-B6B7-EF5450165141}" dt="2023-11-17T16:09:11.590" v="7"/>
        <pc:sldMkLst>
          <pc:docMk/>
          <pc:sldMk cId="3044504828" sldId="279"/>
        </pc:sldMkLst>
        <pc:spChg chg="mod ord">
          <ac:chgData name="Константинов Роман" userId="612f70e4dea01c35" providerId="Windows Live" clId="Web-{9FF1DC63-DE24-4DE7-B6B7-EF5450165141}" dt="2023-11-17T16:09:11.590" v="7"/>
          <ac:spMkLst>
            <pc:docMk/>
            <pc:sldMk cId="3044504828" sldId="279"/>
            <ac:spMk id="2" creationId="{91F02EC7-C2B7-E350-BBA1-47E29172FBF3}"/>
          </ac:spMkLst>
        </pc:spChg>
        <pc:spChg chg="mod ord">
          <ac:chgData name="Константинов Роман" userId="612f70e4dea01c35" providerId="Windows Live" clId="Web-{9FF1DC63-DE24-4DE7-B6B7-EF5450165141}" dt="2023-11-17T16:09:11.590" v="7"/>
          <ac:spMkLst>
            <pc:docMk/>
            <pc:sldMk cId="3044504828" sldId="279"/>
            <ac:spMk id="3" creationId="{D2573724-3BD8-B5E6-3015-0B1665356819}"/>
          </ac:spMkLst>
        </pc:spChg>
      </pc:sldChg>
      <pc:sldChg chg="modSp mod modClrScheme chgLayout">
        <pc:chgData name="Константинов Роман" userId="612f70e4dea01c35" providerId="Windows Live" clId="Web-{9FF1DC63-DE24-4DE7-B6B7-EF5450165141}" dt="2023-11-17T16:09:11.590" v="7"/>
        <pc:sldMkLst>
          <pc:docMk/>
          <pc:sldMk cId="3141073912" sldId="280"/>
        </pc:sldMkLst>
        <pc:spChg chg="mod ord">
          <ac:chgData name="Константинов Роман" userId="612f70e4dea01c35" providerId="Windows Live" clId="Web-{9FF1DC63-DE24-4DE7-B6B7-EF5450165141}" dt="2023-11-17T16:09:11.590" v="7"/>
          <ac:spMkLst>
            <pc:docMk/>
            <pc:sldMk cId="3141073912" sldId="280"/>
            <ac:spMk id="2" creationId="{938AECBB-85C7-1068-4F0E-74C50053A3BC}"/>
          </ac:spMkLst>
        </pc:spChg>
        <pc:spChg chg="mod ord">
          <ac:chgData name="Константинов Роман" userId="612f70e4dea01c35" providerId="Windows Live" clId="Web-{9FF1DC63-DE24-4DE7-B6B7-EF5450165141}" dt="2023-11-17T16:09:11.590" v="7"/>
          <ac:spMkLst>
            <pc:docMk/>
            <pc:sldMk cId="3141073912" sldId="280"/>
            <ac:spMk id="3" creationId="{1398C964-BE83-344E-4BE4-6C328608999E}"/>
          </ac:spMkLst>
        </pc:spChg>
      </pc:sldChg>
      <pc:sldChg chg="modSp mod modClrScheme chgLayout">
        <pc:chgData name="Константинов Роман" userId="612f70e4dea01c35" providerId="Windows Live" clId="Web-{9FF1DC63-DE24-4DE7-B6B7-EF5450165141}" dt="2023-11-17T16:09:11.590" v="7"/>
        <pc:sldMkLst>
          <pc:docMk/>
          <pc:sldMk cId="2298689285" sldId="281"/>
        </pc:sldMkLst>
        <pc:spChg chg="mod ord">
          <ac:chgData name="Константинов Роман" userId="612f70e4dea01c35" providerId="Windows Live" clId="Web-{9FF1DC63-DE24-4DE7-B6B7-EF5450165141}" dt="2023-11-17T16:09:11.590" v="7"/>
          <ac:spMkLst>
            <pc:docMk/>
            <pc:sldMk cId="2298689285" sldId="281"/>
            <ac:spMk id="2" creationId="{017740D5-3680-A09B-D981-B8B29B5EB387}"/>
          </ac:spMkLst>
        </pc:spChg>
        <pc:spChg chg="mod ord">
          <ac:chgData name="Константинов Роман" userId="612f70e4dea01c35" providerId="Windows Live" clId="Web-{9FF1DC63-DE24-4DE7-B6B7-EF5450165141}" dt="2023-11-17T16:09:11.590" v="7"/>
          <ac:spMkLst>
            <pc:docMk/>
            <pc:sldMk cId="2298689285" sldId="281"/>
            <ac:spMk id="3" creationId="{7CB8164C-C326-BBC9-B96E-4B9C76DAE8F6}"/>
          </ac:spMkLst>
        </pc:spChg>
      </pc:sldChg>
      <pc:sldChg chg="modSp mod modClrScheme chgLayout">
        <pc:chgData name="Константинов Роман" userId="612f70e4dea01c35" providerId="Windows Live" clId="Web-{9FF1DC63-DE24-4DE7-B6B7-EF5450165141}" dt="2023-11-17T16:09:11.590" v="7"/>
        <pc:sldMkLst>
          <pc:docMk/>
          <pc:sldMk cId="1538386858" sldId="282"/>
        </pc:sldMkLst>
        <pc:spChg chg="mod ord">
          <ac:chgData name="Константинов Роман" userId="612f70e4dea01c35" providerId="Windows Live" clId="Web-{9FF1DC63-DE24-4DE7-B6B7-EF5450165141}" dt="2023-11-17T16:09:11.590" v="7"/>
          <ac:spMkLst>
            <pc:docMk/>
            <pc:sldMk cId="1538386858" sldId="282"/>
            <ac:spMk id="2" creationId="{11270891-8192-5ADF-5E78-16E8407FC798}"/>
          </ac:spMkLst>
        </pc:spChg>
        <pc:spChg chg="mod ord">
          <ac:chgData name="Константинов Роман" userId="612f70e4dea01c35" providerId="Windows Live" clId="Web-{9FF1DC63-DE24-4DE7-B6B7-EF5450165141}" dt="2023-11-17T16:09:11.590" v="7"/>
          <ac:spMkLst>
            <pc:docMk/>
            <pc:sldMk cId="1538386858" sldId="282"/>
            <ac:spMk id="3" creationId="{3F1E9166-A6F4-4A0F-EE34-3DA63B44BF53}"/>
          </ac:spMkLst>
        </pc:spChg>
      </pc:sldChg>
      <pc:sldChg chg="modSp mod modClrScheme chgLayout">
        <pc:chgData name="Константинов Роман" userId="612f70e4dea01c35" providerId="Windows Live" clId="Web-{9FF1DC63-DE24-4DE7-B6B7-EF5450165141}" dt="2023-11-17T16:09:11.590" v="7"/>
        <pc:sldMkLst>
          <pc:docMk/>
          <pc:sldMk cId="2400084350" sldId="283"/>
        </pc:sldMkLst>
        <pc:spChg chg="mod ord">
          <ac:chgData name="Константинов Роман" userId="612f70e4dea01c35" providerId="Windows Live" clId="Web-{9FF1DC63-DE24-4DE7-B6B7-EF5450165141}" dt="2023-11-17T16:09:11.590" v="7"/>
          <ac:spMkLst>
            <pc:docMk/>
            <pc:sldMk cId="2400084350" sldId="283"/>
            <ac:spMk id="2" creationId="{46760464-52FF-AB83-4ECA-ECE0A0037249}"/>
          </ac:spMkLst>
        </pc:spChg>
        <pc:spChg chg="mod ord">
          <ac:chgData name="Константинов Роман" userId="612f70e4dea01c35" providerId="Windows Live" clId="Web-{9FF1DC63-DE24-4DE7-B6B7-EF5450165141}" dt="2023-11-17T16:09:11.590" v="7"/>
          <ac:spMkLst>
            <pc:docMk/>
            <pc:sldMk cId="2400084350" sldId="283"/>
            <ac:spMk id="3" creationId="{54E693B0-7DD6-998B-CBF6-80BB83E8F0B7}"/>
          </ac:spMkLst>
        </pc:spChg>
      </pc:sldChg>
      <pc:sldChg chg="modSp mod modClrScheme chgLayout">
        <pc:chgData name="Константинов Роман" userId="612f70e4dea01c35" providerId="Windows Live" clId="Web-{9FF1DC63-DE24-4DE7-B6B7-EF5450165141}" dt="2023-11-17T16:09:11.590" v="7"/>
        <pc:sldMkLst>
          <pc:docMk/>
          <pc:sldMk cId="3256621264" sldId="284"/>
        </pc:sldMkLst>
        <pc:spChg chg="mod ord">
          <ac:chgData name="Константинов Роман" userId="612f70e4dea01c35" providerId="Windows Live" clId="Web-{9FF1DC63-DE24-4DE7-B6B7-EF5450165141}" dt="2023-11-17T16:09:11.590" v="7"/>
          <ac:spMkLst>
            <pc:docMk/>
            <pc:sldMk cId="3256621264" sldId="284"/>
            <ac:spMk id="2" creationId="{7D26E453-60F2-64C1-C8AA-924FCE501457}"/>
          </ac:spMkLst>
        </pc:spChg>
        <pc:spChg chg="mod ord">
          <ac:chgData name="Константинов Роман" userId="612f70e4dea01c35" providerId="Windows Live" clId="Web-{9FF1DC63-DE24-4DE7-B6B7-EF5450165141}" dt="2023-11-17T16:09:11.590" v="7"/>
          <ac:spMkLst>
            <pc:docMk/>
            <pc:sldMk cId="3256621264" sldId="284"/>
            <ac:spMk id="3" creationId="{B9D0E846-963D-D581-CC2A-D5C78FDB9002}"/>
          </ac:spMkLst>
        </pc:spChg>
      </pc:sldChg>
      <pc:sldChg chg="modSp mod modClrScheme chgLayout">
        <pc:chgData name="Константинов Роман" userId="612f70e4dea01c35" providerId="Windows Live" clId="Web-{9FF1DC63-DE24-4DE7-B6B7-EF5450165141}" dt="2023-11-17T16:09:11.590" v="7"/>
        <pc:sldMkLst>
          <pc:docMk/>
          <pc:sldMk cId="2347720900" sldId="285"/>
        </pc:sldMkLst>
        <pc:spChg chg="mod ord">
          <ac:chgData name="Константинов Роман" userId="612f70e4dea01c35" providerId="Windows Live" clId="Web-{9FF1DC63-DE24-4DE7-B6B7-EF5450165141}" dt="2023-11-17T16:09:11.590" v="7"/>
          <ac:spMkLst>
            <pc:docMk/>
            <pc:sldMk cId="2347720900" sldId="285"/>
            <ac:spMk id="2" creationId="{51A9A53B-351C-EE8A-71C8-9CF4D5F26B94}"/>
          </ac:spMkLst>
        </pc:spChg>
        <pc:spChg chg="mod ord">
          <ac:chgData name="Константинов Роман" userId="612f70e4dea01c35" providerId="Windows Live" clId="Web-{9FF1DC63-DE24-4DE7-B6B7-EF5450165141}" dt="2023-11-17T16:09:11.590" v="7"/>
          <ac:spMkLst>
            <pc:docMk/>
            <pc:sldMk cId="2347720900" sldId="285"/>
            <ac:spMk id="3" creationId="{113E3D7D-72B2-9F89-B93B-8FE1BD044C27}"/>
          </ac:spMkLst>
        </pc:spChg>
      </pc:sldChg>
      <pc:sldChg chg="modSp mod modClrScheme chgLayout">
        <pc:chgData name="Константинов Роман" userId="612f70e4dea01c35" providerId="Windows Live" clId="Web-{9FF1DC63-DE24-4DE7-B6B7-EF5450165141}" dt="2023-11-17T16:09:11.590" v="7"/>
        <pc:sldMkLst>
          <pc:docMk/>
          <pc:sldMk cId="1526761180" sldId="286"/>
        </pc:sldMkLst>
        <pc:spChg chg="mod ord">
          <ac:chgData name="Константинов Роман" userId="612f70e4dea01c35" providerId="Windows Live" clId="Web-{9FF1DC63-DE24-4DE7-B6B7-EF5450165141}" dt="2023-11-17T16:09:11.590" v="7"/>
          <ac:spMkLst>
            <pc:docMk/>
            <pc:sldMk cId="1526761180" sldId="286"/>
            <ac:spMk id="2" creationId="{620E80EC-7511-654F-98D3-283EB82E19C7}"/>
          </ac:spMkLst>
        </pc:spChg>
        <pc:spChg chg="mod ord">
          <ac:chgData name="Константинов Роман" userId="612f70e4dea01c35" providerId="Windows Live" clId="Web-{9FF1DC63-DE24-4DE7-B6B7-EF5450165141}" dt="2023-11-17T16:09:11.590" v="7"/>
          <ac:spMkLst>
            <pc:docMk/>
            <pc:sldMk cId="1526761180" sldId="286"/>
            <ac:spMk id="3" creationId="{F4ACBDF8-21C2-E486-B7CC-2A2FA958A770}"/>
          </ac:spMkLst>
        </pc:spChg>
      </pc:sldChg>
      <pc:sldChg chg="modSp mod modClrScheme chgLayout">
        <pc:chgData name="Константинов Роман" userId="612f70e4dea01c35" providerId="Windows Live" clId="Web-{9FF1DC63-DE24-4DE7-B6B7-EF5450165141}" dt="2023-11-17T16:09:11.590" v="7"/>
        <pc:sldMkLst>
          <pc:docMk/>
          <pc:sldMk cId="1176041799" sldId="287"/>
        </pc:sldMkLst>
        <pc:spChg chg="mod ord">
          <ac:chgData name="Константинов Роман" userId="612f70e4dea01c35" providerId="Windows Live" clId="Web-{9FF1DC63-DE24-4DE7-B6B7-EF5450165141}" dt="2023-11-17T16:09:11.590" v="7"/>
          <ac:spMkLst>
            <pc:docMk/>
            <pc:sldMk cId="1176041799" sldId="287"/>
            <ac:spMk id="2" creationId="{8A195080-EAEE-C2AA-5983-14CDF5678E38}"/>
          </ac:spMkLst>
        </pc:spChg>
        <pc:spChg chg="mod ord">
          <ac:chgData name="Константинов Роман" userId="612f70e4dea01c35" providerId="Windows Live" clId="Web-{9FF1DC63-DE24-4DE7-B6B7-EF5450165141}" dt="2023-11-17T16:09:11.590" v="7"/>
          <ac:spMkLst>
            <pc:docMk/>
            <pc:sldMk cId="1176041799" sldId="287"/>
            <ac:spMk id="3" creationId="{6E6D2822-0BCF-267B-3C34-2D59DE86EDC6}"/>
          </ac:spMkLst>
        </pc:spChg>
      </pc:sldChg>
      <pc:sldChg chg="modSp mod modClrScheme chgLayout">
        <pc:chgData name="Константинов Роман" userId="612f70e4dea01c35" providerId="Windows Live" clId="Web-{9FF1DC63-DE24-4DE7-B6B7-EF5450165141}" dt="2023-11-17T16:09:11.590" v="7"/>
        <pc:sldMkLst>
          <pc:docMk/>
          <pc:sldMk cId="2624705903" sldId="288"/>
        </pc:sldMkLst>
        <pc:spChg chg="mod ord">
          <ac:chgData name="Константинов Роман" userId="612f70e4dea01c35" providerId="Windows Live" clId="Web-{9FF1DC63-DE24-4DE7-B6B7-EF5450165141}" dt="2023-11-17T16:09:11.590" v="7"/>
          <ac:spMkLst>
            <pc:docMk/>
            <pc:sldMk cId="2624705903" sldId="288"/>
            <ac:spMk id="2" creationId="{03CC1C8F-630A-B6B1-E16A-3AEA4624859C}"/>
          </ac:spMkLst>
        </pc:spChg>
        <pc:spChg chg="mod ord">
          <ac:chgData name="Константинов Роман" userId="612f70e4dea01c35" providerId="Windows Live" clId="Web-{9FF1DC63-DE24-4DE7-B6B7-EF5450165141}" dt="2023-11-17T16:09:11.590" v="7"/>
          <ac:spMkLst>
            <pc:docMk/>
            <pc:sldMk cId="2624705903" sldId="288"/>
            <ac:spMk id="3" creationId="{B51A0C8B-8C17-90D5-5656-8C306DED8A9C}"/>
          </ac:spMkLst>
        </pc:spChg>
      </pc:sldChg>
      <pc:sldChg chg="modSp mod modClrScheme chgLayout">
        <pc:chgData name="Константинов Роман" userId="612f70e4dea01c35" providerId="Windows Live" clId="Web-{9FF1DC63-DE24-4DE7-B6B7-EF5450165141}" dt="2023-11-17T16:09:11.590" v="7"/>
        <pc:sldMkLst>
          <pc:docMk/>
          <pc:sldMk cId="601708006" sldId="289"/>
        </pc:sldMkLst>
        <pc:spChg chg="mod ord">
          <ac:chgData name="Константинов Роман" userId="612f70e4dea01c35" providerId="Windows Live" clId="Web-{9FF1DC63-DE24-4DE7-B6B7-EF5450165141}" dt="2023-11-17T16:09:11.590" v="7"/>
          <ac:spMkLst>
            <pc:docMk/>
            <pc:sldMk cId="601708006" sldId="289"/>
            <ac:spMk id="2" creationId="{6773BE42-2260-FD82-5AFC-D6FC6FDB259D}"/>
          </ac:spMkLst>
        </pc:spChg>
        <pc:spChg chg="mod ord">
          <ac:chgData name="Константинов Роман" userId="612f70e4dea01c35" providerId="Windows Live" clId="Web-{9FF1DC63-DE24-4DE7-B6B7-EF5450165141}" dt="2023-11-17T16:09:11.590" v="7"/>
          <ac:spMkLst>
            <pc:docMk/>
            <pc:sldMk cId="601708006" sldId="289"/>
            <ac:spMk id="3" creationId="{40E6F194-D2F5-3994-79B7-8ACAA3C768B9}"/>
          </ac:spMkLst>
        </pc:spChg>
      </pc:sldChg>
      <pc:sldChg chg="modSp mod modClrScheme chgLayout">
        <pc:chgData name="Константинов Роман" userId="612f70e4dea01c35" providerId="Windows Live" clId="Web-{9FF1DC63-DE24-4DE7-B6B7-EF5450165141}" dt="2023-11-17T16:09:11.590" v="7"/>
        <pc:sldMkLst>
          <pc:docMk/>
          <pc:sldMk cId="1208249003" sldId="290"/>
        </pc:sldMkLst>
        <pc:spChg chg="mod ord">
          <ac:chgData name="Константинов Роман" userId="612f70e4dea01c35" providerId="Windows Live" clId="Web-{9FF1DC63-DE24-4DE7-B6B7-EF5450165141}" dt="2023-11-17T16:09:11.590" v="7"/>
          <ac:spMkLst>
            <pc:docMk/>
            <pc:sldMk cId="1208249003" sldId="290"/>
            <ac:spMk id="2" creationId="{03A1354E-6320-5CE1-4217-AB670776D8AA}"/>
          </ac:spMkLst>
        </pc:spChg>
        <pc:spChg chg="mod ord">
          <ac:chgData name="Константинов Роман" userId="612f70e4dea01c35" providerId="Windows Live" clId="Web-{9FF1DC63-DE24-4DE7-B6B7-EF5450165141}" dt="2023-11-17T16:09:11.590" v="7"/>
          <ac:spMkLst>
            <pc:docMk/>
            <pc:sldMk cId="1208249003" sldId="290"/>
            <ac:spMk id="3" creationId="{8041797E-E2BD-0BF8-CACC-BF4D0AB9ABE3}"/>
          </ac:spMkLst>
        </pc:spChg>
      </pc:sldChg>
      <pc:sldChg chg="modSp mod modClrScheme chgLayout">
        <pc:chgData name="Константинов Роман" userId="612f70e4dea01c35" providerId="Windows Live" clId="Web-{9FF1DC63-DE24-4DE7-B6B7-EF5450165141}" dt="2023-11-17T16:09:11.590" v="7"/>
        <pc:sldMkLst>
          <pc:docMk/>
          <pc:sldMk cId="243278708" sldId="291"/>
        </pc:sldMkLst>
        <pc:spChg chg="mod ord">
          <ac:chgData name="Константинов Роман" userId="612f70e4dea01c35" providerId="Windows Live" clId="Web-{9FF1DC63-DE24-4DE7-B6B7-EF5450165141}" dt="2023-11-17T16:09:11.590" v="7"/>
          <ac:spMkLst>
            <pc:docMk/>
            <pc:sldMk cId="243278708" sldId="291"/>
            <ac:spMk id="2" creationId="{EA97BC0A-7C5F-8263-70BC-26E1E51608C0}"/>
          </ac:spMkLst>
        </pc:spChg>
        <pc:spChg chg="mod ord">
          <ac:chgData name="Константинов Роман" userId="612f70e4dea01c35" providerId="Windows Live" clId="Web-{9FF1DC63-DE24-4DE7-B6B7-EF5450165141}" dt="2023-11-17T16:09:11.590" v="7"/>
          <ac:spMkLst>
            <pc:docMk/>
            <pc:sldMk cId="243278708" sldId="291"/>
            <ac:spMk id="3" creationId="{587A3D5C-7EF3-8F8C-36CB-1C532839C822}"/>
          </ac:spMkLst>
        </pc:spChg>
      </pc:sldChg>
      <pc:sldChg chg="modSp mod modClrScheme chgLayout">
        <pc:chgData name="Константинов Роман" userId="612f70e4dea01c35" providerId="Windows Live" clId="Web-{9FF1DC63-DE24-4DE7-B6B7-EF5450165141}" dt="2023-11-17T16:09:11.590" v="7"/>
        <pc:sldMkLst>
          <pc:docMk/>
          <pc:sldMk cId="1375155989" sldId="292"/>
        </pc:sldMkLst>
        <pc:spChg chg="mod ord">
          <ac:chgData name="Константинов Роман" userId="612f70e4dea01c35" providerId="Windows Live" clId="Web-{9FF1DC63-DE24-4DE7-B6B7-EF5450165141}" dt="2023-11-17T16:09:11.590" v="7"/>
          <ac:spMkLst>
            <pc:docMk/>
            <pc:sldMk cId="1375155989" sldId="292"/>
            <ac:spMk id="2" creationId="{B94556CA-2541-0064-6DC7-876FB51E1976}"/>
          </ac:spMkLst>
        </pc:spChg>
        <pc:spChg chg="mod ord">
          <ac:chgData name="Константинов Роман" userId="612f70e4dea01c35" providerId="Windows Live" clId="Web-{9FF1DC63-DE24-4DE7-B6B7-EF5450165141}" dt="2023-11-17T16:09:11.590" v="7"/>
          <ac:spMkLst>
            <pc:docMk/>
            <pc:sldMk cId="1375155989" sldId="292"/>
            <ac:spMk id="3" creationId="{67AFE82B-AB2B-DF97-8512-F1239BF0D24D}"/>
          </ac:spMkLst>
        </pc:spChg>
      </pc:sldChg>
      <pc:sldChg chg="modSp mod modClrScheme chgLayout">
        <pc:chgData name="Константинов Роман" userId="612f70e4dea01c35" providerId="Windows Live" clId="Web-{9FF1DC63-DE24-4DE7-B6B7-EF5450165141}" dt="2023-11-17T16:09:11.590" v="7"/>
        <pc:sldMkLst>
          <pc:docMk/>
          <pc:sldMk cId="3183118997" sldId="293"/>
        </pc:sldMkLst>
        <pc:spChg chg="mod ord">
          <ac:chgData name="Константинов Роман" userId="612f70e4dea01c35" providerId="Windows Live" clId="Web-{9FF1DC63-DE24-4DE7-B6B7-EF5450165141}" dt="2023-11-17T16:09:11.590" v="7"/>
          <ac:spMkLst>
            <pc:docMk/>
            <pc:sldMk cId="3183118997" sldId="293"/>
            <ac:spMk id="2" creationId="{B247A2EC-1F52-E174-1EE7-1267C6848843}"/>
          </ac:spMkLst>
        </pc:spChg>
        <pc:spChg chg="mod ord">
          <ac:chgData name="Константинов Роман" userId="612f70e4dea01c35" providerId="Windows Live" clId="Web-{9FF1DC63-DE24-4DE7-B6B7-EF5450165141}" dt="2023-11-17T16:09:11.590" v="7"/>
          <ac:spMkLst>
            <pc:docMk/>
            <pc:sldMk cId="3183118997" sldId="293"/>
            <ac:spMk id="3" creationId="{5CA3A42E-41A1-6865-B681-958BA262DDC8}"/>
          </ac:spMkLst>
        </pc:spChg>
      </pc:sldChg>
      <pc:sldChg chg="modSp mod modClrScheme chgLayout">
        <pc:chgData name="Константинов Роман" userId="612f70e4dea01c35" providerId="Windows Live" clId="Web-{9FF1DC63-DE24-4DE7-B6B7-EF5450165141}" dt="2023-11-17T16:09:11.590" v="7"/>
        <pc:sldMkLst>
          <pc:docMk/>
          <pc:sldMk cId="2436741847" sldId="294"/>
        </pc:sldMkLst>
        <pc:spChg chg="mod ord">
          <ac:chgData name="Константинов Роман" userId="612f70e4dea01c35" providerId="Windows Live" clId="Web-{9FF1DC63-DE24-4DE7-B6B7-EF5450165141}" dt="2023-11-17T16:09:11.590" v="7"/>
          <ac:spMkLst>
            <pc:docMk/>
            <pc:sldMk cId="2436741847" sldId="294"/>
            <ac:spMk id="2" creationId="{D07542CE-B44D-2BFC-379A-20B655403654}"/>
          </ac:spMkLst>
        </pc:spChg>
        <pc:spChg chg="mod ord">
          <ac:chgData name="Константинов Роман" userId="612f70e4dea01c35" providerId="Windows Live" clId="Web-{9FF1DC63-DE24-4DE7-B6B7-EF5450165141}" dt="2023-11-17T16:09:11.590" v="7"/>
          <ac:spMkLst>
            <pc:docMk/>
            <pc:sldMk cId="2436741847" sldId="294"/>
            <ac:spMk id="3" creationId="{4690B579-9E20-7D00-D73C-7E09A98351DE}"/>
          </ac:spMkLst>
        </pc:spChg>
      </pc:sldChg>
      <pc:sldChg chg="modSp mod modClrScheme chgLayout">
        <pc:chgData name="Константинов Роман" userId="612f70e4dea01c35" providerId="Windows Live" clId="Web-{9FF1DC63-DE24-4DE7-B6B7-EF5450165141}" dt="2023-11-17T16:09:11.590" v="7"/>
        <pc:sldMkLst>
          <pc:docMk/>
          <pc:sldMk cId="636632067" sldId="295"/>
        </pc:sldMkLst>
        <pc:spChg chg="mod ord">
          <ac:chgData name="Константинов Роман" userId="612f70e4dea01c35" providerId="Windows Live" clId="Web-{9FF1DC63-DE24-4DE7-B6B7-EF5450165141}" dt="2023-11-17T16:09:11.590" v="7"/>
          <ac:spMkLst>
            <pc:docMk/>
            <pc:sldMk cId="636632067" sldId="295"/>
            <ac:spMk id="2" creationId="{5C4172BA-6AF6-C3DC-1468-DA91886990AE}"/>
          </ac:spMkLst>
        </pc:spChg>
        <pc:spChg chg="mod ord">
          <ac:chgData name="Константинов Роман" userId="612f70e4dea01c35" providerId="Windows Live" clId="Web-{9FF1DC63-DE24-4DE7-B6B7-EF5450165141}" dt="2023-11-17T16:09:11.590" v="7"/>
          <ac:spMkLst>
            <pc:docMk/>
            <pc:sldMk cId="636632067" sldId="295"/>
            <ac:spMk id="3" creationId="{53B3A3EA-2690-CA9A-4C0B-08D61DD7B713}"/>
          </ac:spMkLst>
        </pc:spChg>
      </pc:sldChg>
      <pc:sldMasterChg chg="del delSldLayout">
        <pc:chgData name="Константинов Роман" userId="612f70e4dea01c35" providerId="Windows Live" clId="Web-{9FF1DC63-DE24-4DE7-B6B7-EF5450165141}" dt="2023-11-17T16:05:42.292" v="2"/>
        <pc:sldMasterMkLst>
          <pc:docMk/>
          <pc:sldMasterMk cId="4150215924" sldId="2147483692"/>
        </pc:sldMasterMkLst>
        <pc:sldLayoutChg chg="del">
          <pc:chgData name="Константинов Роман" userId="612f70e4dea01c35" providerId="Windows Live" clId="Web-{9FF1DC63-DE24-4DE7-B6B7-EF5450165141}" dt="2023-11-17T16:05:42.292" v="2"/>
          <pc:sldLayoutMkLst>
            <pc:docMk/>
            <pc:sldMasterMk cId="4150215924" sldId="2147483692"/>
            <pc:sldLayoutMk cId="270664636" sldId="2147483693"/>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2258792519" sldId="2147483694"/>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2570170026" sldId="2147483695"/>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181617725" sldId="2147483696"/>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1880110411" sldId="2147483697"/>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3187934270" sldId="2147483698"/>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3253993086" sldId="2147483699"/>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2425429203" sldId="2147483700"/>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1982845883" sldId="2147483701"/>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1201502182" sldId="2147483702"/>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383505197" sldId="2147483703"/>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1179547630" sldId="2147483704"/>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4136807498" sldId="2147483705"/>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3000748771" sldId="2147483706"/>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3798745786" sldId="2147483707"/>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3005697709" sldId="2147483708"/>
          </pc:sldLayoutMkLst>
        </pc:sldLayoutChg>
        <pc:sldLayoutChg chg="del">
          <pc:chgData name="Константинов Роман" userId="612f70e4dea01c35" providerId="Windows Live" clId="Web-{9FF1DC63-DE24-4DE7-B6B7-EF5450165141}" dt="2023-11-17T16:05:42.292" v="2"/>
          <pc:sldLayoutMkLst>
            <pc:docMk/>
            <pc:sldMasterMk cId="4150215924" sldId="2147483692"/>
            <pc:sldLayoutMk cId="3299078746" sldId="2147483709"/>
          </pc:sldLayoutMkLst>
        </pc:sldLayoutChg>
      </pc:sldMasterChg>
      <pc:sldMasterChg chg="add del addSldLayout delSldLayout modSldLayout">
        <pc:chgData name="Константинов Роман" userId="612f70e4dea01c35" providerId="Windows Live" clId="Web-{9FF1DC63-DE24-4DE7-B6B7-EF5450165141}" dt="2023-11-17T16:06:22.623" v="3"/>
        <pc:sldMasterMkLst>
          <pc:docMk/>
          <pc:sldMasterMk cId="2653058502" sldId="2147483710"/>
        </pc:sldMasterMkLst>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913075410" sldId="2147483711"/>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1274203011" sldId="2147483712"/>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995301121" sldId="2147483713"/>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1370088401" sldId="2147483714"/>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4192862421" sldId="2147483715"/>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1240833231" sldId="2147483716"/>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1607637361" sldId="2147483717"/>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99146070" sldId="2147483718"/>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3027169787" sldId="2147483719"/>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1636615438" sldId="2147483720"/>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112768177" sldId="2147483721"/>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2646181877" sldId="2147483722"/>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3716544974" sldId="2147483723"/>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2512907959" sldId="2147483724"/>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4192404110" sldId="2147483725"/>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2615829325" sldId="2147483726"/>
          </pc:sldLayoutMkLst>
        </pc:sldLayoutChg>
        <pc:sldLayoutChg chg="add del mod replId">
          <pc:chgData name="Константинов Роман" userId="612f70e4dea01c35" providerId="Windows Live" clId="Web-{9FF1DC63-DE24-4DE7-B6B7-EF5450165141}" dt="2023-11-17T16:06:22.623" v="3"/>
          <pc:sldLayoutMkLst>
            <pc:docMk/>
            <pc:sldMasterMk cId="2653058502" sldId="2147483710"/>
            <pc:sldLayoutMk cId="1733491507" sldId="2147483727"/>
          </pc:sldLayoutMkLst>
        </pc:sldLayoutChg>
      </pc:sldMasterChg>
      <pc:sldMasterChg chg="add del addSldLayout delSldLayout modSldLayout">
        <pc:chgData name="Константинов Роман" userId="612f70e4dea01c35" providerId="Windows Live" clId="Web-{9FF1DC63-DE24-4DE7-B6B7-EF5450165141}" dt="2023-11-17T16:06:27.858" v="4"/>
        <pc:sldMasterMkLst>
          <pc:docMk/>
          <pc:sldMasterMk cId="1147584607" sldId="2147483728"/>
        </pc:sldMasterMkLst>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4288817616" sldId="2147483729"/>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609359509" sldId="2147483730"/>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3022491352" sldId="2147483731"/>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2343734059" sldId="2147483732"/>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3226290701" sldId="2147483733"/>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2520651829" sldId="2147483734"/>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3161803669" sldId="2147483735"/>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1510817322" sldId="2147483736"/>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2724320603" sldId="2147483737"/>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2671142851" sldId="2147483738"/>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49055725" sldId="2147483739"/>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7583469" sldId="2147483740"/>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3542188660" sldId="2147483741"/>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518262726" sldId="2147483742"/>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3825244985" sldId="2147483743"/>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1754127287" sldId="2147483744"/>
          </pc:sldLayoutMkLst>
        </pc:sldLayoutChg>
        <pc:sldLayoutChg chg="add del mod replId">
          <pc:chgData name="Константинов Роман" userId="612f70e4dea01c35" providerId="Windows Live" clId="Web-{9FF1DC63-DE24-4DE7-B6B7-EF5450165141}" dt="2023-11-17T16:06:27.858" v="4"/>
          <pc:sldLayoutMkLst>
            <pc:docMk/>
            <pc:sldMasterMk cId="1147584607" sldId="2147483728"/>
            <pc:sldLayoutMk cId="797405736" sldId="2147483745"/>
          </pc:sldLayoutMkLst>
        </pc:sldLayoutChg>
      </pc:sldMasterChg>
      <pc:sldMasterChg chg="add del addSldLayout delSldLayout modSldLayout">
        <pc:chgData name="Константинов Роман" userId="612f70e4dea01c35" providerId="Windows Live" clId="Web-{9FF1DC63-DE24-4DE7-B6B7-EF5450165141}" dt="2023-11-17T16:07:10.533" v="5"/>
        <pc:sldMasterMkLst>
          <pc:docMk/>
          <pc:sldMasterMk cId="645598152" sldId="2147483746"/>
        </pc:sldMasterMkLst>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2389450173" sldId="2147483747"/>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3030167491" sldId="2147483748"/>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110702650" sldId="2147483749"/>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1149797870" sldId="2147483750"/>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4088059811" sldId="2147483751"/>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1768591562" sldId="2147483752"/>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4238648891" sldId="2147483753"/>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1535171788" sldId="2147483754"/>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959582470" sldId="2147483755"/>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3629985762" sldId="2147483756"/>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1355780451" sldId="2147483757"/>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3045091867" sldId="2147483758"/>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3442699171" sldId="2147483759"/>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3740113199" sldId="2147483760"/>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2029537281" sldId="2147483761"/>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271958214" sldId="2147483762"/>
          </pc:sldLayoutMkLst>
        </pc:sldLayoutChg>
        <pc:sldLayoutChg chg="add del mod replId">
          <pc:chgData name="Константинов Роман" userId="612f70e4dea01c35" providerId="Windows Live" clId="Web-{9FF1DC63-DE24-4DE7-B6B7-EF5450165141}" dt="2023-11-17T16:07:10.533" v="5"/>
          <pc:sldLayoutMkLst>
            <pc:docMk/>
            <pc:sldMasterMk cId="645598152" sldId="2147483746"/>
            <pc:sldLayoutMk cId="1453199573" sldId="2147483763"/>
          </pc:sldLayoutMkLst>
        </pc:sldLayoutChg>
      </pc:sldMasterChg>
      <pc:sldMasterChg chg="add del addSldLayout delSldLayout modSldLayout">
        <pc:chgData name="Константинов Роман" userId="612f70e4dea01c35" providerId="Windows Live" clId="Web-{9FF1DC63-DE24-4DE7-B6B7-EF5450165141}" dt="2023-11-17T16:09:11.590" v="7"/>
        <pc:sldMasterMkLst>
          <pc:docMk/>
          <pc:sldMasterMk cId="3772412057" sldId="2147483764"/>
        </pc:sldMasterMkLst>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3146519682" sldId="2147483765"/>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1002031566" sldId="2147483766"/>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1765394469" sldId="2147483767"/>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1835221424" sldId="2147483768"/>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232282981" sldId="2147483769"/>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1463759229" sldId="2147483770"/>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3082350050" sldId="2147483771"/>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3917424276" sldId="2147483772"/>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882002040" sldId="2147483773"/>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1537180777" sldId="2147483774"/>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52026661" sldId="2147483775"/>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1553324033" sldId="2147483776"/>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4039703626" sldId="2147483777"/>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3964207683" sldId="2147483778"/>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3275467398" sldId="2147483779"/>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2125796947" sldId="2147483780"/>
          </pc:sldLayoutMkLst>
        </pc:sldLayoutChg>
        <pc:sldLayoutChg chg="add del mod replId">
          <pc:chgData name="Константинов Роман" userId="612f70e4dea01c35" providerId="Windows Live" clId="Web-{9FF1DC63-DE24-4DE7-B6B7-EF5450165141}" dt="2023-11-17T16:09:11.590" v="7"/>
          <pc:sldLayoutMkLst>
            <pc:docMk/>
            <pc:sldMasterMk cId="3772412057" sldId="2147483764"/>
            <pc:sldLayoutMk cId="585934190" sldId="2147483781"/>
          </pc:sldLayoutMkLst>
        </pc:sldLayoutChg>
      </pc:sldMasterChg>
      <pc:sldMasterChg chg="add del addSldLayout delSldLayout modSldLayout">
        <pc:chgData name="Константинов Роман" userId="612f70e4dea01c35" providerId="Windows Live" clId="Web-{9FF1DC63-DE24-4DE7-B6B7-EF5450165141}" dt="2023-11-17T16:09:11.590" v="7"/>
        <pc:sldMasterMkLst>
          <pc:docMk/>
          <pc:sldMasterMk cId="1551797078" sldId="2147483782"/>
        </pc:sldMasterMkLst>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2972303546" sldId="2147483783"/>
          </pc:sldLayoutMkLst>
        </pc:sldLayoutChg>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1792124142" sldId="2147483784"/>
          </pc:sldLayoutMkLst>
        </pc:sldLayoutChg>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1758418696" sldId="2147483785"/>
          </pc:sldLayoutMkLst>
        </pc:sldLayoutChg>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4102160983" sldId="2147483786"/>
          </pc:sldLayoutMkLst>
        </pc:sldLayoutChg>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3593831276" sldId="2147483787"/>
          </pc:sldLayoutMkLst>
        </pc:sldLayoutChg>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77994137" sldId="2147483788"/>
          </pc:sldLayoutMkLst>
        </pc:sldLayoutChg>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635776189" sldId="2147483789"/>
          </pc:sldLayoutMkLst>
        </pc:sldLayoutChg>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2786458478" sldId="2147483790"/>
          </pc:sldLayoutMkLst>
        </pc:sldLayoutChg>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820280069" sldId="2147483791"/>
          </pc:sldLayoutMkLst>
        </pc:sldLayoutChg>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1978282835" sldId="2147483792"/>
          </pc:sldLayoutMkLst>
        </pc:sldLayoutChg>
        <pc:sldLayoutChg chg="add del mod replId">
          <pc:chgData name="Константинов Роман" userId="612f70e4dea01c35" providerId="Windows Live" clId="Web-{9FF1DC63-DE24-4DE7-B6B7-EF5450165141}" dt="2023-11-17T16:09:11.590" v="7"/>
          <pc:sldLayoutMkLst>
            <pc:docMk/>
            <pc:sldMasterMk cId="1551797078" sldId="2147483782"/>
            <pc:sldLayoutMk cId="2336233539" sldId="2147483793"/>
          </pc:sldLayoutMkLst>
        </pc:sldLayoutChg>
      </pc:sldMasterChg>
    </pc:docChg>
  </pc:docChgLst>
  <pc:docChgLst>
    <pc:chgData name="Арефьева Карина" userId="cb0dffe945333222" providerId="Windows Live" clId="Web-{828F70E7-7A92-4A25-AA84-821B8818FFDF}"/>
    <pc:docChg chg="modSld">
      <pc:chgData name="Арефьева Карина" userId="cb0dffe945333222" providerId="Windows Live" clId="Web-{828F70E7-7A92-4A25-AA84-821B8818FFDF}" dt="2023-11-17T18:16:13.738" v="0" actId="20577"/>
      <pc:docMkLst>
        <pc:docMk/>
      </pc:docMkLst>
      <pc:sldChg chg="modSp">
        <pc:chgData name="Арефьева Карина" userId="cb0dffe945333222" providerId="Windows Live" clId="Web-{828F70E7-7A92-4A25-AA84-821B8818FFDF}" dt="2023-11-17T18:16:13.738" v="0" actId="20577"/>
        <pc:sldMkLst>
          <pc:docMk/>
          <pc:sldMk cId="3891666268" sldId="267"/>
        </pc:sldMkLst>
        <pc:spChg chg="mod">
          <ac:chgData name="Арефьева Карина" userId="cb0dffe945333222" providerId="Windows Live" clId="Web-{828F70E7-7A92-4A25-AA84-821B8818FFDF}" dt="2023-11-17T18:16:13.738" v="0" actId="20577"/>
          <ac:spMkLst>
            <pc:docMk/>
            <pc:sldMk cId="3891666268" sldId="267"/>
            <ac:spMk id="2" creationId="{65939284-59C4-CA07-15BA-68F78E6F0549}"/>
          </ac:spMkLst>
        </pc:spChg>
      </pc:sldChg>
    </pc:docChg>
  </pc:docChgLst>
  <pc:docChgLst>
    <pc:chgData name="Арефьева Карина" userId="cb0dffe945333222" providerId="Windows Live" clId="Web-{CE040EC1-3D21-4BC9-A600-E35883C0EC69}"/>
    <pc:docChg chg="addSld sldOrd">
      <pc:chgData name="Арефьева Карина" userId="cb0dffe945333222" providerId="Windows Live" clId="Web-{CE040EC1-3D21-4BC9-A600-E35883C0EC69}" dt="2023-11-17T17:35:32.319" v="5"/>
      <pc:docMkLst>
        <pc:docMk/>
      </pc:docMkLst>
      <pc:sldChg chg="add replId">
        <pc:chgData name="Арефьева Карина" userId="cb0dffe945333222" providerId="Windows Live" clId="Web-{CE040EC1-3D21-4BC9-A600-E35883C0EC69}" dt="2023-11-17T17:34:04.598" v="0"/>
        <pc:sldMkLst>
          <pc:docMk/>
          <pc:sldMk cId="3829550877" sldId="296"/>
        </pc:sldMkLst>
      </pc:sldChg>
      <pc:sldChg chg="add replId">
        <pc:chgData name="Арефьева Карина" userId="cb0dffe945333222" providerId="Windows Live" clId="Web-{CE040EC1-3D21-4BC9-A600-E35883C0EC69}" dt="2023-11-17T17:34:06.301" v="1"/>
        <pc:sldMkLst>
          <pc:docMk/>
          <pc:sldMk cId="2355695237" sldId="297"/>
        </pc:sldMkLst>
      </pc:sldChg>
      <pc:sldChg chg="add replId">
        <pc:chgData name="Арефьева Карина" userId="cb0dffe945333222" providerId="Windows Live" clId="Web-{CE040EC1-3D21-4BC9-A600-E35883C0EC69}" dt="2023-11-17T17:34:29.005" v="2"/>
        <pc:sldMkLst>
          <pc:docMk/>
          <pc:sldMk cId="2057353735" sldId="298"/>
        </pc:sldMkLst>
      </pc:sldChg>
      <pc:sldChg chg="add ord replId">
        <pc:chgData name="Арефьева Карина" userId="cb0dffe945333222" providerId="Windows Live" clId="Web-{CE040EC1-3D21-4BC9-A600-E35883C0EC69}" dt="2023-11-17T17:35:32.319" v="5"/>
        <pc:sldMkLst>
          <pc:docMk/>
          <pc:sldMk cId="2703760451" sldId="299"/>
        </pc:sldMkLst>
      </pc:sldChg>
      <pc:sldChg chg="add replId">
        <pc:chgData name="Арефьева Карина" userId="cb0dffe945333222" providerId="Windows Live" clId="Web-{CE040EC1-3D21-4BC9-A600-E35883C0EC69}" dt="2023-11-17T17:34:51.599" v="4"/>
        <pc:sldMkLst>
          <pc:docMk/>
          <pc:sldMk cId="674086351" sldId="300"/>
        </pc:sldMkLst>
      </pc:sldChg>
    </pc:docChg>
  </pc:docChgLst>
  <pc:docChgLst>
    <pc:chgData name="romankonst00072@gmail.com" userId="612f70e4dea01c35" providerId="LiveId" clId="{ACA1D7B3-982B-482F-8EB2-F7E8D2696895}"/>
    <pc:docChg chg="undo redo custSel addSld delSld modSld sldOrd">
      <pc:chgData name="romankonst00072@gmail.com" userId="612f70e4dea01c35" providerId="LiveId" clId="{ACA1D7B3-982B-482F-8EB2-F7E8D2696895}" dt="2023-11-19T17:50:04.146" v="3153" actId="27636"/>
      <pc:docMkLst>
        <pc:docMk/>
      </pc:docMkLst>
      <pc:sldChg chg="addSp modSp mod">
        <pc:chgData name="romankonst00072@gmail.com" userId="612f70e4dea01c35" providerId="LiveId" clId="{ACA1D7B3-982B-482F-8EB2-F7E8D2696895}" dt="2023-11-19T15:06:49.445" v="1411" actId="1076"/>
        <pc:sldMkLst>
          <pc:docMk/>
          <pc:sldMk cId="2548083227" sldId="256"/>
        </pc:sldMkLst>
        <pc:spChg chg="mod">
          <ac:chgData name="romankonst00072@gmail.com" userId="612f70e4dea01c35" providerId="LiveId" clId="{ACA1D7B3-982B-482F-8EB2-F7E8D2696895}" dt="2023-11-19T15:04:56.135" v="1359" actId="1076"/>
          <ac:spMkLst>
            <pc:docMk/>
            <pc:sldMk cId="2548083227" sldId="256"/>
            <ac:spMk id="2" creationId="{3D77E7B5-CE73-46C1-9475-F14C78A29352}"/>
          </ac:spMkLst>
        </pc:spChg>
        <pc:spChg chg="mod">
          <ac:chgData name="romankonst00072@gmail.com" userId="612f70e4dea01c35" providerId="LiveId" clId="{ACA1D7B3-982B-482F-8EB2-F7E8D2696895}" dt="2023-11-19T15:05:10.726" v="1360" actId="1076"/>
          <ac:spMkLst>
            <pc:docMk/>
            <pc:sldMk cId="2548083227" sldId="256"/>
            <ac:spMk id="3" creationId="{26EA58BF-00FC-4EE2-8B40-83597AED68D9}"/>
          </ac:spMkLst>
        </pc:spChg>
        <pc:spChg chg="add mod">
          <ac:chgData name="romankonst00072@gmail.com" userId="612f70e4dea01c35" providerId="LiveId" clId="{ACA1D7B3-982B-482F-8EB2-F7E8D2696895}" dt="2023-11-19T15:06:49.445" v="1411" actId="1076"/>
          <ac:spMkLst>
            <pc:docMk/>
            <pc:sldMk cId="2548083227" sldId="256"/>
            <ac:spMk id="4" creationId="{AE9BF602-28B8-41A2-B784-12BE47978C89}"/>
          </ac:spMkLst>
        </pc:spChg>
      </pc:sldChg>
      <pc:sldChg chg="modSp mod">
        <pc:chgData name="romankonst00072@gmail.com" userId="612f70e4dea01c35" providerId="LiveId" clId="{ACA1D7B3-982B-482F-8EB2-F7E8D2696895}" dt="2023-11-19T16:18:01.786" v="1767" actId="20577"/>
        <pc:sldMkLst>
          <pc:docMk/>
          <pc:sldMk cId="1654181402" sldId="257"/>
        </pc:sldMkLst>
        <pc:spChg chg="mod">
          <ac:chgData name="romankonst00072@gmail.com" userId="612f70e4dea01c35" providerId="LiveId" clId="{ACA1D7B3-982B-482F-8EB2-F7E8D2696895}" dt="2023-11-17T17:11:44.627" v="7"/>
          <ac:spMkLst>
            <pc:docMk/>
            <pc:sldMk cId="1654181402" sldId="257"/>
            <ac:spMk id="2" creationId="{37A4C5DF-7DB0-4606-85E6-54CAD96D38E2}"/>
          </ac:spMkLst>
        </pc:spChg>
        <pc:spChg chg="mod">
          <ac:chgData name="romankonst00072@gmail.com" userId="612f70e4dea01c35" providerId="LiveId" clId="{ACA1D7B3-982B-482F-8EB2-F7E8D2696895}" dt="2023-11-19T16:18:01.786" v="1767" actId="20577"/>
          <ac:spMkLst>
            <pc:docMk/>
            <pc:sldMk cId="1654181402" sldId="257"/>
            <ac:spMk id="3" creationId="{C200B43E-63DC-434C-A918-EBAA339378A2}"/>
          </ac:spMkLst>
        </pc:spChg>
      </pc:sldChg>
      <pc:sldChg chg="modSp mod">
        <pc:chgData name="romankonst00072@gmail.com" userId="612f70e4dea01c35" providerId="LiveId" clId="{ACA1D7B3-982B-482F-8EB2-F7E8D2696895}" dt="2023-11-19T17:50:04.146" v="3153" actId="27636"/>
        <pc:sldMkLst>
          <pc:docMk/>
          <pc:sldMk cId="75842919" sldId="258"/>
        </pc:sldMkLst>
        <pc:spChg chg="mod">
          <ac:chgData name="romankonst00072@gmail.com" userId="612f70e4dea01c35" providerId="LiveId" clId="{ACA1D7B3-982B-482F-8EB2-F7E8D2696895}" dt="2023-11-17T17:11:44.627" v="7"/>
          <ac:spMkLst>
            <pc:docMk/>
            <pc:sldMk cId="75842919" sldId="258"/>
            <ac:spMk id="2" creationId="{35A811B1-0806-4293-A753-B2AB29C19814}"/>
          </ac:spMkLst>
        </pc:spChg>
        <pc:spChg chg="mod">
          <ac:chgData name="romankonst00072@gmail.com" userId="612f70e4dea01c35" providerId="LiveId" clId="{ACA1D7B3-982B-482F-8EB2-F7E8D2696895}" dt="2023-11-19T17:50:04.146" v="3153" actId="27636"/>
          <ac:spMkLst>
            <pc:docMk/>
            <pc:sldMk cId="75842919" sldId="258"/>
            <ac:spMk id="3" creationId="{FDCB7FFF-62BE-BE56-DA1E-845581F62BFD}"/>
          </ac:spMkLst>
        </pc:spChg>
      </pc:sldChg>
      <pc:sldChg chg="modSp mod">
        <pc:chgData name="romankonst00072@gmail.com" userId="612f70e4dea01c35" providerId="LiveId" clId="{ACA1D7B3-982B-482F-8EB2-F7E8D2696895}" dt="2023-11-17T17:29:53.797" v="42" actId="14100"/>
        <pc:sldMkLst>
          <pc:docMk/>
          <pc:sldMk cId="754897542" sldId="259"/>
        </pc:sldMkLst>
        <pc:spChg chg="mod">
          <ac:chgData name="romankonst00072@gmail.com" userId="612f70e4dea01c35" providerId="LiveId" clId="{ACA1D7B3-982B-482F-8EB2-F7E8D2696895}" dt="2023-11-17T17:24:16.232" v="29" actId="2711"/>
          <ac:spMkLst>
            <pc:docMk/>
            <pc:sldMk cId="754897542" sldId="259"/>
            <ac:spMk id="2" creationId="{04AA6E04-259F-C560-F069-C9AC8AF010ED}"/>
          </ac:spMkLst>
        </pc:spChg>
        <pc:spChg chg="mod">
          <ac:chgData name="romankonst00072@gmail.com" userId="612f70e4dea01c35" providerId="LiveId" clId="{ACA1D7B3-982B-482F-8EB2-F7E8D2696895}" dt="2023-11-17T17:29:53.797" v="42" actId="14100"/>
          <ac:spMkLst>
            <pc:docMk/>
            <pc:sldMk cId="754897542" sldId="259"/>
            <ac:spMk id="5" creationId="{B3C5FA49-625C-44FB-ACF3-0868DCCF6C53}"/>
          </ac:spMkLst>
        </pc:spChg>
      </pc:sldChg>
      <pc:sldChg chg="modSp mod">
        <pc:chgData name="romankonst00072@gmail.com" userId="612f70e4dea01c35" providerId="LiveId" clId="{ACA1D7B3-982B-482F-8EB2-F7E8D2696895}" dt="2023-11-19T15:45:09.600" v="1532" actId="403"/>
        <pc:sldMkLst>
          <pc:docMk/>
          <pc:sldMk cId="3964781882" sldId="260"/>
        </pc:sldMkLst>
        <pc:spChg chg="mod">
          <ac:chgData name="romankonst00072@gmail.com" userId="612f70e4dea01c35" providerId="LiveId" clId="{ACA1D7B3-982B-482F-8EB2-F7E8D2696895}" dt="2023-11-17T17:24:22.558" v="30" actId="2711"/>
          <ac:spMkLst>
            <pc:docMk/>
            <pc:sldMk cId="3964781882" sldId="260"/>
            <ac:spMk id="2" creationId="{843C52CC-E933-237A-DE40-55651E0F32EE}"/>
          </ac:spMkLst>
        </pc:spChg>
        <pc:spChg chg="mod">
          <ac:chgData name="romankonst00072@gmail.com" userId="612f70e4dea01c35" providerId="LiveId" clId="{ACA1D7B3-982B-482F-8EB2-F7E8D2696895}" dt="2023-11-19T15:45:09.600" v="1532" actId="403"/>
          <ac:spMkLst>
            <pc:docMk/>
            <pc:sldMk cId="3964781882" sldId="260"/>
            <ac:spMk id="5" creationId="{799150B7-8247-7851-BA66-147C20E31915}"/>
          </ac:spMkLst>
        </pc:spChg>
      </pc:sldChg>
      <pc:sldChg chg="modSp del mod ord">
        <pc:chgData name="romankonst00072@gmail.com" userId="612f70e4dea01c35" providerId="LiveId" clId="{ACA1D7B3-982B-482F-8EB2-F7E8D2696895}" dt="2023-11-19T16:01:10.916" v="1654" actId="2696"/>
        <pc:sldMkLst>
          <pc:docMk/>
          <pc:sldMk cId="1941981976" sldId="261"/>
        </pc:sldMkLst>
        <pc:spChg chg="mod">
          <ac:chgData name="romankonst00072@gmail.com" userId="612f70e4dea01c35" providerId="LiveId" clId="{ACA1D7B3-982B-482F-8EB2-F7E8D2696895}" dt="2023-11-17T18:00:16.679" v="75"/>
          <ac:spMkLst>
            <pc:docMk/>
            <pc:sldMk cId="1941981976" sldId="261"/>
            <ac:spMk id="2" creationId="{B83FD6D5-A712-37B9-C0A1-3C9D5B098D51}"/>
          </ac:spMkLst>
        </pc:spChg>
        <pc:spChg chg="mod">
          <ac:chgData name="romankonst00072@gmail.com" userId="612f70e4dea01c35" providerId="LiveId" clId="{ACA1D7B3-982B-482F-8EB2-F7E8D2696895}" dt="2023-11-17T17:49:29.320" v="63" actId="14100"/>
          <ac:spMkLst>
            <pc:docMk/>
            <pc:sldMk cId="1941981976" sldId="261"/>
            <ac:spMk id="9" creationId="{12920E4A-C2D3-4D87-81EF-779C2C94A69B}"/>
          </ac:spMkLst>
        </pc:spChg>
      </pc:sldChg>
      <pc:sldChg chg="modSp del mod ord">
        <pc:chgData name="romankonst00072@gmail.com" userId="612f70e4dea01c35" providerId="LiveId" clId="{ACA1D7B3-982B-482F-8EB2-F7E8D2696895}" dt="2023-11-19T16:01:20.460" v="1655" actId="2696"/>
        <pc:sldMkLst>
          <pc:docMk/>
          <pc:sldMk cId="3759216188" sldId="262"/>
        </pc:sldMkLst>
        <pc:spChg chg="mod">
          <ac:chgData name="romankonst00072@gmail.com" userId="612f70e4dea01c35" providerId="LiveId" clId="{ACA1D7B3-982B-482F-8EB2-F7E8D2696895}" dt="2023-11-17T17:35:40.402" v="46"/>
          <ac:spMkLst>
            <pc:docMk/>
            <pc:sldMk cId="3759216188" sldId="262"/>
            <ac:spMk id="2" creationId="{2D4A2971-955D-A8FC-3E0E-4B6B51B63E8A}"/>
          </ac:spMkLst>
        </pc:spChg>
        <pc:spChg chg="mod">
          <ac:chgData name="romankonst00072@gmail.com" userId="612f70e4dea01c35" providerId="LiveId" clId="{ACA1D7B3-982B-482F-8EB2-F7E8D2696895}" dt="2023-11-17T17:36:05.432" v="49" actId="20577"/>
          <ac:spMkLst>
            <pc:docMk/>
            <pc:sldMk cId="3759216188" sldId="262"/>
            <ac:spMk id="5" creationId="{D7287C27-A984-9DF8-C6E2-08E90280911C}"/>
          </ac:spMkLst>
        </pc:spChg>
      </pc:sldChg>
      <pc:sldChg chg="modSp del mod ord">
        <pc:chgData name="romankonst00072@gmail.com" userId="612f70e4dea01c35" providerId="LiveId" clId="{ACA1D7B3-982B-482F-8EB2-F7E8D2696895}" dt="2023-11-19T16:01:24.971" v="1656" actId="2696"/>
        <pc:sldMkLst>
          <pc:docMk/>
          <pc:sldMk cId="4231048642" sldId="263"/>
        </pc:sldMkLst>
        <pc:spChg chg="mod">
          <ac:chgData name="romankonst00072@gmail.com" userId="612f70e4dea01c35" providerId="LiveId" clId="{ACA1D7B3-982B-482F-8EB2-F7E8D2696895}" dt="2023-11-17T17:36:17.104" v="50"/>
          <ac:spMkLst>
            <pc:docMk/>
            <pc:sldMk cId="4231048642" sldId="263"/>
            <ac:spMk id="2" creationId="{9AF58949-BF68-6FC1-B2E4-241157E514DE}"/>
          </ac:spMkLst>
        </pc:spChg>
        <pc:spChg chg="mod">
          <ac:chgData name="romankonst00072@gmail.com" userId="612f70e4dea01c35" providerId="LiveId" clId="{ACA1D7B3-982B-482F-8EB2-F7E8D2696895}" dt="2023-11-17T17:37:08.152" v="55" actId="14100"/>
          <ac:spMkLst>
            <pc:docMk/>
            <pc:sldMk cId="4231048642" sldId="263"/>
            <ac:spMk id="3" creationId="{C54248A0-CD4F-C477-93CB-AE649F440338}"/>
          </ac:spMkLst>
        </pc:spChg>
      </pc:sldChg>
      <pc:sldChg chg="modSp">
        <pc:chgData name="romankonst00072@gmail.com" userId="612f70e4dea01c35" providerId="LiveId" clId="{ACA1D7B3-982B-482F-8EB2-F7E8D2696895}" dt="2023-11-17T17:11:44.627" v="7"/>
        <pc:sldMkLst>
          <pc:docMk/>
          <pc:sldMk cId="3530625117" sldId="264"/>
        </pc:sldMkLst>
        <pc:spChg chg="mod">
          <ac:chgData name="romankonst00072@gmail.com" userId="612f70e4dea01c35" providerId="LiveId" clId="{ACA1D7B3-982B-482F-8EB2-F7E8D2696895}" dt="2023-11-17T17:11:44.627" v="7"/>
          <ac:spMkLst>
            <pc:docMk/>
            <pc:sldMk cId="3530625117" sldId="264"/>
            <ac:spMk id="2" creationId="{6BC49661-E196-5B9A-BD96-E268C59FD801}"/>
          </ac:spMkLst>
        </pc:spChg>
        <pc:spChg chg="mod">
          <ac:chgData name="romankonst00072@gmail.com" userId="612f70e4dea01c35" providerId="LiveId" clId="{ACA1D7B3-982B-482F-8EB2-F7E8D2696895}" dt="2023-11-17T17:11:44.627" v="7"/>
          <ac:spMkLst>
            <pc:docMk/>
            <pc:sldMk cId="3530625117" sldId="264"/>
            <ac:spMk id="3" creationId="{E03616A6-995A-4D56-2D51-9D98A35E0588}"/>
          </ac:spMkLst>
        </pc:spChg>
      </pc:sldChg>
      <pc:sldChg chg="modSp del mod">
        <pc:chgData name="romankonst00072@gmail.com" userId="612f70e4dea01c35" providerId="LiveId" clId="{ACA1D7B3-982B-482F-8EB2-F7E8D2696895}" dt="2023-11-19T16:01:29.285" v="1657" actId="2696"/>
        <pc:sldMkLst>
          <pc:docMk/>
          <pc:sldMk cId="2982531838" sldId="265"/>
        </pc:sldMkLst>
        <pc:spChg chg="mod">
          <ac:chgData name="romankonst00072@gmail.com" userId="612f70e4dea01c35" providerId="LiveId" clId="{ACA1D7B3-982B-482F-8EB2-F7E8D2696895}" dt="2023-11-17T18:05:33.281" v="99" actId="1076"/>
          <ac:spMkLst>
            <pc:docMk/>
            <pc:sldMk cId="2982531838" sldId="265"/>
            <ac:spMk id="2" creationId="{B8D29F3A-CFF3-C1F1-73DD-43C1AB3E9711}"/>
          </ac:spMkLst>
        </pc:spChg>
        <pc:spChg chg="mod">
          <ac:chgData name="romankonst00072@gmail.com" userId="612f70e4dea01c35" providerId="LiveId" clId="{ACA1D7B3-982B-482F-8EB2-F7E8D2696895}" dt="2023-11-17T18:02:34.584" v="88" actId="14100"/>
          <ac:spMkLst>
            <pc:docMk/>
            <pc:sldMk cId="2982531838" sldId="265"/>
            <ac:spMk id="3" creationId="{4A60A875-6163-67CD-08A1-E352D0DE5155}"/>
          </ac:spMkLst>
        </pc:spChg>
      </pc:sldChg>
      <pc:sldChg chg="modSp del mod">
        <pc:chgData name="romankonst00072@gmail.com" userId="612f70e4dea01c35" providerId="LiveId" clId="{ACA1D7B3-982B-482F-8EB2-F7E8D2696895}" dt="2023-11-19T16:01:34.314" v="1658" actId="2696"/>
        <pc:sldMkLst>
          <pc:docMk/>
          <pc:sldMk cId="1415296528" sldId="266"/>
        </pc:sldMkLst>
        <pc:spChg chg="mod">
          <ac:chgData name="romankonst00072@gmail.com" userId="612f70e4dea01c35" providerId="LiveId" clId="{ACA1D7B3-982B-482F-8EB2-F7E8D2696895}" dt="2023-11-17T18:08:25.120" v="103" actId="113"/>
          <ac:spMkLst>
            <pc:docMk/>
            <pc:sldMk cId="1415296528" sldId="266"/>
            <ac:spMk id="2" creationId="{01F13338-D1A4-CA09-0C57-30EEF650BC1F}"/>
          </ac:spMkLst>
        </pc:spChg>
        <pc:spChg chg="mod">
          <ac:chgData name="romankonst00072@gmail.com" userId="612f70e4dea01c35" providerId="LiveId" clId="{ACA1D7B3-982B-482F-8EB2-F7E8D2696895}" dt="2023-11-17T18:10:42.452" v="105" actId="207"/>
          <ac:spMkLst>
            <pc:docMk/>
            <pc:sldMk cId="1415296528" sldId="266"/>
            <ac:spMk id="3" creationId="{AE8582E5-152A-3A4E-081E-91F577F8C1FC}"/>
          </ac:spMkLst>
        </pc:spChg>
      </pc:sldChg>
      <pc:sldChg chg="modSp del mod">
        <pc:chgData name="romankonst00072@gmail.com" userId="612f70e4dea01c35" providerId="LiveId" clId="{ACA1D7B3-982B-482F-8EB2-F7E8D2696895}" dt="2023-11-19T16:01:37.720" v="1659" actId="2696"/>
        <pc:sldMkLst>
          <pc:docMk/>
          <pc:sldMk cId="3891666268" sldId="267"/>
        </pc:sldMkLst>
        <pc:spChg chg="mod">
          <ac:chgData name="romankonst00072@gmail.com" userId="612f70e4dea01c35" providerId="LiveId" clId="{ACA1D7B3-982B-482F-8EB2-F7E8D2696895}" dt="2023-11-17T18:14:23.931" v="113" actId="1076"/>
          <ac:spMkLst>
            <pc:docMk/>
            <pc:sldMk cId="3891666268" sldId="267"/>
            <ac:spMk id="2" creationId="{65939284-59C4-CA07-15BA-68F78E6F0549}"/>
          </ac:spMkLst>
        </pc:spChg>
        <pc:spChg chg="mod">
          <ac:chgData name="romankonst00072@gmail.com" userId="612f70e4dea01c35" providerId="LiveId" clId="{ACA1D7B3-982B-482F-8EB2-F7E8D2696895}" dt="2023-11-17T18:11:23.186" v="108" actId="14100"/>
          <ac:spMkLst>
            <pc:docMk/>
            <pc:sldMk cId="3891666268" sldId="267"/>
            <ac:spMk id="3" creationId="{02D9BCE3-B8F1-FFE9-1924-B76B10FC3D40}"/>
          </ac:spMkLst>
        </pc:spChg>
      </pc:sldChg>
      <pc:sldChg chg="modSp del">
        <pc:chgData name="romankonst00072@gmail.com" userId="612f70e4dea01c35" providerId="LiveId" clId="{ACA1D7B3-982B-482F-8EB2-F7E8D2696895}" dt="2023-11-19T16:01:43.893" v="1660" actId="2696"/>
        <pc:sldMkLst>
          <pc:docMk/>
          <pc:sldMk cId="3020348328" sldId="268"/>
        </pc:sldMkLst>
        <pc:spChg chg="mod">
          <ac:chgData name="romankonst00072@gmail.com" userId="612f70e4dea01c35" providerId="LiveId" clId="{ACA1D7B3-982B-482F-8EB2-F7E8D2696895}" dt="2023-11-17T17:11:44.627" v="7"/>
          <ac:spMkLst>
            <pc:docMk/>
            <pc:sldMk cId="3020348328" sldId="268"/>
            <ac:spMk id="2" creationId="{FFDFF9FC-B0D8-9D8F-F51A-25FC03AFA15A}"/>
          </ac:spMkLst>
        </pc:spChg>
        <pc:spChg chg="mod">
          <ac:chgData name="romankonst00072@gmail.com" userId="612f70e4dea01c35" providerId="LiveId" clId="{ACA1D7B3-982B-482F-8EB2-F7E8D2696895}" dt="2023-11-17T17:11:44.627" v="7"/>
          <ac:spMkLst>
            <pc:docMk/>
            <pc:sldMk cId="3020348328" sldId="268"/>
            <ac:spMk id="3" creationId="{FE165C88-ACFC-AF8C-A707-152D35562E4B}"/>
          </ac:spMkLst>
        </pc:spChg>
      </pc:sldChg>
      <pc:sldChg chg="modSp del">
        <pc:chgData name="romankonst00072@gmail.com" userId="612f70e4dea01c35" providerId="LiveId" clId="{ACA1D7B3-982B-482F-8EB2-F7E8D2696895}" dt="2023-11-19T16:01:47.123" v="1661" actId="2696"/>
        <pc:sldMkLst>
          <pc:docMk/>
          <pc:sldMk cId="1874080627" sldId="269"/>
        </pc:sldMkLst>
        <pc:spChg chg="mod">
          <ac:chgData name="romankonst00072@gmail.com" userId="612f70e4dea01c35" providerId="LiveId" clId="{ACA1D7B3-982B-482F-8EB2-F7E8D2696895}" dt="2023-11-17T17:11:44.627" v="7"/>
          <ac:spMkLst>
            <pc:docMk/>
            <pc:sldMk cId="1874080627" sldId="269"/>
            <ac:spMk id="2" creationId="{4A62A020-877E-B90B-9BBE-FEB0B857BAF0}"/>
          </ac:spMkLst>
        </pc:spChg>
        <pc:spChg chg="mod">
          <ac:chgData name="romankonst00072@gmail.com" userId="612f70e4dea01c35" providerId="LiveId" clId="{ACA1D7B3-982B-482F-8EB2-F7E8D2696895}" dt="2023-11-17T17:11:44.627" v="7"/>
          <ac:spMkLst>
            <pc:docMk/>
            <pc:sldMk cId="1874080627" sldId="269"/>
            <ac:spMk id="3" creationId="{0793C708-E3B0-C4A9-6D24-97B8DE3C06D9}"/>
          </ac:spMkLst>
        </pc:spChg>
      </pc:sldChg>
      <pc:sldChg chg="modSp del">
        <pc:chgData name="romankonst00072@gmail.com" userId="612f70e4dea01c35" providerId="LiveId" clId="{ACA1D7B3-982B-482F-8EB2-F7E8D2696895}" dt="2023-11-19T16:01:49.979" v="1662" actId="2696"/>
        <pc:sldMkLst>
          <pc:docMk/>
          <pc:sldMk cId="1326482976" sldId="270"/>
        </pc:sldMkLst>
        <pc:spChg chg="mod">
          <ac:chgData name="romankonst00072@gmail.com" userId="612f70e4dea01c35" providerId="LiveId" clId="{ACA1D7B3-982B-482F-8EB2-F7E8D2696895}" dt="2023-11-17T17:11:44.627" v="7"/>
          <ac:spMkLst>
            <pc:docMk/>
            <pc:sldMk cId="1326482976" sldId="270"/>
            <ac:spMk id="2" creationId="{723EA8F8-D247-E8E2-477A-0D8887A91B36}"/>
          </ac:spMkLst>
        </pc:spChg>
        <pc:spChg chg="mod">
          <ac:chgData name="romankonst00072@gmail.com" userId="612f70e4dea01c35" providerId="LiveId" clId="{ACA1D7B3-982B-482F-8EB2-F7E8D2696895}" dt="2023-11-17T17:11:44.627" v="7"/>
          <ac:spMkLst>
            <pc:docMk/>
            <pc:sldMk cId="1326482976" sldId="270"/>
            <ac:spMk id="3" creationId="{F9A86E59-FF82-8BA4-6E99-86AF9DC101CB}"/>
          </ac:spMkLst>
        </pc:spChg>
      </pc:sldChg>
      <pc:sldChg chg="modSp del">
        <pc:chgData name="romankonst00072@gmail.com" userId="612f70e4dea01c35" providerId="LiveId" clId="{ACA1D7B3-982B-482F-8EB2-F7E8D2696895}" dt="2023-11-19T16:01:53.801" v="1663" actId="2696"/>
        <pc:sldMkLst>
          <pc:docMk/>
          <pc:sldMk cId="539321313" sldId="271"/>
        </pc:sldMkLst>
        <pc:spChg chg="mod">
          <ac:chgData name="romankonst00072@gmail.com" userId="612f70e4dea01c35" providerId="LiveId" clId="{ACA1D7B3-982B-482F-8EB2-F7E8D2696895}" dt="2023-11-17T17:11:44.627" v="7"/>
          <ac:spMkLst>
            <pc:docMk/>
            <pc:sldMk cId="539321313" sldId="271"/>
            <ac:spMk id="2" creationId="{A2BE57CC-7C4C-F1BD-093D-21EFFFFE48DA}"/>
          </ac:spMkLst>
        </pc:spChg>
        <pc:spChg chg="mod">
          <ac:chgData name="romankonst00072@gmail.com" userId="612f70e4dea01c35" providerId="LiveId" clId="{ACA1D7B3-982B-482F-8EB2-F7E8D2696895}" dt="2023-11-17T17:11:44.627" v="7"/>
          <ac:spMkLst>
            <pc:docMk/>
            <pc:sldMk cId="539321313" sldId="271"/>
            <ac:spMk id="3" creationId="{8B96616E-F79D-F877-DC83-F81D25355BA1}"/>
          </ac:spMkLst>
        </pc:spChg>
      </pc:sldChg>
      <pc:sldChg chg="modSp del">
        <pc:chgData name="romankonst00072@gmail.com" userId="612f70e4dea01c35" providerId="LiveId" clId="{ACA1D7B3-982B-482F-8EB2-F7E8D2696895}" dt="2023-11-19T16:02:01.522" v="1665" actId="2696"/>
        <pc:sldMkLst>
          <pc:docMk/>
          <pc:sldMk cId="3973424869" sldId="272"/>
        </pc:sldMkLst>
        <pc:spChg chg="mod">
          <ac:chgData name="romankonst00072@gmail.com" userId="612f70e4dea01c35" providerId="LiveId" clId="{ACA1D7B3-982B-482F-8EB2-F7E8D2696895}" dt="2023-11-17T17:11:44.627" v="7"/>
          <ac:spMkLst>
            <pc:docMk/>
            <pc:sldMk cId="3973424869" sldId="272"/>
            <ac:spMk id="2" creationId="{0D25D743-FD3D-4387-B341-403D61068326}"/>
          </ac:spMkLst>
        </pc:spChg>
        <pc:spChg chg="mod">
          <ac:chgData name="romankonst00072@gmail.com" userId="612f70e4dea01c35" providerId="LiveId" clId="{ACA1D7B3-982B-482F-8EB2-F7E8D2696895}" dt="2023-11-17T17:11:44.627" v="7"/>
          <ac:spMkLst>
            <pc:docMk/>
            <pc:sldMk cId="3973424869" sldId="272"/>
            <ac:spMk id="3" creationId="{D57946C5-999F-FD9C-90F9-D93B953B701B}"/>
          </ac:spMkLst>
        </pc:spChg>
      </pc:sldChg>
      <pc:sldChg chg="modSp del">
        <pc:chgData name="romankonst00072@gmail.com" userId="612f70e4dea01c35" providerId="LiveId" clId="{ACA1D7B3-982B-482F-8EB2-F7E8D2696895}" dt="2023-11-19T16:02:05.780" v="1666" actId="2696"/>
        <pc:sldMkLst>
          <pc:docMk/>
          <pc:sldMk cId="3254184455" sldId="273"/>
        </pc:sldMkLst>
        <pc:spChg chg="mod">
          <ac:chgData name="romankonst00072@gmail.com" userId="612f70e4dea01c35" providerId="LiveId" clId="{ACA1D7B3-982B-482F-8EB2-F7E8D2696895}" dt="2023-11-17T17:11:44.627" v="7"/>
          <ac:spMkLst>
            <pc:docMk/>
            <pc:sldMk cId="3254184455" sldId="273"/>
            <ac:spMk id="2" creationId="{B3D0FC47-AE5E-54CB-54D3-B8B969970AF6}"/>
          </ac:spMkLst>
        </pc:spChg>
        <pc:spChg chg="mod">
          <ac:chgData name="romankonst00072@gmail.com" userId="612f70e4dea01c35" providerId="LiveId" clId="{ACA1D7B3-982B-482F-8EB2-F7E8D2696895}" dt="2023-11-17T17:11:44.627" v="7"/>
          <ac:spMkLst>
            <pc:docMk/>
            <pc:sldMk cId="3254184455" sldId="273"/>
            <ac:spMk id="3" creationId="{15F03D2D-CA38-5933-AEA7-654945B15F95}"/>
          </ac:spMkLst>
        </pc:spChg>
      </pc:sldChg>
      <pc:sldChg chg="modSp del">
        <pc:chgData name="romankonst00072@gmail.com" userId="612f70e4dea01c35" providerId="LiveId" clId="{ACA1D7B3-982B-482F-8EB2-F7E8D2696895}" dt="2023-11-19T16:02:11.360" v="1667" actId="2696"/>
        <pc:sldMkLst>
          <pc:docMk/>
          <pc:sldMk cId="3989137474" sldId="274"/>
        </pc:sldMkLst>
        <pc:spChg chg="mod">
          <ac:chgData name="romankonst00072@gmail.com" userId="612f70e4dea01c35" providerId="LiveId" clId="{ACA1D7B3-982B-482F-8EB2-F7E8D2696895}" dt="2023-11-17T17:11:44.627" v="7"/>
          <ac:spMkLst>
            <pc:docMk/>
            <pc:sldMk cId="3989137474" sldId="274"/>
            <ac:spMk id="2" creationId="{20D46327-9D75-6719-E253-3E6DA01A1DC6}"/>
          </ac:spMkLst>
        </pc:spChg>
        <pc:spChg chg="mod">
          <ac:chgData name="romankonst00072@gmail.com" userId="612f70e4dea01c35" providerId="LiveId" clId="{ACA1D7B3-982B-482F-8EB2-F7E8D2696895}" dt="2023-11-17T17:11:44.627" v="7"/>
          <ac:spMkLst>
            <pc:docMk/>
            <pc:sldMk cId="3989137474" sldId="274"/>
            <ac:spMk id="3" creationId="{F0ACA49A-B29E-65E3-BE3A-9F2219E4A5FC}"/>
          </ac:spMkLst>
        </pc:spChg>
      </pc:sldChg>
      <pc:sldChg chg="modSp del">
        <pc:chgData name="romankonst00072@gmail.com" userId="612f70e4dea01c35" providerId="LiveId" clId="{ACA1D7B3-982B-482F-8EB2-F7E8D2696895}" dt="2023-11-19T16:02:13.719" v="1668" actId="2696"/>
        <pc:sldMkLst>
          <pc:docMk/>
          <pc:sldMk cId="1857000850" sldId="275"/>
        </pc:sldMkLst>
        <pc:spChg chg="mod">
          <ac:chgData name="romankonst00072@gmail.com" userId="612f70e4dea01c35" providerId="LiveId" clId="{ACA1D7B3-982B-482F-8EB2-F7E8D2696895}" dt="2023-11-17T17:11:44.627" v="7"/>
          <ac:spMkLst>
            <pc:docMk/>
            <pc:sldMk cId="1857000850" sldId="275"/>
            <ac:spMk id="2" creationId="{0E6C555C-7E81-0CEF-80B0-186B17925D05}"/>
          </ac:spMkLst>
        </pc:spChg>
        <pc:spChg chg="mod">
          <ac:chgData name="romankonst00072@gmail.com" userId="612f70e4dea01c35" providerId="LiveId" clId="{ACA1D7B3-982B-482F-8EB2-F7E8D2696895}" dt="2023-11-17T17:11:44.627" v="7"/>
          <ac:spMkLst>
            <pc:docMk/>
            <pc:sldMk cId="1857000850" sldId="275"/>
            <ac:spMk id="3" creationId="{15AB893C-ABDD-1EE2-5015-C7C4A7F4BE9C}"/>
          </ac:spMkLst>
        </pc:spChg>
      </pc:sldChg>
      <pc:sldChg chg="modSp mod">
        <pc:chgData name="romankonst00072@gmail.com" userId="612f70e4dea01c35" providerId="LiveId" clId="{ACA1D7B3-982B-482F-8EB2-F7E8D2696895}" dt="2023-11-19T15:59:52.870" v="1604" actId="20577"/>
        <pc:sldMkLst>
          <pc:docMk/>
          <pc:sldMk cId="2079110322" sldId="276"/>
        </pc:sldMkLst>
        <pc:spChg chg="mod">
          <ac:chgData name="romankonst00072@gmail.com" userId="612f70e4dea01c35" providerId="LiveId" clId="{ACA1D7B3-982B-482F-8EB2-F7E8D2696895}" dt="2023-11-19T15:59:52.870" v="1604" actId="20577"/>
          <ac:spMkLst>
            <pc:docMk/>
            <pc:sldMk cId="2079110322" sldId="276"/>
            <ac:spMk id="2" creationId="{9A1322AC-CCC1-059B-B99F-870C649EE64F}"/>
          </ac:spMkLst>
        </pc:spChg>
        <pc:spChg chg="mod">
          <ac:chgData name="romankonst00072@gmail.com" userId="612f70e4dea01c35" providerId="LiveId" clId="{ACA1D7B3-982B-482F-8EB2-F7E8D2696895}" dt="2023-11-19T15:58:46.173" v="1588" actId="123"/>
          <ac:spMkLst>
            <pc:docMk/>
            <pc:sldMk cId="2079110322" sldId="276"/>
            <ac:spMk id="3" creationId="{2C5AEBFA-6141-A139-C202-E3057AC7C9C7}"/>
          </ac:spMkLst>
        </pc:spChg>
      </pc:sldChg>
      <pc:sldChg chg="modSp del">
        <pc:chgData name="romankonst00072@gmail.com" userId="612f70e4dea01c35" providerId="LiveId" clId="{ACA1D7B3-982B-482F-8EB2-F7E8D2696895}" dt="2023-11-19T16:01:03.816" v="1653" actId="2696"/>
        <pc:sldMkLst>
          <pc:docMk/>
          <pc:sldMk cId="365767606" sldId="277"/>
        </pc:sldMkLst>
        <pc:spChg chg="mod">
          <ac:chgData name="romankonst00072@gmail.com" userId="612f70e4dea01c35" providerId="LiveId" clId="{ACA1D7B3-982B-482F-8EB2-F7E8D2696895}" dt="2023-11-17T17:11:44.627" v="7"/>
          <ac:spMkLst>
            <pc:docMk/>
            <pc:sldMk cId="365767606" sldId="277"/>
            <ac:spMk id="2" creationId="{0858ABBE-129C-F276-0C09-D3AED6136FD8}"/>
          </ac:spMkLst>
        </pc:spChg>
        <pc:spChg chg="mod">
          <ac:chgData name="romankonst00072@gmail.com" userId="612f70e4dea01c35" providerId="LiveId" clId="{ACA1D7B3-982B-482F-8EB2-F7E8D2696895}" dt="2023-11-17T17:11:44.627" v="7"/>
          <ac:spMkLst>
            <pc:docMk/>
            <pc:sldMk cId="365767606" sldId="277"/>
            <ac:spMk id="3" creationId="{9CC84D13-0D2F-E7ED-A3CA-7D7796054D47}"/>
          </ac:spMkLst>
        </pc:spChg>
      </pc:sldChg>
      <pc:sldChg chg="modSp del">
        <pc:chgData name="romankonst00072@gmail.com" userId="612f70e4dea01c35" providerId="LiveId" clId="{ACA1D7B3-982B-482F-8EB2-F7E8D2696895}" dt="2023-11-19T16:02:18.109" v="1669" actId="2696"/>
        <pc:sldMkLst>
          <pc:docMk/>
          <pc:sldMk cId="1611047719" sldId="278"/>
        </pc:sldMkLst>
        <pc:spChg chg="mod">
          <ac:chgData name="romankonst00072@gmail.com" userId="612f70e4dea01c35" providerId="LiveId" clId="{ACA1D7B3-982B-482F-8EB2-F7E8D2696895}" dt="2023-11-17T17:11:44.627" v="7"/>
          <ac:spMkLst>
            <pc:docMk/>
            <pc:sldMk cId="1611047719" sldId="278"/>
            <ac:spMk id="2" creationId="{9240ED0B-E10E-0447-6912-2AC25B6FE0AD}"/>
          </ac:spMkLst>
        </pc:spChg>
        <pc:spChg chg="mod">
          <ac:chgData name="romankonst00072@gmail.com" userId="612f70e4dea01c35" providerId="LiveId" clId="{ACA1D7B3-982B-482F-8EB2-F7E8D2696895}" dt="2023-11-17T17:11:44.627" v="7"/>
          <ac:spMkLst>
            <pc:docMk/>
            <pc:sldMk cId="1611047719" sldId="278"/>
            <ac:spMk id="3" creationId="{AAD809E2-3805-0B79-8345-581AC98A4B99}"/>
          </ac:spMkLst>
        </pc:spChg>
      </pc:sldChg>
      <pc:sldChg chg="modSp del">
        <pc:chgData name="romankonst00072@gmail.com" userId="612f70e4dea01c35" providerId="LiveId" clId="{ACA1D7B3-982B-482F-8EB2-F7E8D2696895}" dt="2023-11-19T16:02:21.883" v="1670" actId="2696"/>
        <pc:sldMkLst>
          <pc:docMk/>
          <pc:sldMk cId="3044504828" sldId="279"/>
        </pc:sldMkLst>
        <pc:spChg chg="mod">
          <ac:chgData name="romankonst00072@gmail.com" userId="612f70e4dea01c35" providerId="LiveId" clId="{ACA1D7B3-982B-482F-8EB2-F7E8D2696895}" dt="2023-11-17T17:11:44.627" v="7"/>
          <ac:spMkLst>
            <pc:docMk/>
            <pc:sldMk cId="3044504828" sldId="279"/>
            <ac:spMk id="2" creationId="{91F02EC7-C2B7-E350-BBA1-47E29172FBF3}"/>
          </ac:spMkLst>
        </pc:spChg>
        <pc:spChg chg="mod">
          <ac:chgData name="romankonst00072@gmail.com" userId="612f70e4dea01c35" providerId="LiveId" clId="{ACA1D7B3-982B-482F-8EB2-F7E8D2696895}" dt="2023-11-17T17:11:44.627" v="7"/>
          <ac:spMkLst>
            <pc:docMk/>
            <pc:sldMk cId="3044504828" sldId="279"/>
            <ac:spMk id="3" creationId="{D2573724-3BD8-B5E6-3015-0B1665356819}"/>
          </ac:spMkLst>
        </pc:spChg>
      </pc:sldChg>
      <pc:sldChg chg="modSp del">
        <pc:chgData name="romankonst00072@gmail.com" userId="612f70e4dea01c35" providerId="LiveId" clId="{ACA1D7B3-982B-482F-8EB2-F7E8D2696895}" dt="2023-11-19T16:02:32.321" v="1671" actId="2696"/>
        <pc:sldMkLst>
          <pc:docMk/>
          <pc:sldMk cId="3141073912" sldId="280"/>
        </pc:sldMkLst>
        <pc:spChg chg="mod">
          <ac:chgData name="romankonst00072@gmail.com" userId="612f70e4dea01c35" providerId="LiveId" clId="{ACA1D7B3-982B-482F-8EB2-F7E8D2696895}" dt="2023-11-17T17:11:44.627" v="7"/>
          <ac:spMkLst>
            <pc:docMk/>
            <pc:sldMk cId="3141073912" sldId="280"/>
            <ac:spMk id="2" creationId="{938AECBB-85C7-1068-4F0E-74C50053A3BC}"/>
          </ac:spMkLst>
        </pc:spChg>
        <pc:spChg chg="mod">
          <ac:chgData name="romankonst00072@gmail.com" userId="612f70e4dea01c35" providerId="LiveId" clId="{ACA1D7B3-982B-482F-8EB2-F7E8D2696895}" dt="2023-11-17T17:11:44.627" v="7"/>
          <ac:spMkLst>
            <pc:docMk/>
            <pc:sldMk cId="3141073912" sldId="280"/>
            <ac:spMk id="3" creationId="{1398C964-BE83-344E-4BE4-6C328608999E}"/>
          </ac:spMkLst>
        </pc:spChg>
      </pc:sldChg>
      <pc:sldChg chg="modSp del">
        <pc:chgData name="romankonst00072@gmail.com" userId="612f70e4dea01c35" providerId="LiveId" clId="{ACA1D7B3-982B-482F-8EB2-F7E8D2696895}" dt="2023-11-19T16:02:34.642" v="1672" actId="2696"/>
        <pc:sldMkLst>
          <pc:docMk/>
          <pc:sldMk cId="2298689285" sldId="281"/>
        </pc:sldMkLst>
        <pc:spChg chg="mod">
          <ac:chgData name="romankonst00072@gmail.com" userId="612f70e4dea01c35" providerId="LiveId" clId="{ACA1D7B3-982B-482F-8EB2-F7E8D2696895}" dt="2023-11-17T17:11:44.627" v="7"/>
          <ac:spMkLst>
            <pc:docMk/>
            <pc:sldMk cId="2298689285" sldId="281"/>
            <ac:spMk id="2" creationId="{017740D5-3680-A09B-D981-B8B29B5EB387}"/>
          </ac:spMkLst>
        </pc:spChg>
        <pc:spChg chg="mod">
          <ac:chgData name="romankonst00072@gmail.com" userId="612f70e4dea01c35" providerId="LiveId" clId="{ACA1D7B3-982B-482F-8EB2-F7E8D2696895}" dt="2023-11-17T17:11:44.627" v="7"/>
          <ac:spMkLst>
            <pc:docMk/>
            <pc:sldMk cId="2298689285" sldId="281"/>
            <ac:spMk id="3" creationId="{7CB8164C-C326-BBC9-B96E-4B9C76DAE8F6}"/>
          </ac:spMkLst>
        </pc:spChg>
      </pc:sldChg>
      <pc:sldChg chg="modSp del">
        <pc:chgData name="romankonst00072@gmail.com" userId="612f70e4dea01c35" providerId="LiveId" clId="{ACA1D7B3-982B-482F-8EB2-F7E8D2696895}" dt="2023-11-19T16:02:37.110" v="1673" actId="2696"/>
        <pc:sldMkLst>
          <pc:docMk/>
          <pc:sldMk cId="1538386858" sldId="282"/>
        </pc:sldMkLst>
        <pc:spChg chg="mod">
          <ac:chgData name="romankonst00072@gmail.com" userId="612f70e4dea01c35" providerId="LiveId" clId="{ACA1D7B3-982B-482F-8EB2-F7E8D2696895}" dt="2023-11-17T17:11:44.627" v="7"/>
          <ac:spMkLst>
            <pc:docMk/>
            <pc:sldMk cId="1538386858" sldId="282"/>
            <ac:spMk id="2" creationId="{11270891-8192-5ADF-5E78-16E8407FC798}"/>
          </ac:spMkLst>
        </pc:spChg>
        <pc:spChg chg="mod">
          <ac:chgData name="romankonst00072@gmail.com" userId="612f70e4dea01c35" providerId="LiveId" clId="{ACA1D7B3-982B-482F-8EB2-F7E8D2696895}" dt="2023-11-17T17:11:44.627" v="7"/>
          <ac:spMkLst>
            <pc:docMk/>
            <pc:sldMk cId="1538386858" sldId="282"/>
            <ac:spMk id="3" creationId="{3F1E9166-A6F4-4A0F-EE34-3DA63B44BF53}"/>
          </ac:spMkLst>
        </pc:spChg>
      </pc:sldChg>
      <pc:sldChg chg="modSp del mod">
        <pc:chgData name="romankonst00072@gmail.com" userId="612f70e4dea01c35" providerId="LiveId" clId="{ACA1D7B3-982B-482F-8EB2-F7E8D2696895}" dt="2023-11-19T16:10:16.470" v="1687" actId="2696"/>
        <pc:sldMkLst>
          <pc:docMk/>
          <pc:sldMk cId="2400084350" sldId="283"/>
        </pc:sldMkLst>
        <pc:spChg chg="mod">
          <ac:chgData name="romankonst00072@gmail.com" userId="612f70e4dea01c35" providerId="LiveId" clId="{ACA1D7B3-982B-482F-8EB2-F7E8D2696895}" dt="2023-11-17T17:11:44.627" v="7"/>
          <ac:spMkLst>
            <pc:docMk/>
            <pc:sldMk cId="2400084350" sldId="283"/>
            <ac:spMk id="2" creationId="{46760464-52FF-AB83-4ECA-ECE0A0037249}"/>
          </ac:spMkLst>
        </pc:spChg>
        <pc:spChg chg="mod">
          <ac:chgData name="romankonst00072@gmail.com" userId="612f70e4dea01c35" providerId="LiveId" clId="{ACA1D7B3-982B-482F-8EB2-F7E8D2696895}" dt="2023-11-19T16:03:00.658" v="1676" actId="5793"/>
          <ac:spMkLst>
            <pc:docMk/>
            <pc:sldMk cId="2400084350" sldId="283"/>
            <ac:spMk id="3" creationId="{54E693B0-7DD6-998B-CBF6-80BB83E8F0B7}"/>
          </ac:spMkLst>
        </pc:spChg>
      </pc:sldChg>
      <pc:sldChg chg="modSp del">
        <pc:chgData name="romankonst00072@gmail.com" userId="612f70e4dea01c35" providerId="LiveId" clId="{ACA1D7B3-982B-482F-8EB2-F7E8D2696895}" dt="2023-11-19T16:10:18.967" v="1688" actId="2696"/>
        <pc:sldMkLst>
          <pc:docMk/>
          <pc:sldMk cId="3256621264" sldId="284"/>
        </pc:sldMkLst>
        <pc:spChg chg="mod">
          <ac:chgData name="romankonst00072@gmail.com" userId="612f70e4dea01c35" providerId="LiveId" clId="{ACA1D7B3-982B-482F-8EB2-F7E8D2696895}" dt="2023-11-17T17:11:44.627" v="7"/>
          <ac:spMkLst>
            <pc:docMk/>
            <pc:sldMk cId="3256621264" sldId="284"/>
            <ac:spMk id="2" creationId="{7D26E453-60F2-64C1-C8AA-924FCE501457}"/>
          </ac:spMkLst>
        </pc:spChg>
        <pc:spChg chg="mod">
          <ac:chgData name="romankonst00072@gmail.com" userId="612f70e4dea01c35" providerId="LiveId" clId="{ACA1D7B3-982B-482F-8EB2-F7E8D2696895}" dt="2023-11-17T17:11:44.627" v="7"/>
          <ac:spMkLst>
            <pc:docMk/>
            <pc:sldMk cId="3256621264" sldId="284"/>
            <ac:spMk id="3" creationId="{B9D0E846-963D-D581-CC2A-D5C78FDB9002}"/>
          </ac:spMkLst>
        </pc:spChg>
      </pc:sldChg>
      <pc:sldChg chg="modSp mod ord">
        <pc:chgData name="romankonst00072@gmail.com" userId="612f70e4dea01c35" providerId="LiveId" clId="{ACA1D7B3-982B-482F-8EB2-F7E8D2696895}" dt="2023-11-19T16:11:40.079" v="1711"/>
        <pc:sldMkLst>
          <pc:docMk/>
          <pc:sldMk cId="2347720900" sldId="285"/>
        </pc:sldMkLst>
        <pc:spChg chg="mod">
          <ac:chgData name="romankonst00072@gmail.com" userId="612f70e4dea01c35" providerId="LiveId" clId="{ACA1D7B3-982B-482F-8EB2-F7E8D2696895}" dt="2023-11-17T17:11:44.627" v="7"/>
          <ac:spMkLst>
            <pc:docMk/>
            <pc:sldMk cId="2347720900" sldId="285"/>
            <ac:spMk id="2" creationId="{51A9A53B-351C-EE8A-71C8-9CF4D5F26B94}"/>
          </ac:spMkLst>
        </pc:spChg>
        <pc:spChg chg="mod">
          <ac:chgData name="romankonst00072@gmail.com" userId="612f70e4dea01c35" providerId="LiveId" clId="{ACA1D7B3-982B-482F-8EB2-F7E8D2696895}" dt="2023-11-19T16:09:27.881" v="1686" actId="123"/>
          <ac:spMkLst>
            <pc:docMk/>
            <pc:sldMk cId="2347720900" sldId="285"/>
            <ac:spMk id="3" creationId="{113E3D7D-72B2-9F89-B93B-8FE1BD044C27}"/>
          </ac:spMkLst>
        </pc:spChg>
      </pc:sldChg>
      <pc:sldChg chg="modSp mod ord">
        <pc:chgData name="romankonst00072@gmail.com" userId="612f70e4dea01c35" providerId="LiveId" clId="{ACA1D7B3-982B-482F-8EB2-F7E8D2696895}" dt="2023-11-19T17:44:54.821" v="3121" actId="27636"/>
        <pc:sldMkLst>
          <pc:docMk/>
          <pc:sldMk cId="1526761180" sldId="286"/>
        </pc:sldMkLst>
        <pc:spChg chg="mod">
          <ac:chgData name="romankonst00072@gmail.com" userId="612f70e4dea01c35" providerId="LiveId" clId="{ACA1D7B3-982B-482F-8EB2-F7E8D2696895}" dt="2023-11-19T17:20:25.008" v="2481" actId="20577"/>
          <ac:spMkLst>
            <pc:docMk/>
            <pc:sldMk cId="1526761180" sldId="286"/>
            <ac:spMk id="2" creationId="{620E80EC-7511-654F-98D3-283EB82E19C7}"/>
          </ac:spMkLst>
        </pc:spChg>
        <pc:spChg chg="mod">
          <ac:chgData name="romankonst00072@gmail.com" userId="612f70e4dea01c35" providerId="LiveId" clId="{ACA1D7B3-982B-482F-8EB2-F7E8D2696895}" dt="2023-11-19T17:44:54.821" v="3121" actId="27636"/>
          <ac:spMkLst>
            <pc:docMk/>
            <pc:sldMk cId="1526761180" sldId="286"/>
            <ac:spMk id="3" creationId="{F4ACBDF8-21C2-E486-B7CC-2A2FA958A770}"/>
          </ac:spMkLst>
        </pc:spChg>
      </pc:sldChg>
      <pc:sldChg chg="modSp mod ord">
        <pc:chgData name="romankonst00072@gmail.com" userId="612f70e4dea01c35" providerId="LiveId" clId="{ACA1D7B3-982B-482F-8EB2-F7E8D2696895}" dt="2023-11-19T17:16:43.782" v="2477" actId="113"/>
        <pc:sldMkLst>
          <pc:docMk/>
          <pc:sldMk cId="1176041799" sldId="287"/>
        </pc:sldMkLst>
        <pc:spChg chg="mod">
          <ac:chgData name="romankonst00072@gmail.com" userId="612f70e4dea01c35" providerId="LiveId" clId="{ACA1D7B3-982B-482F-8EB2-F7E8D2696895}" dt="2023-11-19T17:16:43.782" v="2477" actId="113"/>
          <ac:spMkLst>
            <pc:docMk/>
            <pc:sldMk cId="1176041799" sldId="287"/>
            <ac:spMk id="2" creationId="{8A195080-EAEE-C2AA-5983-14CDF5678E38}"/>
          </ac:spMkLst>
        </pc:spChg>
        <pc:spChg chg="mod">
          <ac:chgData name="romankonst00072@gmail.com" userId="612f70e4dea01c35" providerId="LiveId" clId="{ACA1D7B3-982B-482F-8EB2-F7E8D2696895}" dt="2023-11-19T16:16:23.951" v="1759"/>
          <ac:spMkLst>
            <pc:docMk/>
            <pc:sldMk cId="1176041799" sldId="287"/>
            <ac:spMk id="3" creationId="{6E6D2822-0BCF-267B-3C34-2D59DE86EDC6}"/>
          </ac:spMkLst>
        </pc:spChg>
      </pc:sldChg>
      <pc:sldChg chg="modSp mod">
        <pc:chgData name="romankonst00072@gmail.com" userId="612f70e4dea01c35" providerId="LiveId" clId="{ACA1D7B3-982B-482F-8EB2-F7E8D2696895}" dt="2023-11-19T17:16:26.053" v="2476" actId="113"/>
        <pc:sldMkLst>
          <pc:docMk/>
          <pc:sldMk cId="2624705903" sldId="288"/>
        </pc:sldMkLst>
        <pc:spChg chg="mod">
          <ac:chgData name="romankonst00072@gmail.com" userId="612f70e4dea01c35" providerId="LiveId" clId="{ACA1D7B3-982B-482F-8EB2-F7E8D2696895}" dt="2023-11-19T17:16:26.053" v="2476" actId="113"/>
          <ac:spMkLst>
            <pc:docMk/>
            <pc:sldMk cId="2624705903" sldId="288"/>
            <ac:spMk id="2" creationId="{03CC1C8F-630A-B6B1-E16A-3AEA4624859C}"/>
          </ac:spMkLst>
        </pc:spChg>
        <pc:spChg chg="mod">
          <ac:chgData name="romankonst00072@gmail.com" userId="612f70e4dea01c35" providerId="LiveId" clId="{ACA1D7B3-982B-482F-8EB2-F7E8D2696895}" dt="2023-11-19T16:19:07.022" v="1772" actId="27636"/>
          <ac:spMkLst>
            <pc:docMk/>
            <pc:sldMk cId="2624705903" sldId="288"/>
            <ac:spMk id="3" creationId="{B51A0C8B-8C17-90D5-5656-8C306DED8A9C}"/>
          </ac:spMkLst>
        </pc:spChg>
      </pc:sldChg>
      <pc:sldChg chg="modSp mod ord">
        <pc:chgData name="romankonst00072@gmail.com" userId="612f70e4dea01c35" providerId="LiveId" clId="{ACA1D7B3-982B-482F-8EB2-F7E8D2696895}" dt="2023-11-19T16:15:50.747" v="1736" actId="27636"/>
        <pc:sldMkLst>
          <pc:docMk/>
          <pc:sldMk cId="601708006" sldId="289"/>
        </pc:sldMkLst>
        <pc:spChg chg="mod">
          <ac:chgData name="romankonst00072@gmail.com" userId="612f70e4dea01c35" providerId="LiveId" clId="{ACA1D7B3-982B-482F-8EB2-F7E8D2696895}" dt="2023-11-19T16:15:03.529" v="1731" actId="113"/>
          <ac:spMkLst>
            <pc:docMk/>
            <pc:sldMk cId="601708006" sldId="289"/>
            <ac:spMk id="2" creationId="{6773BE42-2260-FD82-5AFC-D6FC6FDB259D}"/>
          </ac:spMkLst>
        </pc:spChg>
        <pc:spChg chg="mod">
          <ac:chgData name="romankonst00072@gmail.com" userId="612f70e4dea01c35" providerId="LiveId" clId="{ACA1D7B3-982B-482F-8EB2-F7E8D2696895}" dt="2023-11-19T16:15:50.747" v="1736" actId="27636"/>
          <ac:spMkLst>
            <pc:docMk/>
            <pc:sldMk cId="601708006" sldId="289"/>
            <ac:spMk id="3" creationId="{40E6F194-D2F5-3994-79B7-8ACAA3C768B9}"/>
          </ac:spMkLst>
        </pc:spChg>
      </pc:sldChg>
      <pc:sldChg chg="modSp mod">
        <pc:chgData name="romankonst00072@gmail.com" userId="612f70e4dea01c35" providerId="LiveId" clId="{ACA1D7B3-982B-482F-8EB2-F7E8D2696895}" dt="2023-11-19T17:16:50.645" v="2478" actId="113"/>
        <pc:sldMkLst>
          <pc:docMk/>
          <pc:sldMk cId="1208249003" sldId="290"/>
        </pc:sldMkLst>
        <pc:spChg chg="mod">
          <ac:chgData name="romankonst00072@gmail.com" userId="612f70e4dea01c35" providerId="LiveId" clId="{ACA1D7B3-982B-482F-8EB2-F7E8D2696895}" dt="2023-11-19T17:16:50.645" v="2478" actId="113"/>
          <ac:spMkLst>
            <pc:docMk/>
            <pc:sldMk cId="1208249003" sldId="290"/>
            <ac:spMk id="2" creationId="{03A1354E-6320-5CE1-4217-AB670776D8AA}"/>
          </ac:spMkLst>
        </pc:spChg>
        <pc:spChg chg="mod">
          <ac:chgData name="romankonst00072@gmail.com" userId="612f70e4dea01c35" providerId="LiveId" clId="{ACA1D7B3-982B-482F-8EB2-F7E8D2696895}" dt="2023-11-19T16:19:21.356" v="1775"/>
          <ac:spMkLst>
            <pc:docMk/>
            <pc:sldMk cId="1208249003" sldId="290"/>
            <ac:spMk id="3" creationId="{8041797E-E2BD-0BF8-CACC-BF4D0AB9ABE3}"/>
          </ac:spMkLst>
        </pc:spChg>
      </pc:sldChg>
      <pc:sldChg chg="modSp mod">
        <pc:chgData name="romankonst00072@gmail.com" userId="612f70e4dea01c35" providerId="LiveId" clId="{ACA1D7B3-982B-482F-8EB2-F7E8D2696895}" dt="2023-11-19T16:22:52.879" v="1832" actId="11"/>
        <pc:sldMkLst>
          <pc:docMk/>
          <pc:sldMk cId="243278708" sldId="291"/>
        </pc:sldMkLst>
        <pc:spChg chg="mod">
          <ac:chgData name="romankonst00072@gmail.com" userId="612f70e4dea01c35" providerId="LiveId" clId="{ACA1D7B3-982B-482F-8EB2-F7E8D2696895}" dt="2023-11-19T16:21:58.600" v="1796" actId="20577"/>
          <ac:spMkLst>
            <pc:docMk/>
            <pc:sldMk cId="243278708" sldId="291"/>
            <ac:spMk id="2" creationId="{EA97BC0A-7C5F-8263-70BC-26E1E51608C0}"/>
          </ac:spMkLst>
        </pc:spChg>
        <pc:spChg chg="mod">
          <ac:chgData name="romankonst00072@gmail.com" userId="612f70e4dea01c35" providerId="LiveId" clId="{ACA1D7B3-982B-482F-8EB2-F7E8D2696895}" dt="2023-11-19T16:22:52.879" v="1832" actId="11"/>
          <ac:spMkLst>
            <pc:docMk/>
            <pc:sldMk cId="243278708" sldId="291"/>
            <ac:spMk id="3" creationId="{587A3D5C-7EF3-8F8C-36CB-1C532839C822}"/>
          </ac:spMkLst>
        </pc:spChg>
      </pc:sldChg>
      <pc:sldChg chg="modSp mod">
        <pc:chgData name="romankonst00072@gmail.com" userId="612f70e4dea01c35" providerId="LiveId" clId="{ACA1D7B3-982B-482F-8EB2-F7E8D2696895}" dt="2023-11-19T16:40:55.881" v="1996" actId="113"/>
        <pc:sldMkLst>
          <pc:docMk/>
          <pc:sldMk cId="1375155989" sldId="292"/>
        </pc:sldMkLst>
        <pc:spChg chg="mod">
          <ac:chgData name="romankonst00072@gmail.com" userId="612f70e4dea01c35" providerId="LiveId" clId="{ACA1D7B3-982B-482F-8EB2-F7E8D2696895}" dt="2023-11-19T16:40:55.881" v="1996" actId="113"/>
          <ac:spMkLst>
            <pc:docMk/>
            <pc:sldMk cId="1375155989" sldId="292"/>
            <ac:spMk id="2" creationId="{B94556CA-2541-0064-6DC7-876FB51E1976}"/>
          </ac:spMkLst>
        </pc:spChg>
        <pc:spChg chg="mod">
          <ac:chgData name="romankonst00072@gmail.com" userId="612f70e4dea01c35" providerId="LiveId" clId="{ACA1D7B3-982B-482F-8EB2-F7E8D2696895}" dt="2023-11-19T16:39:22.476" v="1991" actId="5793"/>
          <ac:spMkLst>
            <pc:docMk/>
            <pc:sldMk cId="1375155989" sldId="292"/>
            <ac:spMk id="3" creationId="{67AFE82B-AB2B-DF97-8512-F1239BF0D24D}"/>
          </ac:spMkLst>
        </pc:spChg>
      </pc:sldChg>
      <pc:sldChg chg="modSp mod ord">
        <pc:chgData name="romankonst00072@gmail.com" userId="612f70e4dea01c35" providerId="LiveId" clId="{ACA1D7B3-982B-482F-8EB2-F7E8D2696895}" dt="2023-11-19T16:52:33.063" v="2113"/>
        <pc:sldMkLst>
          <pc:docMk/>
          <pc:sldMk cId="3183118997" sldId="293"/>
        </pc:sldMkLst>
        <pc:spChg chg="mod">
          <ac:chgData name="romankonst00072@gmail.com" userId="612f70e4dea01c35" providerId="LiveId" clId="{ACA1D7B3-982B-482F-8EB2-F7E8D2696895}" dt="2023-11-19T16:41:08.217" v="1999" actId="113"/>
          <ac:spMkLst>
            <pc:docMk/>
            <pc:sldMk cId="3183118997" sldId="293"/>
            <ac:spMk id="2" creationId="{B247A2EC-1F52-E174-1EE7-1267C6848843}"/>
          </ac:spMkLst>
        </pc:spChg>
        <pc:spChg chg="mod">
          <ac:chgData name="romankonst00072@gmail.com" userId="612f70e4dea01c35" providerId="LiveId" clId="{ACA1D7B3-982B-482F-8EB2-F7E8D2696895}" dt="2023-11-19T16:29:00.876" v="1896" actId="27636"/>
          <ac:spMkLst>
            <pc:docMk/>
            <pc:sldMk cId="3183118997" sldId="293"/>
            <ac:spMk id="3" creationId="{5CA3A42E-41A1-6865-B681-958BA262DDC8}"/>
          </ac:spMkLst>
        </pc:spChg>
      </pc:sldChg>
      <pc:sldChg chg="modSp mod ord">
        <pc:chgData name="romankonst00072@gmail.com" userId="612f70e4dea01c35" providerId="LiveId" clId="{ACA1D7B3-982B-482F-8EB2-F7E8D2696895}" dt="2023-11-19T16:43:21.205" v="2024"/>
        <pc:sldMkLst>
          <pc:docMk/>
          <pc:sldMk cId="2436741847" sldId="294"/>
        </pc:sldMkLst>
        <pc:spChg chg="mod">
          <ac:chgData name="romankonst00072@gmail.com" userId="612f70e4dea01c35" providerId="LiveId" clId="{ACA1D7B3-982B-482F-8EB2-F7E8D2696895}" dt="2023-11-19T16:41:12.585" v="2000" actId="113"/>
          <ac:spMkLst>
            <pc:docMk/>
            <pc:sldMk cId="2436741847" sldId="294"/>
            <ac:spMk id="2" creationId="{D07542CE-B44D-2BFC-379A-20B655403654}"/>
          </ac:spMkLst>
        </pc:spChg>
        <pc:spChg chg="mod">
          <ac:chgData name="romankonst00072@gmail.com" userId="612f70e4dea01c35" providerId="LiveId" clId="{ACA1D7B3-982B-482F-8EB2-F7E8D2696895}" dt="2023-11-19T16:31:59.613" v="1930" actId="27636"/>
          <ac:spMkLst>
            <pc:docMk/>
            <pc:sldMk cId="2436741847" sldId="294"/>
            <ac:spMk id="3" creationId="{4690B579-9E20-7D00-D73C-7E09A98351DE}"/>
          </ac:spMkLst>
        </pc:spChg>
      </pc:sldChg>
      <pc:sldChg chg="delSp modSp mod delDesignElem">
        <pc:chgData name="romankonst00072@gmail.com" userId="612f70e4dea01c35" providerId="LiveId" clId="{ACA1D7B3-982B-482F-8EB2-F7E8D2696895}" dt="2023-11-17T17:25:31.069" v="31" actId="207"/>
        <pc:sldMkLst>
          <pc:docMk/>
          <pc:sldMk cId="636632067" sldId="295"/>
        </pc:sldMkLst>
        <pc:spChg chg="mod">
          <ac:chgData name="romankonst00072@gmail.com" userId="612f70e4dea01c35" providerId="LiveId" clId="{ACA1D7B3-982B-482F-8EB2-F7E8D2696895}" dt="2023-11-17T17:25:31.069" v="31" actId="207"/>
          <ac:spMkLst>
            <pc:docMk/>
            <pc:sldMk cId="636632067" sldId="295"/>
            <ac:spMk id="2" creationId="{5C4172BA-6AF6-C3DC-1468-DA91886990AE}"/>
          </ac:spMkLst>
        </pc:spChg>
        <pc:spChg chg="del">
          <ac:chgData name="romankonst00072@gmail.com" userId="612f70e4dea01c35" providerId="LiveId" clId="{ACA1D7B3-982B-482F-8EB2-F7E8D2696895}" dt="2023-11-17T17:10:51.644" v="1"/>
          <ac:spMkLst>
            <pc:docMk/>
            <pc:sldMk cId="636632067" sldId="295"/>
            <ac:spMk id="39" creationId="{5669AB50-4CAD-4D10-A09A-A0C01AF9E6F6}"/>
          </ac:spMkLst>
        </pc:spChg>
        <pc:grpChg chg="del">
          <ac:chgData name="romankonst00072@gmail.com" userId="612f70e4dea01c35" providerId="LiveId" clId="{ACA1D7B3-982B-482F-8EB2-F7E8D2696895}" dt="2023-11-17T17:10:51.644" v="1"/>
          <ac:grpSpMkLst>
            <pc:docMk/>
            <pc:sldMk cId="636632067" sldId="295"/>
            <ac:grpSpMk id="30" creationId="{5A992EA8-A2AE-480C-BFF9-7B134643975C}"/>
          </ac:grpSpMkLst>
        </pc:grpChg>
        <pc:grpChg chg="del">
          <ac:chgData name="romankonst00072@gmail.com" userId="612f70e4dea01c35" providerId="LiveId" clId="{ACA1D7B3-982B-482F-8EB2-F7E8D2696895}" dt="2023-11-17T17:10:51.644" v="1"/>
          <ac:grpSpMkLst>
            <pc:docMk/>
            <pc:sldMk cId="636632067" sldId="295"/>
            <ac:grpSpMk id="41" creationId="{68B27BBA-AE99-4D00-A26E-0B49DA4B37AC}"/>
          </ac:grpSpMkLst>
        </pc:grpChg>
      </pc:sldChg>
      <pc:sldChg chg="modSp mod">
        <pc:chgData name="romankonst00072@gmail.com" userId="612f70e4dea01c35" providerId="LiveId" clId="{ACA1D7B3-982B-482F-8EB2-F7E8D2696895}" dt="2023-11-19T15:53:41.957" v="1562" actId="27636"/>
        <pc:sldMkLst>
          <pc:docMk/>
          <pc:sldMk cId="2703760451" sldId="299"/>
        </pc:sldMkLst>
        <pc:spChg chg="mod">
          <ac:chgData name="romankonst00072@gmail.com" userId="612f70e4dea01c35" providerId="LiveId" clId="{ACA1D7B3-982B-482F-8EB2-F7E8D2696895}" dt="2023-11-19T15:46:19.182" v="1537" actId="20577"/>
          <ac:spMkLst>
            <pc:docMk/>
            <pc:sldMk cId="2703760451" sldId="299"/>
            <ac:spMk id="2" creationId="{843C52CC-E933-237A-DE40-55651E0F32EE}"/>
          </ac:spMkLst>
        </pc:spChg>
        <pc:spChg chg="mod">
          <ac:chgData name="romankonst00072@gmail.com" userId="612f70e4dea01c35" providerId="LiveId" clId="{ACA1D7B3-982B-482F-8EB2-F7E8D2696895}" dt="2023-11-19T15:53:41.957" v="1562" actId="27636"/>
          <ac:spMkLst>
            <pc:docMk/>
            <pc:sldMk cId="2703760451" sldId="299"/>
            <ac:spMk id="5" creationId="{799150B7-8247-7851-BA66-147C20E31915}"/>
          </ac:spMkLst>
        </pc:spChg>
      </pc:sldChg>
      <pc:sldChg chg="del">
        <pc:chgData name="romankonst00072@gmail.com" userId="612f70e4dea01c35" providerId="LiveId" clId="{ACA1D7B3-982B-482F-8EB2-F7E8D2696895}" dt="2023-11-19T16:01:56.042" v="1664" actId="2696"/>
        <pc:sldMkLst>
          <pc:docMk/>
          <pc:sldMk cId="2587357236" sldId="300"/>
        </pc:sldMkLst>
      </pc:sldChg>
      <pc:sldChg chg="modSp new mod">
        <pc:chgData name="romankonst00072@gmail.com" userId="612f70e4dea01c35" providerId="LiveId" clId="{ACA1D7B3-982B-482F-8EB2-F7E8D2696895}" dt="2023-11-19T15:11:01.381" v="1430" actId="27636"/>
        <pc:sldMkLst>
          <pc:docMk/>
          <pc:sldMk cId="2748733449" sldId="301"/>
        </pc:sldMkLst>
        <pc:spChg chg="mod">
          <ac:chgData name="romankonst00072@gmail.com" userId="612f70e4dea01c35" providerId="LiveId" clId="{ACA1D7B3-982B-482F-8EB2-F7E8D2696895}" dt="2023-11-19T15:08:20.474" v="1415" actId="20577"/>
          <ac:spMkLst>
            <pc:docMk/>
            <pc:sldMk cId="2748733449" sldId="301"/>
            <ac:spMk id="2" creationId="{925FB5DA-F031-428C-8AC3-69930FB1DC75}"/>
          </ac:spMkLst>
        </pc:spChg>
        <pc:spChg chg="mod">
          <ac:chgData name="romankonst00072@gmail.com" userId="612f70e4dea01c35" providerId="LiveId" clId="{ACA1D7B3-982B-482F-8EB2-F7E8D2696895}" dt="2023-11-19T15:11:01.381" v="1430" actId="27636"/>
          <ac:spMkLst>
            <pc:docMk/>
            <pc:sldMk cId="2748733449" sldId="301"/>
            <ac:spMk id="3" creationId="{6D9639AA-FA7D-4035-B1A8-1AFDE9E29748}"/>
          </ac:spMkLst>
        </pc:spChg>
      </pc:sldChg>
      <pc:sldChg chg="modSp new mod">
        <pc:chgData name="romankonst00072@gmail.com" userId="612f70e4dea01c35" providerId="LiveId" clId="{ACA1D7B3-982B-482F-8EB2-F7E8D2696895}" dt="2023-11-19T15:14:32.989" v="1451" actId="27636"/>
        <pc:sldMkLst>
          <pc:docMk/>
          <pc:sldMk cId="3841958102" sldId="302"/>
        </pc:sldMkLst>
        <pc:spChg chg="mod">
          <ac:chgData name="romankonst00072@gmail.com" userId="612f70e4dea01c35" providerId="LiveId" clId="{ACA1D7B3-982B-482F-8EB2-F7E8D2696895}" dt="2023-11-19T15:11:44.983" v="1434" actId="20577"/>
          <ac:spMkLst>
            <pc:docMk/>
            <pc:sldMk cId="3841958102" sldId="302"/>
            <ac:spMk id="2" creationId="{75BC3AE6-C51C-4DB0-B783-CA85B4755204}"/>
          </ac:spMkLst>
        </pc:spChg>
        <pc:spChg chg="mod">
          <ac:chgData name="romankonst00072@gmail.com" userId="612f70e4dea01c35" providerId="LiveId" clId="{ACA1D7B3-982B-482F-8EB2-F7E8D2696895}" dt="2023-11-19T15:14:32.989" v="1451" actId="27636"/>
          <ac:spMkLst>
            <pc:docMk/>
            <pc:sldMk cId="3841958102" sldId="302"/>
            <ac:spMk id="3" creationId="{49987C96-94E8-4A60-AFC6-6C0A48D7D9B8}"/>
          </ac:spMkLst>
        </pc:spChg>
      </pc:sldChg>
      <pc:sldChg chg="modSp new mod">
        <pc:chgData name="romankonst00072@gmail.com" userId="612f70e4dea01c35" providerId="LiveId" clId="{ACA1D7B3-982B-482F-8EB2-F7E8D2696895}" dt="2023-11-19T15:15:58.420" v="1481" actId="20577"/>
        <pc:sldMkLst>
          <pc:docMk/>
          <pc:sldMk cId="2687639019" sldId="303"/>
        </pc:sldMkLst>
        <pc:spChg chg="mod">
          <ac:chgData name="romankonst00072@gmail.com" userId="612f70e4dea01c35" providerId="LiveId" clId="{ACA1D7B3-982B-482F-8EB2-F7E8D2696895}" dt="2023-11-19T15:15:58.420" v="1481" actId="20577"/>
          <ac:spMkLst>
            <pc:docMk/>
            <pc:sldMk cId="2687639019" sldId="303"/>
            <ac:spMk id="2" creationId="{F517C2BE-FBE6-4779-A1CE-17F99A9E8C67}"/>
          </ac:spMkLst>
        </pc:spChg>
        <pc:spChg chg="mod">
          <ac:chgData name="romankonst00072@gmail.com" userId="612f70e4dea01c35" providerId="LiveId" clId="{ACA1D7B3-982B-482F-8EB2-F7E8D2696895}" dt="2023-11-19T15:15:25.281" v="1466" actId="27636"/>
          <ac:spMkLst>
            <pc:docMk/>
            <pc:sldMk cId="2687639019" sldId="303"/>
            <ac:spMk id="3" creationId="{87A37128-E61C-48D1-8838-7535ACB6C039}"/>
          </ac:spMkLst>
        </pc:spChg>
      </pc:sldChg>
      <pc:sldChg chg="modSp new mod">
        <pc:chgData name="romankonst00072@gmail.com" userId="612f70e4dea01c35" providerId="LiveId" clId="{ACA1D7B3-982B-482F-8EB2-F7E8D2696895}" dt="2023-11-19T15:28:23.549" v="1505" actId="2711"/>
        <pc:sldMkLst>
          <pc:docMk/>
          <pc:sldMk cId="2615412289" sldId="304"/>
        </pc:sldMkLst>
        <pc:spChg chg="mod">
          <ac:chgData name="romankonst00072@gmail.com" userId="612f70e4dea01c35" providerId="LiveId" clId="{ACA1D7B3-982B-482F-8EB2-F7E8D2696895}" dt="2023-11-19T15:17:44.611" v="1487" actId="20577"/>
          <ac:spMkLst>
            <pc:docMk/>
            <pc:sldMk cId="2615412289" sldId="304"/>
            <ac:spMk id="2" creationId="{354ECFF7-FAE9-401C-B422-E587FF107098}"/>
          </ac:spMkLst>
        </pc:spChg>
        <pc:spChg chg="mod">
          <ac:chgData name="romankonst00072@gmail.com" userId="612f70e4dea01c35" providerId="LiveId" clId="{ACA1D7B3-982B-482F-8EB2-F7E8D2696895}" dt="2023-11-19T15:28:23.549" v="1505" actId="2711"/>
          <ac:spMkLst>
            <pc:docMk/>
            <pc:sldMk cId="2615412289" sldId="304"/>
            <ac:spMk id="3" creationId="{749FEA7B-70D6-4DB2-B6B3-9CC4D5A7646C}"/>
          </ac:spMkLst>
        </pc:spChg>
      </pc:sldChg>
      <pc:sldChg chg="modSp new mod">
        <pc:chgData name="romankonst00072@gmail.com" userId="612f70e4dea01c35" providerId="LiveId" clId="{ACA1D7B3-982B-482F-8EB2-F7E8D2696895}" dt="2023-11-19T17:08:40.315" v="2444" actId="27636"/>
        <pc:sldMkLst>
          <pc:docMk/>
          <pc:sldMk cId="3274843300" sldId="305"/>
        </pc:sldMkLst>
        <pc:spChg chg="mod">
          <ac:chgData name="romankonst00072@gmail.com" userId="612f70e4dea01c35" providerId="LiveId" clId="{ACA1D7B3-982B-482F-8EB2-F7E8D2696895}" dt="2023-11-19T17:08:24.298" v="2436" actId="113"/>
          <ac:spMkLst>
            <pc:docMk/>
            <pc:sldMk cId="3274843300" sldId="305"/>
            <ac:spMk id="2" creationId="{FAEB3A35-DD17-49FD-8D79-81DAD38097E0}"/>
          </ac:spMkLst>
        </pc:spChg>
        <pc:spChg chg="mod">
          <ac:chgData name="romankonst00072@gmail.com" userId="612f70e4dea01c35" providerId="LiveId" clId="{ACA1D7B3-982B-482F-8EB2-F7E8D2696895}" dt="2023-11-19T17:08:40.315" v="2444" actId="27636"/>
          <ac:spMkLst>
            <pc:docMk/>
            <pc:sldMk cId="3274843300" sldId="305"/>
            <ac:spMk id="3" creationId="{A3E96CFB-53FC-421B-ADF2-3788733B70FA}"/>
          </ac:spMkLst>
        </pc:spChg>
      </pc:sldChg>
      <pc:sldChg chg="modSp new mod">
        <pc:chgData name="romankonst00072@gmail.com" userId="612f70e4dea01c35" providerId="LiveId" clId="{ACA1D7B3-982B-482F-8EB2-F7E8D2696895}" dt="2023-11-19T17:07:51.343" v="2430" actId="403"/>
        <pc:sldMkLst>
          <pc:docMk/>
          <pc:sldMk cId="792925081" sldId="306"/>
        </pc:sldMkLst>
        <pc:spChg chg="mod">
          <ac:chgData name="romankonst00072@gmail.com" userId="612f70e4dea01c35" providerId="LiveId" clId="{ACA1D7B3-982B-482F-8EB2-F7E8D2696895}" dt="2023-11-19T17:06:44.778" v="2421" actId="20577"/>
          <ac:spMkLst>
            <pc:docMk/>
            <pc:sldMk cId="792925081" sldId="306"/>
            <ac:spMk id="2" creationId="{AD26180C-D198-4658-B779-3397170DEC14}"/>
          </ac:spMkLst>
        </pc:spChg>
        <pc:spChg chg="mod">
          <ac:chgData name="romankonst00072@gmail.com" userId="612f70e4dea01c35" providerId="LiveId" clId="{ACA1D7B3-982B-482F-8EB2-F7E8D2696895}" dt="2023-11-19T17:07:51.343" v="2430" actId="403"/>
          <ac:spMkLst>
            <pc:docMk/>
            <pc:sldMk cId="792925081" sldId="306"/>
            <ac:spMk id="3" creationId="{8F26CB47-70E9-4F8A-ACEE-CC8B0DAE3609}"/>
          </ac:spMkLst>
        </pc:spChg>
      </pc:sldChg>
      <pc:sldChg chg="modSp new mod">
        <pc:chgData name="romankonst00072@gmail.com" userId="612f70e4dea01c35" providerId="LiveId" clId="{ACA1D7B3-982B-482F-8EB2-F7E8D2696895}" dt="2023-11-19T17:01:54.660" v="2327" actId="403"/>
        <pc:sldMkLst>
          <pc:docMk/>
          <pc:sldMk cId="686970717" sldId="307"/>
        </pc:sldMkLst>
        <pc:spChg chg="mod">
          <ac:chgData name="romankonst00072@gmail.com" userId="612f70e4dea01c35" providerId="LiveId" clId="{ACA1D7B3-982B-482F-8EB2-F7E8D2696895}" dt="2023-11-19T17:01:06.207" v="2293" actId="113"/>
          <ac:spMkLst>
            <pc:docMk/>
            <pc:sldMk cId="686970717" sldId="307"/>
            <ac:spMk id="2" creationId="{D64D03B4-1C8A-4DC8-81E9-093051D5C080}"/>
          </ac:spMkLst>
        </pc:spChg>
        <pc:spChg chg="mod">
          <ac:chgData name="romankonst00072@gmail.com" userId="612f70e4dea01c35" providerId="LiveId" clId="{ACA1D7B3-982B-482F-8EB2-F7E8D2696895}" dt="2023-11-19T17:01:54.660" v="2327" actId="403"/>
          <ac:spMkLst>
            <pc:docMk/>
            <pc:sldMk cId="686970717" sldId="307"/>
            <ac:spMk id="3" creationId="{30329E18-01D9-43BA-AAF7-DCC6505F0195}"/>
          </ac:spMkLst>
        </pc:spChg>
      </pc:sldChg>
      <pc:sldChg chg="modSp new mod">
        <pc:chgData name="romankonst00072@gmail.com" userId="612f70e4dea01c35" providerId="LiveId" clId="{ACA1D7B3-982B-482F-8EB2-F7E8D2696895}" dt="2023-11-19T16:59:35.218" v="2287" actId="27636"/>
        <pc:sldMkLst>
          <pc:docMk/>
          <pc:sldMk cId="3952266531" sldId="308"/>
        </pc:sldMkLst>
        <pc:spChg chg="mod">
          <ac:chgData name="romankonst00072@gmail.com" userId="612f70e4dea01c35" providerId="LiveId" clId="{ACA1D7B3-982B-482F-8EB2-F7E8D2696895}" dt="2023-11-19T16:58:19.916" v="2219" actId="113"/>
          <ac:spMkLst>
            <pc:docMk/>
            <pc:sldMk cId="3952266531" sldId="308"/>
            <ac:spMk id="2" creationId="{9BE42F4C-0BA1-4A00-B458-7E938EB821DB}"/>
          </ac:spMkLst>
        </pc:spChg>
        <pc:spChg chg="mod">
          <ac:chgData name="romankonst00072@gmail.com" userId="612f70e4dea01c35" providerId="LiveId" clId="{ACA1D7B3-982B-482F-8EB2-F7E8D2696895}" dt="2023-11-19T16:59:35.218" v="2287" actId="27636"/>
          <ac:spMkLst>
            <pc:docMk/>
            <pc:sldMk cId="3952266531" sldId="308"/>
            <ac:spMk id="3" creationId="{C40CAF72-A13A-4DA3-B44B-1B9D8F258563}"/>
          </ac:spMkLst>
        </pc:spChg>
      </pc:sldChg>
      <pc:sldChg chg="modSp new mod">
        <pc:chgData name="romankonst00072@gmail.com" userId="612f70e4dea01c35" providerId="LiveId" clId="{ACA1D7B3-982B-482F-8EB2-F7E8D2696895}" dt="2023-11-19T16:56:59.471" v="2209" actId="20577"/>
        <pc:sldMkLst>
          <pc:docMk/>
          <pc:sldMk cId="3167127479" sldId="309"/>
        </pc:sldMkLst>
        <pc:spChg chg="mod">
          <ac:chgData name="romankonst00072@gmail.com" userId="612f70e4dea01c35" providerId="LiveId" clId="{ACA1D7B3-982B-482F-8EB2-F7E8D2696895}" dt="2023-11-19T16:55:56.950" v="2183" actId="403"/>
          <ac:spMkLst>
            <pc:docMk/>
            <pc:sldMk cId="3167127479" sldId="309"/>
            <ac:spMk id="2" creationId="{F85CC516-52CC-42A0-9660-9EB7AF214786}"/>
          </ac:spMkLst>
        </pc:spChg>
        <pc:spChg chg="mod">
          <ac:chgData name="romankonst00072@gmail.com" userId="612f70e4dea01c35" providerId="LiveId" clId="{ACA1D7B3-982B-482F-8EB2-F7E8D2696895}" dt="2023-11-19T16:56:59.471" v="2209" actId="20577"/>
          <ac:spMkLst>
            <pc:docMk/>
            <pc:sldMk cId="3167127479" sldId="309"/>
            <ac:spMk id="3" creationId="{13F67C6B-5FC0-4210-8ADD-94127C633DBB}"/>
          </ac:spMkLst>
        </pc:spChg>
      </pc:sldChg>
      <pc:sldChg chg="modSp new mod ord">
        <pc:chgData name="romankonst00072@gmail.com" userId="612f70e4dea01c35" providerId="LiveId" clId="{ACA1D7B3-982B-482F-8EB2-F7E8D2696895}" dt="2023-11-19T16:52:27.487" v="2111"/>
        <pc:sldMkLst>
          <pc:docMk/>
          <pc:sldMk cId="1710853631" sldId="310"/>
        </pc:sldMkLst>
        <pc:spChg chg="mod">
          <ac:chgData name="romankonst00072@gmail.com" userId="612f70e4dea01c35" providerId="LiveId" clId="{ACA1D7B3-982B-482F-8EB2-F7E8D2696895}" dt="2023-11-19T16:48:19.285" v="2080" actId="20577"/>
          <ac:spMkLst>
            <pc:docMk/>
            <pc:sldMk cId="1710853631" sldId="310"/>
            <ac:spMk id="2" creationId="{2DBB8B09-6773-42BC-A854-842965AB3AF2}"/>
          </ac:spMkLst>
        </pc:spChg>
        <pc:spChg chg="mod">
          <ac:chgData name="romankonst00072@gmail.com" userId="612f70e4dea01c35" providerId="LiveId" clId="{ACA1D7B3-982B-482F-8EB2-F7E8D2696895}" dt="2023-11-19T16:49:26.727" v="2107" actId="2711"/>
          <ac:spMkLst>
            <pc:docMk/>
            <pc:sldMk cId="1710853631" sldId="310"/>
            <ac:spMk id="3" creationId="{A058F134-17E8-40CC-886C-81005F0DB4F9}"/>
          </ac:spMkLst>
        </pc:spChg>
      </pc:sldChg>
      <pc:sldChg chg="modSp new mod ord">
        <pc:chgData name="romankonst00072@gmail.com" userId="612f70e4dea01c35" providerId="LiveId" clId="{ACA1D7B3-982B-482F-8EB2-F7E8D2696895}" dt="2023-11-19T16:45:43.460" v="2071"/>
        <pc:sldMkLst>
          <pc:docMk/>
          <pc:sldMk cId="3453679729" sldId="311"/>
        </pc:sldMkLst>
        <pc:spChg chg="mod">
          <ac:chgData name="romankonst00072@gmail.com" userId="612f70e4dea01c35" providerId="LiveId" clId="{ACA1D7B3-982B-482F-8EB2-F7E8D2696895}" dt="2023-11-19T16:45:04.837" v="2037" actId="113"/>
          <ac:spMkLst>
            <pc:docMk/>
            <pc:sldMk cId="3453679729" sldId="311"/>
            <ac:spMk id="2" creationId="{E417B3C4-7ADF-40EB-8C82-22E8A97AB57B}"/>
          </ac:spMkLst>
        </pc:spChg>
        <pc:spChg chg="mod">
          <ac:chgData name="romankonst00072@gmail.com" userId="612f70e4dea01c35" providerId="LiveId" clId="{ACA1D7B3-982B-482F-8EB2-F7E8D2696895}" dt="2023-11-19T16:45:38.551" v="2069" actId="403"/>
          <ac:spMkLst>
            <pc:docMk/>
            <pc:sldMk cId="3453679729" sldId="311"/>
            <ac:spMk id="3" creationId="{8A4BAC29-22C2-41D7-99EF-61D90C6CE9BF}"/>
          </ac:spMkLst>
        </pc:spChg>
      </pc:sldChg>
      <pc:sldChg chg="modSp new mod ord">
        <pc:chgData name="romankonst00072@gmail.com" userId="612f70e4dea01c35" providerId="LiveId" clId="{ACA1D7B3-982B-482F-8EB2-F7E8D2696895}" dt="2023-11-19T16:43:33.712" v="2029" actId="403"/>
        <pc:sldMkLst>
          <pc:docMk/>
          <pc:sldMk cId="2649708777" sldId="312"/>
        </pc:sldMkLst>
        <pc:spChg chg="mod">
          <ac:chgData name="romankonst00072@gmail.com" userId="612f70e4dea01c35" providerId="LiveId" clId="{ACA1D7B3-982B-482F-8EB2-F7E8D2696895}" dt="2023-11-19T16:41:32.104" v="2011" actId="113"/>
          <ac:spMkLst>
            <pc:docMk/>
            <pc:sldMk cId="2649708777" sldId="312"/>
            <ac:spMk id="2" creationId="{0D1BBEB6-55AB-4B73-B17D-1FB64E222D50}"/>
          </ac:spMkLst>
        </pc:spChg>
        <pc:spChg chg="mod">
          <ac:chgData name="romankonst00072@gmail.com" userId="612f70e4dea01c35" providerId="LiveId" clId="{ACA1D7B3-982B-482F-8EB2-F7E8D2696895}" dt="2023-11-19T16:43:33.712" v="2029" actId="403"/>
          <ac:spMkLst>
            <pc:docMk/>
            <pc:sldMk cId="2649708777" sldId="312"/>
            <ac:spMk id="3" creationId="{201C6EE5-E7F4-4CB5-9899-D4D68D088B22}"/>
          </ac:spMkLst>
        </pc:spChg>
      </pc:sldChg>
      <pc:sldChg chg="modSp new mod ord">
        <pc:chgData name="romankonst00072@gmail.com" userId="612f70e4dea01c35" providerId="LiveId" clId="{ACA1D7B3-982B-482F-8EB2-F7E8D2696895}" dt="2023-11-19T16:41:01.179" v="1998" actId="20577"/>
        <pc:sldMkLst>
          <pc:docMk/>
          <pc:sldMk cId="3655410941" sldId="313"/>
        </pc:sldMkLst>
        <pc:spChg chg="mod">
          <ac:chgData name="romankonst00072@gmail.com" userId="612f70e4dea01c35" providerId="LiveId" clId="{ACA1D7B3-982B-482F-8EB2-F7E8D2696895}" dt="2023-11-19T16:41:01.179" v="1998" actId="20577"/>
          <ac:spMkLst>
            <pc:docMk/>
            <pc:sldMk cId="3655410941" sldId="313"/>
            <ac:spMk id="2" creationId="{FF80FCFC-9A0A-4943-9845-DE1AFB68C8FB}"/>
          </ac:spMkLst>
        </pc:spChg>
        <pc:spChg chg="mod">
          <ac:chgData name="romankonst00072@gmail.com" userId="612f70e4dea01c35" providerId="LiveId" clId="{ACA1D7B3-982B-482F-8EB2-F7E8D2696895}" dt="2023-11-19T16:37:17.790" v="1974" actId="5793"/>
          <ac:spMkLst>
            <pc:docMk/>
            <pc:sldMk cId="3655410941" sldId="313"/>
            <ac:spMk id="3" creationId="{28390D93-C852-4BC1-B923-153A90D19F94}"/>
          </ac:spMkLst>
        </pc:spChg>
      </pc:sldChg>
      <pc:sldChg chg="new del">
        <pc:chgData name="romankonst00072@gmail.com" userId="612f70e4dea01c35" providerId="LiveId" clId="{ACA1D7B3-982B-482F-8EB2-F7E8D2696895}" dt="2023-11-19T17:15:23.010" v="2474" actId="2696"/>
        <pc:sldMkLst>
          <pc:docMk/>
          <pc:sldMk cId="4206662315" sldId="314"/>
        </pc:sldMkLst>
      </pc:sldChg>
      <pc:sldChg chg="new del">
        <pc:chgData name="romankonst00072@gmail.com" userId="612f70e4dea01c35" providerId="LiveId" clId="{ACA1D7B3-982B-482F-8EB2-F7E8D2696895}" dt="2023-11-19T17:15:24.707" v="2475" actId="2696"/>
        <pc:sldMkLst>
          <pc:docMk/>
          <pc:sldMk cId="2767523786" sldId="315"/>
        </pc:sldMkLst>
      </pc:sldChg>
      <pc:sldChg chg="new del">
        <pc:chgData name="romankonst00072@gmail.com" userId="612f70e4dea01c35" providerId="LiveId" clId="{ACA1D7B3-982B-482F-8EB2-F7E8D2696895}" dt="2023-11-19T17:37:10.798" v="2956" actId="2696"/>
        <pc:sldMkLst>
          <pc:docMk/>
          <pc:sldMk cId="719554951" sldId="316"/>
        </pc:sldMkLst>
      </pc:sldChg>
      <pc:sldChg chg="new del">
        <pc:chgData name="romankonst00072@gmail.com" userId="612f70e4dea01c35" providerId="LiveId" clId="{ACA1D7B3-982B-482F-8EB2-F7E8D2696895}" dt="2023-11-19T17:28:55.167" v="2770" actId="2696"/>
        <pc:sldMkLst>
          <pc:docMk/>
          <pc:sldMk cId="3890169402" sldId="317"/>
        </pc:sldMkLst>
      </pc:sldChg>
      <pc:sldChg chg="new del">
        <pc:chgData name="romankonst00072@gmail.com" userId="612f70e4dea01c35" providerId="LiveId" clId="{ACA1D7B3-982B-482F-8EB2-F7E8D2696895}" dt="2023-11-19T17:37:12.236" v="2957" actId="2696"/>
        <pc:sldMkLst>
          <pc:docMk/>
          <pc:sldMk cId="2074509807" sldId="318"/>
        </pc:sldMkLst>
      </pc:sldChg>
      <pc:sldChg chg="modSp new mod">
        <pc:chgData name="romankonst00072@gmail.com" userId="612f70e4dea01c35" providerId="LiveId" clId="{ACA1D7B3-982B-482F-8EB2-F7E8D2696895}" dt="2023-11-19T17:13:56.349" v="2462" actId="403"/>
        <pc:sldMkLst>
          <pc:docMk/>
          <pc:sldMk cId="3253553018" sldId="319"/>
        </pc:sldMkLst>
        <pc:spChg chg="mod">
          <ac:chgData name="romankonst00072@gmail.com" userId="612f70e4dea01c35" providerId="LiveId" clId="{ACA1D7B3-982B-482F-8EB2-F7E8D2696895}" dt="2023-11-19T17:09:36.618" v="2451" actId="113"/>
          <ac:spMkLst>
            <pc:docMk/>
            <pc:sldMk cId="3253553018" sldId="319"/>
            <ac:spMk id="2" creationId="{8A8D92FA-87A8-4632-8CA8-452667D25094}"/>
          </ac:spMkLst>
        </pc:spChg>
        <pc:spChg chg="mod">
          <ac:chgData name="romankonst00072@gmail.com" userId="612f70e4dea01c35" providerId="LiveId" clId="{ACA1D7B3-982B-482F-8EB2-F7E8D2696895}" dt="2023-11-19T17:13:56.349" v="2462" actId="403"/>
          <ac:spMkLst>
            <pc:docMk/>
            <pc:sldMk cId="3253553018" sldId="319"/>
            <ac:spMk id="3" creationId="{5AD13181-AA70-4581-A248-749B794B1579}"/>
          </ac:spMkLst>
        </pc:spChg>
      </pc:sldChg>
      <pc:sldChg chg="new del">
        <pc:chgData name="romankonst00072@gmail.com" userId="612f70e4dea01c35" providerId="LiveId" clId="{ACA1D7B3-982B-482F-8EB2-F7E8D2696895}" dt="2023-11-19T16:11:28.376" v="1709" actId="2696"/>
        <pc:sldMkLst>
          <pc:docMk/>
          <pc:sldMk cId="2367128068" sldId="320"/>
        </pc:sldMkLst>
      </pc:sldChg>
      <pc:sldChg chg="new del">
        <pc:chgData name="romankonst00072@gmail.com" userId="612f70e4dea01c35" providerId="LiveId" clId="{ACA1D7B3-982B-482F-8EB2-F7E8D2696895}" dt="2023-11-19T17:06:07.507" v="2416" actId="2696"/>
        <pc:sldMkLst>
          <pc:docMk/>
          <pc:sldMk cId="1411197862" sldId="321"/>
        </pc:sldMkLst>
      </pc:sldChg>
      <pc:sldChg chg="new del">
        <pc:chgData name="romankonst00072@gmail.com" userId="612f70e4dea01c35" providerId="LiveId" clId="{ACA1D7B3-982B-482F-8EB2-F7E8D2696895}" dt="2023-11-19T17:06:10.744" v="2417" actId="2696"/>
        <pc:sldMkLst>
          <pc:docMk/>
          <pc:sldMk cId="240854924" sldId="322"/>
        </pc:sldMkLst>
      </pc:sldChg>
      <pc:sldChg chg="new del">
        <pc:chgData name="romankonst00072@gmail.com" userId="612f70e4dea01c35" providerId="LiveId" clId="{ACA1D7B3-982B-482F-8EB2-F7E8D2696895}" dt="2023-11-19T17:06:12.625" v="2418" actId="2696"/>
        <pc:sldMkLst>
          <pc:docMk/>
          <pc:sldMk cId="1081235917" sldId="323"/>
        </pc:sldMkLst>
      </pc:sldChg>
      <pc:sldChg chg="new del">
        <pc:chgData name="romankonst00072@gmail.com" userId="612f70e4dea01c35" providerId="LiveId" clId="{ACA1D7B3-982B-482F-8EB2-F7E8D2696895}" dt="2023-11-19T17:06:15.864" v="2419" actId="2696"/>
        <pc:sldMkLst>
          <pc:docMk/>
          <pc:sldMk cId="769083232" sldId="324"/>
        </pc:sldMkLst>
      </pc:sldChg>
      <pc:sldChg chg="modSp new mod">
        <pc:chgData name="romankonst00072@gmail.com" userId="612f70e4dea01c35" providerId="LiveId" clId="{ACA1D7B3-982B-482F-8EB2-F7E8D2696895}" dt="2023-11-19T16:55:21.259" v="2175" actId="403"/>
        <pc:sldMkLst>
          <pc:docMk/>
          <pc:sldMk cId="3932699292" sldId="325"/>
        </pc:sldMkLst>
        <pc:spChg chg="mod">
          <ac:chgData name="romankonst00072@gmail.com" userId="612f70e4dea01c35" providerId="LiveId" clId="{ACA1D7B3-982B-482F-8EB2-F7E8D2696895}" dt="2023-11-19T16:52:53.621" v="2121" actId="113"/>
          <ac:spMkLst>
            <pc:docMk/>
            <pc:sldMk cId="3932699292" sldId="325"/>
            <ac:spMk id="2" creationId="{05274769-53F8-4DFB-ADE7-41969CFDC7AC}"/>
          </ac:spMkLst>
        </pc:spChg>
        <pc:spChg chg="mod">
          <ac:chgData name="romankonst00072@gmail.com" userId="612f70e4dea01c35" providerId="LiveId" clId="{ACA1D7B3-982B-482F-8EB2-F7E8D2696895}" dt="2023-11-19T16:55:21.259" v="2175" actId="403"/>
          <ac:spMkLst>
            <pc:docMk/>
            <pc:sldMk cId="3932699292" sldId="325"/>
            <ac:spMk id="3" creationId="{6BCD3D4C-FEAA-4D01-B121-98A27D536465}"/>
          </ac:spMkLst>
        </pc:spChg>
      </pc:sldChg>
      <pc:sldChg chg="modSp add mod">
        <pc:chgData name="romankonst00072@gmail.com" userId="612f70e4dea01c35" providerId="LiveId" clId="{ACA1D7B3-982B-482F-8EB2-F7E8D2696895}" dt="2023-11-19T17:03:31.026" v="2350" actId="113"/>
        <pc:sldMkLst>
          <pc:docMk/>
          <pc:sldMk cId="3232663059" sldId="326"/>
        </pc:sldMkLst>
        <pc:spChg chg="mod">
          <ac:chgData name="romankonst00072@gmail.com" userId="612f70e4dea01c35" providerId="LiveId" clId="{ACA1D7B3-982B-482F-8EB2-F7E8D2696895}" dt="2023-11-19T17:03:31.026" v="2350" actId="113"/>
          <ac:spMkLst>
            <pc:docMk/>
            <pc:sldMk cId="3232663059" sldId="326"/>
            <ac:spMk id="3" creationId="{30329E18-01D9-43BA-AAF7-DCC6505F0195}"/>
          </ac:spMkLst>
        </pc:spChg>
      </pc:sldChg>
      <pc:sldChg chg="modSp add mod">
        <pc:chgData name="romankonst00072@gmail.com" userId="612f70e4dea01c35" providerId="LiveId" clId="{ACA1D7B3-982B-482F-8EB2-F7E8D2696895}" dt="2023-11-19T17:05:36.316" v="2414" actId="403"/>
        <pc:sldMkLst>
          <pc:docMk/>
          <pc:sldMk cId="1271077657" sldId="327"/>
        </pc:sldMkLst>
        <pc:spChg chg="mod">
          <ac:chgData name="romankonst00072@gmail.com" userId="612f70e4dea01c35" providerId="LiveId" clId="{ACA1D7B3-982B-482F-8EB2-F7E8D2696895}" dt="2023-11-19T17:05:36.316" v="2414" actId="403"/>
          <ac:spMkLst>
            <pc:docMk/>
            <pc:sldMk cId="1271077657" sldId="327"/>
            <ac:spMk id="3" creationId="{30329E18-01D9-43BA-AAF7-DCC6505F0195}"/>
          </ac:spMkLst>
        </pc:spChg>
      </pc:sldChg>
      <pc:sldChg chg="modSp add mod">
        <pc:chgData name="romankonst00072@gmail.com" userId="612f70e4dea01c35" providerId="LiveId" clId="{ACA1D7B3-982B-482F-8EB2-F7E8D2696895}" dt="2023-11-19T17:47:33.722" v="3142" actId="27636"/>
        <pc:sldMkLst>
          <pc:docMk/>
          <pc:sldMk cId="42717528" sldId="328"/>
        </pc:sldMkLst>
        <pc:spChg chg="mod">
          <ac:chgData name="romankonst00072@gmail.com" userId="612f70e4dea01c35" providerId="LiveId" clId="{ACA1D7B3-982B-482F-8EB2-F7E8D2696895}" dt="2023-11-19T17:47:33.722" v="3142" actId="27636"/>
          <ac:spMkLst>
            <pc:docMk/>
            <pc:sldMk cId="42717528" sldId="328"/>
            <ac:spMk id="3" creationId="{30329E18-01D9-43BA-AAF7-DCC6505F0195}"/>
          </ac:spMkLst>
        </pc:spChg>
      </pc:sldChg>
      <pc:sldChg chg="modSp add mod">
        <pc:chgData name="romankonst00072@gmail.com" userId="612f70e4dea01c35" providerId="LiveId" clId="{ACA1D7B3-982B-482F-8EB2-F7E8D2696895}" dt="2023-11-19T17:14:44.294" v="2468" actId="20577"/>
        <pc:sldMkLst>
          <pc:docMk/>
          <pc:sldMk cId="1726018952" sldId="329"/>
        </pc:sldMkLst>
        <pc:spChg chg="mod">
          <ac:chgData name="romankonst00072@gmail.com" userId="612f70e4dea01c35" providerId="LiveId" clId="{ACA1D7B3-982B-482F-8EB2-F7E8D2696895}" dt="2023-11-19T17:14:44.294" v="2468" actId="20577"/>
          <ac:spMkLst>
            <pc:docMk/>
            <pc:sldMk cId="1726018952" sldId="329"/>
            <ac:spMk id="3" creationId="{5AD13181-AA70-4581-A248-749B794B1579}"/>
          </ac:spMkLst>
        </pc:spChg>
      </pc:sldChg>
      <pc:sldChg chg="modSp add mod">
        <pc:chgData name="romankonst00072@gmail.com" userId="612f70e4dea01c35" providerId="LiveId" clId="{ACA1D7B3-982B-482F-8EB2-F7E8D2696895}" dt="2023-11-19T17:15:05.348" v="2473" actId="5793"/>
        <pc:sldMkLst>
          <pc:docMk/>
          <pc:sldMk cId="322074768" sldId="330"/>
        </pc:sldMkLst>
        <pc:spChg chg="mod">
          <ac:chgData name="romankonst00072@gmail.com" userId="612f70e4dea01c35" providerId="LiveId" clId="{ACA1D7B3-982B-482F-8EB2-F7E8D2696895}" dt="2023-11-19T17:15:05.348" v="2473" actId="5793"/>
          <ac:spMkLst>
            <pc:docMk/>
            <pc:sldMk cId="322074768" sldId="330"/>
            <ac:spMk id="3" creationId="{5AD13181-AA70-4581-A248-749B794B1579}"/>
          </ac:spMkLst>
        </pc:spChg>
      </pc:sldChg>
      <pc:sldChg chg="modSp add mod ord">
        <pc:chgData name="romankonst00072@gmail.com" userId="612f70e4dea01c35" providerId="LiveId" clId="{ACA1D7B3-982B-482F-8EB2-F7E8D2696895}" dt="2023-11-19T17:30:43.576" v="2848" actId="20577"/>
        <pc:sldMkLst>
          <pc:docMk/>
          <pc:sldMk cId="3873930922" sldId="331"/>
        </pc:sldMkLst>
        <pc:spChg chg="mod">
          <ac:chgData name="romankonst00072@gmail.com" userId="612f70e4dea01c35" providerId="LiveId" clId="{ACA1D7B3-982B-482F-8EB2-F7E8D2696895}" dt="2023-11-19T17:30:43.576" v="2848" actId="20577"/>
          <ac:spMkLst>
            <pc:docMk/>
            <pc:sldMk cId="3873930922" sldId="331"/>
            <ac:spMk id="2" creationId="{8A8D92FA-87A8-4632-8CA8-452667D25094}"/>
          </ac:spMkLst>
        </pc:spChg>
        <pc:spChg chg="mod">
          <ac:chgData name="romankonst00072@gmail.com" userId="612f70e4dea01c35" providerId="LiveId" clId="{ACA1D7B3-982B-482F-8EB2-F7E8D2696895}" dt="2023-11-19T17:28:42.282" v="2769" actId="20577"/>
          <ac:spMkLst>
            <pc:docMk/>
            <pc:sldMk cId="3873930922" sldId="331"/>
            <ac:spMk id="3" creationId="{5AD13181-AA70-4581-A248-749B794B1579}"/>
          </ac:spMkLst>
        </pc:spChg>
      </pc:sldChg>
      <pc:sldChg chg="modSp add mod">
        <pc:chgData name="romankonst00072@gmail.com" userId="612f70e4dea01c35" providerId="LiveId" clId="{ACA1D7B3-982B-482F-8EB2-F7E8D2696895}" dt="2023-11-19T17:34:24.906" v="2898" actId="2711"/>
        <pc:sldMkLst>
          <pc:docMk/>
          <pc:sldMk cId="806244757" sldId="332"/>
        </pc:sldMkLst>
        <pc:spChg chg="mod">
          <ac:chgData name="romankonst00072@gmail.com" userId="612f70e4dea01c35" providerId="LiveId" clId="{ACA1D7B3-982B-482F-8EB2-F7E8D2696895}" dt="2023-11-19T17:34:24.906" v="2898" actId="2711"/>
          <ac:spMkLst>
            <pc:docMk/>
            <pc:sldMk cId="806244757" sldId="332"/>
            <ac:spMk id="3" creationId="{8041797E-E2BD-0BF8-CACC-BF4D0AB9ABE3}"/>
          </ac:spMkLst>
        </pc:spChg>
      </pc:sldChg>
      <pc:sldChg chg="modSp add mod">
        <pc:chgData name="romankonst00072@gmail.com" userId="612f70e4dea01c35" providerId="LiveId" clId="{ACA1D7B3-982B-482F-8EB2-F7E8D2696895}" dt="2023-11-19T17:36:57.413" v="2955" actId="20577"/>
        <pc:sldMkLst>
          <pc:docMk/>
          <pc:sldMk cId="3318613439" sldId="333"/>
        </pc:sldMkLst>
        <pc:spChg chg="mod">
          <ac:chgData name="romankonst00072@gmail.com" userId="612f70e4dea01c35" providerId="LiveId" clId="{ACA1D7B3-982B-482F-8EB2-F7E8D2696895}" dt="2023-11-19T17:36:57.413" v="2955" actId="20577"/>
          <ac:spMkLst>
            <pc:docMk/>
            <pc:sldMk cId="3318613439" sldId="333"/>
            <ac:spMk id="3" creationId="{8041797E-E2BD-0BF8-CACC-BF4D0AB9ABE3}"/>
          </ac:spMkLst>
        </pc:spChg>
      </pc:sldChg>
    </pc:docChg>
  </pc:docChgLst>
  <pc:docChgLst>
    <pc:chgData name="Константинов Роман" userId="612f70e4dea01c35" providerId="Windows Live" clId="Web-{9D5A74D2-F562-49CF-BFB5-5C10CC791FFE}"/>
    <pc:docChg chg="modSld">
      <pc:chgData name="Константинов Роман" userId="612f70e4dea01c35" providerId="Windows Live" clId="Web-{9D5A74D2-F562-49CF-BFB5-5C10CC791FFE}" dt="2023-11-17T16:39:21.484" v="1"/>
      <pc:docMkLst>
        <pc:docMk/>
      </pc:docMkLst>
      <pc:sldChg chg="addSp delSp modSp">
        <pc:chgData name="Константинов Роман" userId="612f70e4dea01c35" providerId="Windows Live" clId="Web-{9D5A74D2-F562-49CF-BFB5-5C10CC791FFE}" dt="2023-11-17T16:39:21.484" v="1"/>
        <pc:sldMkLst>
          <pc:docMk/>
          <pc:sldMk cId="1941981976" sldId="261"/>
        </pc:sldMkLst>
        <pc:spChg chg="add mod">
          <ac:chgData name="Константинов Роман" userId="612f70e4dea01c35" providerId="Windows Live" clId="Web-{9D5A74D2-F562-49CF-BFB5-5C10CC791FFE}" dt="2023-11-17T16:39:21.484" v="1"/>
          <ac:spMkLst>
            <pc:docMk/>
            <pc:sldMk cId="1941981976" sldId="261"/>
            <ac:spMk id="4" creationId="{8B5D99DD-17D8-E6DB-8CED-3B4729C1478B}"/>
          </ac:spMkLst>
        </pc:spChg>
        <pc:picChg chg="del">
          <ac:chgData name="Константинов Роман" userId="612f70e4dea01c35" providerId="Windows Live" clId="Web-{9D5A74D2-F562-49CF-BFB5-5C10CC791FFE}" dt="2023-11-17T16:39:21.484" v="1"/>
          <ac:picMkLst>
            <pc:docMk/>
            <pc:sldMk cId="1941981976" sldId="261"/>
            <ac:picMk id="7" creationId="{F640D7C9-7AAA-44C3-A60D-A6C67A65A3C1}"/>
          </ac:picMkLst>
        </pc:picChg>
      </pc:sldChg>
      <pc:sldChg chg="addSp delSp modSp">
        <pc:chgData name="Константинов Роман" userId="612f70e4dea01c35" providerId="Windows Live" clId="Web-{9D5A74D2-F562-49CF-BFB5-5C10CC791FFE}" dt="2023-11-17T16:39:18.015" v="0"/>
        <pc:sldMkLst>
          <pc:docMk/>
          <pc:sldMk cId="3759216188" sldId="262"/>
        </pc:sldMkLst>
        <pc:spChg chg="add mod">
          <ac:chgData name="Константинов Роман" userId="612f70e4dea01c35" providerId="Windows Live" clId="Web-{9D5A74D2-F562-49CF-BFB5-5C10CC791FFE}" dt="2023-11-17T16:39:18.015" v="0"/>
          <ac:spMkLst>
            <pc:docMk/>
            <pc:sldMk cId="3759216188" sldId="262"/>
            <ac:spMk id="5" creationId="{D7287C27-A984-9DF8-C6E2-08E90280911C}"/>
          </ac:spMkLst>
        </pc:spChg>
        <pc:picChg chg="del">
          <ac:chgData name="Константинов Роман" userId="612f70e4dea01c35" providerId="Windows Live" clId="Web-{9D5A74D2-F562-49CF-BFB5-5C10CC791FFE}" dt="2023-11-17T16:39:18.015" v="0"/>
          <ac:picMkLst>
            <pc:docMk/>
            <pc:sldMk cId="3759216188" sldId="262"/>
            <ac:picMk id="4" creationId="{B2B5F1CC-7B10-CE91-6AC5-E91A1E6BA49B}"/>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ru-RU"/>
              <a:t>Образец заголовка</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7E0D914D-B099-4142-A885-11F276715148}" type="datetimeFigureOut">
              <a:rPr lang="en-US" smtClean="0"/>
              <a:t>11/19/2023</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55435366"/>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ru-RU"/>
              <a:t>Образец заголовка</a:t>
            </a:r>
            <a:endParaRPr lang="en-US"/>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E0D914D-B099-4142-A885-11F276715148}" type="datetimeFigureOut">
              <a:rPr lang="en-US" smtClean="0"/>
              <a:t>11/19/2023</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574870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Заголовок и подпись">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ru-RU"/>
              <a:t>Образец заголовка</a:t>
            </a:r>
            <a:endParaRPr lang="en-US"/>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7E0D914D-B099-4142-A885-11F276715148}" type="datetimeFigureOut">
              <a:rPr lang="en-US" smtClean="0"/>
              <a:t>11/19/2023</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7310439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Цитата с подписью">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ru-RU"/>
              <a:t>Образец заголовка</a:t>
            </a:r>
            <a:endParaRPr lang="en-US"/>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4" name="Date Placeholder 3"/>
          <p:cNvSpPr>
            <a:spLocks noGrp="1"/>
          </p:cNvSpPr>
          <p:nvPr>
            <p:ph type="dt" sz="half" idx="10"/>
          </p:nvPr>
        </p:nvSpPr>
        <p:spPr/>
        <p:txBody>
          <a:bodyPr/>
          <a:lstStyle/>
          <a:p>
            <a:fld id="{7E0D914D-B099-4142-A885-11F276715148}" type="datetimeFigureOut">
              <a:rPr lang="en-US" smtClean="0"/>
              <a:t>11/19/2023</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3976698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Карточка имени">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ru-RU"/>
              <a:t>Образец заголовка</a:t>
            </a:r>
            <a:endParaRPr lang="en-US"/>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E0D914D-B099-4142-A885-11F276715148}" type="datetimeFigureOut">
              <a:rPr lang="en-US" smtClean="0"/>
              <a:t>11/19/2023</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81367080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ru-RU"/>
              <a:t>Образец заголовка</a:t>
            </a:r>
            <a:endParaRPr lang="en-US"/>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E0D914D-B099-4142-A885-11F276715148}" type="datetimeFigureOut">
              <a:rPr lang="en-US" smtClean="0"/>
              <a:t>11/19/2023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5368654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ru-RU"/>
              <a:t>Образец заголовка</a:t>
            </a:r>
            <a:endParaRPr lang="en-US"/>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E0D914D-B099-4142-A885-11F276715148}" type="datetimeFigureOut">
              <a:rPr lang="en-US" smtClean="0"/>
              <a:t>11/19/2023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5649838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nchor="t" anchorCtr="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E0D914D-B099-4142-A885-11F276715148}" type="datetimeFigureOut">
              <a:rPr lang="en-US" smtClean="0"/>
              <a:t>11/19/2023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60542868"/>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ru-RU"/>
              <a:t>Образец заголовка</a:t>
            </a:r>
            <a:endParaRPr lang="en-US"/>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E0D914D-B099-4142-A885-11F276715148}" type="datetimeFigureOut">
              <a:rPr lang="en-US" smtClean="0"/>
              <a:t>11/19/2023</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96123178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E0D914D-B099-4142-A885-11F276715148}" type="datetimeFigureOut">
              <a:rPr lang="en-US" smtClean="0"/>
              <a:t>11/19/2023</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860915916"/>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ru-RU"/>
              <a:t>Образец заголовка</a:t>
            </a:r>
            <a:endParaRPr lang="en-US"/>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E0D914D-B099-4142-A885-11F276715148}" type="datetimeFigureOut">
              <a:rPr lang="en-US" smtClean="0"/>
              <a:t>11/19/2023</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7510125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1154954" y="2603500"/>
            <a:ext cx="4825158" cy="3416301"/>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208712" y="2603500"/>
            <a:ext cx="4825159" cy="34163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E0D914D-B099-4142-A885-11F276715148}" type="datetimeFigureOut">
              <a:rPr lang="en-US" smtClean="0"/>
              <a:t>11/19/2023</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7132902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a:t>Образец заголовка</a:t>
            </a:r>
            <a:endParaRPr lang="en-US"/>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E0D914D-B099-4142-A885-11F276715148}" type="datetimeFigureOut">
              <a:rPr lang="en-US" smtClean="0"/>
              <a:t>11/19/2023</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44434705"/>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E0D914D-B099-4142-A885-11F276715148}" type="datetimeFigureOut">
              <a:rPr lang="en-US" smtClean="0"/>
              <a:t>11/19/2023</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893160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0D914D-B099-4142-A885-11F276715148}" type="datetimeFigureOut">
              <a:rPr lang="en-US" smtClean="0"/>
              <a:t>11/19/2023</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1982363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ru-RU"/>
              <a:t>Образец заголовка</a:t>
            </a:r>
            <a:endParaRPr lang="en-US"/>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E0D914D-B099-4142-A885-11F276715148}" type="datetimeFigureOut">
              <a:rPr lang="en-US" smtClean="0"/>
              <a:t>11/19/2023</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5288134"/>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ru-RU"/>
              <a:t>Образец заголовка</a:t>
            </a:r>
            <a:endParaRPr lang="en-US"/>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7E0D914D-B099-4142-A885-11F276715148}" type="datetimeFigureOut">
              <a:rPr lang="en-US" smtClean="0"/>
              <a:t>11/19/2023</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0281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ru-RU"/>
              <a:t>Образец заголовка</a:t>
            </a:r>
            <a:endParaRPr lang="en-US"/>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smtClean="0"/>
              <a:t>11/19/2023</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999704773"/>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gost-baza.ru/?gost=2.105%E2%88%922019" TargetMode="External"/><Relationship Id="rId3" Type="http://schemas.openxmlformats.org/officeDocument/2006/relationships/hyperlink" Target="https://docs.cntd.ru/document/1200164120" TargetMode="External"/><Relationship Id="rId7" Type="http://schemas.openxmlformats.org/officeDocument/2006/relationships/hyperlink" Target="https://docs.cntd.ru/document/1200167398" TargetMode="External"/><Relationship Id="rId2" Type="http://schemas.openxmlformats.org/officeDocument/2006/relationships/hyperlink" Target="https://ppt-online.org/339679" TargetMode="External"/><Relationship Id="rId1" Type="http://schemas.openxmlformats.org/officeDocument/2006/relationships/slideLayout" Target="../slideLayouts/slideLayout2.xml"/><Relationship Id="rId6" Type="http://schemas.openxmlformats.org/officeDocument/2006/relationships/hyperlink" Target="https://www.gost.ru/portal/gost/home" TargetMode="External"/><Relationship Id="rId5" Type="http://schemas.openxmlformats.org/officeDocument/2006/relationships/hyperlink" Target="https://stroydoc-abv.ru/blogs/gost-2-105-95-eskd-obshhie-trebovaniya-k-tekstovym-dokumentam/" TargetMode="External"/><Relationship Id="rId4" Type="http://schemas.openxmlformats.org/officeDocument/2006/relationships/hyperlink" Target="https://metrolpro.ru/wp-content/uploads/2023/01/&#1043;&#1054;&#1057;&#1058;-&#1056;-2.105-2019.pdf" TargetMode="External"/><Relationship Id="rId9" Type="http://schemas.openxmlformats.org/officeDocument/2006/relationships/hyperlink" Target="http://webportalsrv.gost.ru/portal/GostPortalPublicMain.ns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E7B5-CE73-46C1-9475-F14C78A29352}"/>
              </a:ext>
            </a:extLst>
          </p:cNvPr>
          <p:cNvSpPr>
            <a:spLocks noGrp="1"/>
          </p:cNvSpPr>
          <p:nvPr>
            <p:ph type="ctrTitle"/>
          </p:nvPr>
        </p:nvSpPr>
        <p:spPr>
          <a:xfrm>
            <a:off x="1683171" y="2046192"/>
            <a:ext cx="8825658" cy="1145660"/>
          </a:xfrm>
        </p:spPr>
        <p:txBody>
          <a:bodyPr/>
          <a:lstStyle/>
          <a:p>
            <a:br>
              <a:rPr lang="ru-RU" sz="3600" b="1">
                <a:effectLst/>
                <a:latin typeface="Times New Roman"/>
                <a:ea typeface="Calibri"/>
                <a:cs typeface="Times New Roman"/>
              </a:rPr>
            </a:br>
            <a:r>
              <a:rPr lang="ru-RU" sz="2800" b="1">
                <a:effectLst/>
                <a:latin typeface="Times New Roman"/>
                <a:ea typeface="Calibri"/>
                <a:cs typeface="Times New Roman"/>
              </a:rPr>
              <a:t>Стандартизация, сертификация и техническое обеспечение.</a:t>
            </a:r>
            <a:br>
              <a:rPr lang="ru-RU" sz="2800" b="1">
                <a:effectLst/>
                <a:latin typeface="Times New Roman"/>
                <a:ea typeface="Calibri"/>
                <a:cs typeface="Times New Roman"/>
              </a:rPr>
            </a:br>
            <a:br>
              <a:rPr lang="ru-RU" sz="2800" b="1">
                <a:effectLst/>
                <a:latin typeface="Times New Roman"/>
                <a:ea typeface="Calibri"/>
                <a:cs typeface="Times New Roman"/>
              </a:rPr>
            </a:br>
            <a:r>
              <a:rPr lang="ru-RU" sz="3600" b="1">
                <a:effectLst/>
                <a:latin typeface="Times New Roman"/>
                <a:ea typeface="Calibri"/>
                <a:cs typeface="Times New Roman"/>
              </a:rPr>
              <a:t>ГОСТ Р 2.105-2019 «ЕСКД. Общие требования к текстовым документам»</a:t>
            </a:r>
            <a:endParaRPr lang="en-US" sz="8800" b="1">
              <a:latin typeface="Times New Roman"/>
              <a:ea typeface="Calibri"/>
              <a:cs typeface="Times New Roman"/>
            </a:endParaRPr>
          </a:p>
        </p:txBody>
      </p:sp>
      <p:sp>
        <p:nvSpPr>
          <p:cNvPr id="3" name="Subtitle 2">
            <a:extLst>
              <a:ext uri="{FF2B5EF4-FFF2-40B4-BE49-F238E27FC236}">
                <a16:creationId xmlns:a16="http://schemas.microsoft.com/office/drawing/2014/main" id="{26EA58BF-00FC-4EE2-8B40-83597AED68D9}"/>
              </a:ext>
            </a:extLst>
          </p:cNvPr>
          <p:cNvSpPr>
            <a:spLocks noGrp="1"/>
          </p:cNvSpPr>
          <p:nvPr>
            <p:ph type="subTitle" idx="1"/>
          </p:nvPr>
        </p:nvSpPr>
        <p:spPr>
          <a:xfrm>
            <a:off x="4921502" y="3429000"/>
            <a:ext cx="6796363" cy="2380890"/>
          </a:xfrm>
        </p:spPr>
        <p:txBody>
          <a:bodyPr>
            <a:noAutofit/>
          </a:bodyPr>
          <a:lstStyle/>
          <a:p>
            <a:pPr algn="r"/>
            <a:r>
              <a:rPr lang="ru-RU" sz="1400">
                <a:solidFill>
                  <a:schemeClr val="bg1"/>
                </a:solidFill>
                <a:latin typeface="Times New Roman"/>
                <a:cs typeface="Times New Roman"/>
              </a:rPr>
              <a:t>Подготовили студенты группы 13ИТ</a:t>
            </a:r>
          </a:p>
          <a:p>
            <a:pPr algn="r"/>
            <a:r>
              <a:rPr lang="ru-RU" sz="1400" err="1">
                <a:solidFill>
                  <a:schemeClr val="bg1"/>
                </a:solidFill>
                <a:latin typeface="Times New Roman"/>
                <a:cs typeface="Times New Roman"/>
              </a:rPr>
              <a:t>Липинский</a:t>
            </a:r>
            <a:r>
              <a:rPr lang="ru-RU" sz="1400">
                <a:solidFill>
                  <a:schemeClr val="bg1"/>
                </a:solidFill>
                <a:latin typeface="Times New Roman"/>
                <a:cs typeface="Times New Roman"/>
              </a:rPr>
              <a:t> Константин</a:t>
            </a:r>
          </a:p>
          <a:p>
            <a:pPr algn="r"/>
            <a:r>
              <a:rPr lang="ru-RU" sz="1400">
                <a:solidFill>
                  <a:schemeClr val="bg1"/>
                </a:solidFill>
                <a:latin typeface="Times New Roman"/>
                <a:cs typeface="Times New Roman"/>
              </a:rPr>
              <a:t>Арефьева Карина</a:t>
            </a:r>
          </a:p>
          <a:p>
            <a:pPr algn="r"/>
            <a:r>
              <a:rPr lang="ru-RU" sz="1400">
                <a:solidFill>
                  <a:schemeClr val="bg1"/>
                </a:solidFill>
                <a:latin typeface="Times New Roman"/>
                <a:cs typeface="Times New Roman"/>
              </a:rPr>
              <a:t>Кондратьев Максим</a:t>
            </a:r>
          </a:p>
          <a:p>
            <a:pPr algn="r"/>
            <a:r>
              <a:rPr lang="ru-RU" sz="1400">
                <a:solidFill>
                  <a:schemeClr val="bg1"/>
                </a:solidFill>
                <a:latin typeface="Times New Roman"/>
                <a:cs typeface="Times New Roman"/>
              </a:rPr>
              <a:t>Константинов Роман</a:t>
            </a:r>
            <a:endParaRPr lang="en-US" sz="1400">
              <a:solidFill>
                <a:schemeClr val="bg1"/>
              </a:solidFill>
              <a:latin typeface="Times New Roman"/>
              <a:cs typeface="Times New Roman"/>
            </a:endParaRPr>
          </a:p>
        </p:txBody>
      </p:sp>
      <p:sp>
        <p:nvSpPr>
          <p:cNvPr id="4" name="TextBox 3">
            <a:extLst>
              <a:ext uri="{FF2B5EF4-FFF2-40B4-BE49-F238E27FC236}">
                <a16:creationId xmlns:a16="http://schemas.microsoft.com/office/drawing/2014/main" id="{AE9BF602-28B8-41A2-B784-12BE47978C89}"/>
              </a:ext>
            </a:extLst>
          </p:cNvPr>
          <p:cNvSpPr txBox="1"/>
          <p:nvPr/>
        </p:nvSpPr>
        <p:spPr>
          <a:xfrm>
            <a:off x="3657600" y="5486724"/>
            <a:ext cx="4876800" cy="646331"/>
          </a:xfrm>
          <a:prstGeom prst="rect">
            <a:avLst/>
          </a:prstGeom>
          <a:noFill/>
        </p:spPr>
        <p:txBody>
          <a:bodyPr wrap="square" rtlCol="0">
            <a:spAutoFit/>
          </a:bodyPr>
          <a:lstStyle/>
          <a:p>
            <a:pPr algn="ctr"/>
            <a:r>
              <a:rPr lang="ru-RU">
                <a:solidFill>
                  <a:schemeClr val="bg1"/>
                </a:solidFill>
                <a:latin typeface="Times New Roman" panose="02020603050405020304" pitchFamily="18" charset="0"/>
                <a:cs typeface="Times New Roman" panose="02020603050405020304" pitchFamily="18" charset="0"/>
              </a:rPr>
              <a:t>Санкт-Петербург</a:t>
            </a:r>
          </a:p>
          <a:p>
            <a:pPr algn="ctr"/>
            <a:r>
              <a:rPr lang="ru-RU">
                <a:solidFill>
                  <a:schemeClr val="bg1"/>
                </a:solidFill>
                <a:latin typeface="Times New Roman" panose="02020603050405020304" pitchFamily="18" charset="0"/>
                <a:cs typeface="Times New Roman" panose="02020603050405020304" pitchFamily="18" charset="0"/>
              </a:rPr>
              <a:t>2023</a:t>
            </a:r>
          </a:p>
        </p:txBody>
      </p:sp>
    </p:spTree>
    <p:extLst>
      <p:ext uri="{BB962C8B-B14F-4D97-AF65-F5344CB8AC3E}">
        <p14:creationId xmlns:p14="http://schemas.microsoft.com/office/powerpoint/2010/main" val="2548083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3C52CC-E933-237A-DE40-55651E0F32EE}"/>
              </a:ext>
            </a:extLst>
          </p:cNvPr>
          <p:cNvSpPr>
            <a:spLocks noGrp="1"/>
          </p:cNvSpPr>
          <p:nvPr>
            <p:ph type="title"/>
          </p:nvPr>
        </p:nvSpPr>
        <p:spPr/>
        <p:txBody>
          <a:bodyPr/>
          <a:lstStyle/>
          <a:p>
            <a:r>
              <a:rPr lang="ru-RU" b="1">
                <a:effectLst/>
                <a:latin typeface="Times New Roman"/>
                <a:ea typeface="Calibri" panose="020F0502020204030204" pitchFamily="34" charset="0"/>
                <a:cs typeface="Times New Roman"/>
              </a:rPr>
              <a:t>Основные принципы и преимущества использования.</a:t>
            </a:r>
            <a:endParaRPr lang="ru-RU">
              <a:latin typeface="Times New Roman"/>
              <a:cs typeface="Times New Roman"/>
            </a:endParaRPr>
          </a:p>
        </p:txBody>
      </p:sp>
      <p:sp>
        <p:nvSpPr>
          <p:cNvPr id="5" name="Объект 4">
            <a:extLst>
              <a:ext uri="{FF2B5EF4-FFF2-40B4-BE49-F238E27FC236}">
                <a16:creationId xmlns:a16="http://schemas.microsoft.com/office/drawing/2014/main" id="{799150B7-8247-7851-BA66-147C20E31915}"/>
              </a:ext>
            </a:extLst>
          </p:cNvPr>
          <p:cNvSpPr>
            <a:spLocks noGrp="1"/>
          </p:cNvSpPr>
          <p:nvPr>
            <p:ph idx="1"/>
          </p:nvPr>
        </p:nvSpPr>
        <p:spPr>
          <a:xfrm>
            <a:off x="496711" y="2468032"/>
            <a:ext cx="11255022" cy="3416300"/>
          </a:xfrm>
        </p:spPr>
        <p:txBody>
          <a:bodyPr vert="horz" lIns="91440" tIns="45720" rIns="91440" bIns="45720" rtlCol="0" anchor="t">
            <a:normAutofit/>
          </a:bodyPr>
          <a:lstStyle/>
          <a:p>
            <a:pPr algn="l"/>
            <a:r>
              <a:rPr lang="ru-RU" b="0" i="0">
                <a:effectLst/>
                <a:latin typeface="Times New Roman" panose="02020603050405020304" pitchFamily="18" charset="0"/>
                <a:cs typeface="Times New Roman" panose="02020603050405020304" pitchFamily="18" charset="0"/>
              </a:rPr>
              <a:t>Обеспечение единообразия: стандарт устанавливает единые правила для оформления текстовых документов, обеспечивая их одинаковое оформление, независимо от области применения и организации.</a:t>
            </a:r>
          </a:p>
          <a:p>
            <a:pPr algn="l"/>
            <a:r>
              <a:rPr lang="ru-RU" b="0" i="0">
                <a:effectLst/>
                <a:latin typeface="Times New Roman" panose="02020603050405020304" pitchFamily="18" charset="0"/>
                <a:cs typeface="Times New Roman" panose="02020603050405020304" pitchFamily="18" charset="0"/>
              </a:rPr>
              <a:t>Удобочитаемость и понятность: рекомендации стандарта позволяют легко воспринимать информацию, благодаря использованию правильного языка, стиля и форматирования.</a:t>
            </a:r>
          </a:p>
          <a:p>
            <a:pPr algn="l"/>
            <a:r>
              <a:rPr lang="ru-RU" b="0" i="0">
                <a:effectLst/>
                <a:latin typeface="Times New Roman" panose="02020603050405020304" pitchFamily="18" charset="0"/>
                <a:cs typeface="Times New Roman" panose="02020603050405020304" pitchFamily="18" charset="0"/>
              </a:rPr>
              <a:t>Упрощение обмена информацией: общепринятые правила оформления делают документы более понятными и облегчают взаимодействие между разными участниками процесса.</a:t>
            </a:r>
          </a:p>
          <a:p>
            <a:pPr algn="l"/>
            <a:r>
              <a:rPr lang="ru-RU" b="0" i="0">
                <a:effectLst/>
                <a:latin typeface="Times New Roman" panose="02020603050405020304" pitchFamily="18" charset="0"/>
                <a:cs typeface="Times New Roman" panose="02020603050405020304" pitchFamily="18" charset="0"/>
              </a:rPr>
              <a:t>Снижение вероятности ошибок: четкие требования и руководства стандарта помогают избежать ошибок в оформлении документов и повышают эффективность коммуникации.</a:t>
            </a:r>
          </a:p>
          <a:p>
            <a:pPr algn="l"/>
            <a:r>
              <a:rPr lang="ru-RU" b="0" i="0">
                <a:effectLst/>
                <a:latin typeface="Times New Roman" panose="02020603050405020304" pitchFamily="18" charset="0"/>
                <a:cs typeface="Times New Roman" panose="02020603050405020304" pitchFamily="18" charset="0"/>
              </a:rPr>
              <a:t>Экономия времени и ресурсов: применение стандарта ускоряет процесс разработки документов и повышает их качество, сокращая количество ошибок и улучшая внешний вид.</a:t>
            </a:r>
            <a:endParaRPr lang="ru-RU" b="0" i="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3760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73BE42-2260-FD82-5AFC-D6FC6FDB259D}"/>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Общие положения стандарта. </a:t>
            </a:r>
          </a:p>
        </p:txBody>
      </p:sp>
      <p:sp>
        <p:nvSpPr>
          <p:cNvPr id="3" name="Объект 2">
            <a:extLst>
              <a:ext uri="{FF2B5EF4-FFF2-40B4-BE49-F238E27FC236}">
                <a16:creationId xmlns:a16="http://schemas.microsoft.com/office/drawing/2014/main" id="{40E6F194-D2F5-3994-79B7-8ACAA3C768B9}"/>
              </a:ext>
            </a:extLst>
          </p:cNvPr>
          <p:cNvSpPr>
            <a:spLocks noGrp="1"/>
          </p:cNvSpPr>
          <p:nvPr>
            <p:ph idx="1"/>
          </p:nvPr>
        </p:nvSpPr>
        <p:spPr>
          <a:xfrm>
            <a:off x="742579" y="2477994"/>
            <a:ext cx="10428846" cy="4061758"/>
          </a:xfrm>
        </p:spPr>
        <p:txBody>
          <a:bodyPr>
            <a:normAutofit/>
          </a:bodyPr>
          <a:lstStyle/>
          <a:p>
            <a:pPr algn="l" rtl="0" fontAlgn="base"/>
            <a:r>
              <a:rPr lang="ru-RU" sz="1800" b="0" i="0">
                <a:solidFill>
                  <a:srgbClr val="000000"/>
                </a:solidFill>
                <a:effectLst/>
                <a:latin typeface="Times New Roman" panose="02020603050405020304" pitchFamily="18" charset="0"/>
              </a:rPr>
              <a:t>В стандарте ГОСТ Р 2.105–2019 "Единая система программной документации. Текстовые документы" используются следующие основные определения и термины: </a:t>
            </a:r>
            <a:endParaRPr lang="ru-RU" b="0" i="0">
              <a:solidFill>
                <a:srgbClr val="000000"/>
              </a:solidFill>
              <a:effectLst/>
              <a:latin typeface="Times New Roman" panose="02020603050405020304" pitchFamily="18" charset="0"/>
            </a:endParaRPr>
          </a:p>
          <a:p>
            <a:pPr algn="l" rtl="0" fontAlgn="base">
              <a:buFont typeface="+mj-lt"/>
              <a:buAutoNum type="arabicPeriod"/>
            </a:pPr>
            <a:r>
              <a:rPr lang="ru-RU" sz="1800" b="0" i="0">
                <a:solidFill>
                  <a:srgbClr val="000000"/>
                </a:solidFill>
                <a:effectLst/>
                <a:latin typeface="Times New Roman" panose="02020603050405020304" pitchFamily="18" charset="0"/>
              </a:rPr>
              <a:t>Текстовый документ: это документ, созданный с использованием текстового редактора и предназначенный для представления информации в текстовой форме. </a:t>
            </a:r>
          </a:p>
          <a:p>
            <a:pPr algn="l" rtl="0" fontAlgn="base">
              <a:buFont typeface="+mj-lt"/>
              <a:buAutoNum type="arabicPeriod" startAt="2"/>
            </a:pPr>
            <a:r>
              <a:rPr lang="ru-RU" sz="1800" b="0" i="0">
                <a:solidFill>
                  <a:srgbClr val="000000"/>
                </a:solidFill>
                <a:effectLst/>
                <a:latin typeface="Times New Roman" panose="02020603050405020304" pitchFamily="18" charset="0"/>
              </a:rPr>
              <a:t>Структура текстового документа: это организация содержимого текстового документа, включающая заголовки, разделы, подразделы и другие элементы, которые обеспечивают логическую иерархию документа. </a:t>
            </a:r>
          </a:p>
          <a:p>
            <a:pPr algn="l" rtl="0" fontAlgn="base">
              <a:buFont typeface="+mj-lt"/>
              <a:buAutoNum type="arabicPeriod" startAt="3"/>
            </a:pPr>
            <a:r>
              <a:rPr lang="ru-RU" sz="1800" b="0" i="0">
                <a:solidFill>
                  <a:srgbClr val="000000"/>
                </a:solidFill>
                <a:effectLst/>
                <a:latin typeface="Times New Roman" panose="02020603050405020304" pitchFamily="18" charset="0"/>
              </a:rPr>
              <a:t>Компоненты текстового документа: это различные элементы, составляющие текстовый документ, такие как заголовки, абзацы, списки, таблицы, изображения и т. д. </a:t>
            </a:r>
          </a:p>
          <a:p>
            <a:pPr algn="l" rtl="0" fontAlgn="base">
              <a:buFont typeface="+mj-lt"/>
              <a:buAutoNum type="arabicPeriod" startAt="4"/>
            </a:pPr>
            <a:r>
              <a:rPr lang="ru-RU" sz="1800" b="0" i="0">
                <a:solidFill>
                  <a:srgbClr val="000000"/>
                </a:solidFill>
                <a:effectLst/>
                <a:latin typeface="Times New Roman" panose="02020603050405020304" pitchFamily="18" charset="0"/>
              </a:rPr>
              <a:t>Заголовок: это элемент текстового документа, который используется для обозначения названия раздела или подраздела. Заголовки обычно имеют различные уровни и используются для организации информации и облегчения навигации по документу. </a:t>
            </a:r>
          </a:p>
          <a:p>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1708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195080-EAEE-C2AA-5983-14CDF5678E38}"/>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Общие положения стандарта.(продолжение) </a:t>
            </a:r>
          </a:p>
        </p:txBody>
      </p:sp>
      <p:sp>
        <p:nvSpPr>
          <p:cNvPr id="3" name="Объект 2">
            <a:extLst>
              <a:ext uri="{FF2B5EF4-FFF2-40B4-BE49-F238E27FC236}">
                <a16:creationId xmlns:a16="http://schemas.microsoft.com/office/drawing/2014/main" id="{6E6D2822-0BCF-267B-3C34-2D59DE86EDC6}"/>
              </a:ext>
            </a:extLst>
          </p:cNvPr>
          <p:cNvSpPr>
            <a:spLocks noGrp="1"/>
          </p:cNvSpPr>
          <p:nvPr>
            <p:ph idx="1"/>
          </p:nvPr>
        </p:nvSpPr>
        <p:spPr>
          <a:xfrm>
            <a:off x="868085" y="2603500"/>
            <a:ext cx="10267482" cy="3416300"/>
          </a:xfrm>
        </p:spPr>
        <p:txBody>
          <a:bodyPr/>
          <a:lstStyle/>
          <a:p>
            <a:pPr algn="l" rtl="0" fontAlgn="base">
              <a:buFont typeface="+mj-lt"/>
              <a:buAutoNum type="arabicPeriod" startAt="5"/>
            </a:pPr>
            <a:r>
              <a:rPr lang="ru-RU" sz="1800" b="0" i="0">
                <a:solidFill>
                  <a:srgbClr val="000000"/>
                </a:solidFill>
                <a:effectLst/>
                <a:latin typeface="Times New Roman" panose="02020603050405020304" pitchFamily="18" charset="0"/>
              </a:rPr>
              <a:t>Абзац: это элемент текстового документа, содержащий связанный набор предложений или иной текст, образующий законченную мысль или идею. </a:t>
            </a:r>
          </a:p>
          <a:p>
            <a:pPr algn="l" rtl="0" fontAlgn="base">
              <a:buFont typeface="+mj-lt"/>
              <a:buAutoNum type="arabicPeriod" startAt="6"/>
            </a:pPr>
            <a:r>
              <a:rPr lang="ru-RU" sz="1800" b="0" i="0">
                <a:solidFill>
                  <a:srgbClr val="000000"/>
                </a:solidFill>
                <a:effectLst/>
                <a:latin typeface="Times New Roman" panose="02020603050405020304" pitchFamily="18" charset="0"/>
              </a:rPr>
              <a:t>Список: это элемент текстового документа, содержащий перечень элементов, которые могут быть пронумерованы или маркированы. </a:t>
            </a:r>
          </a:p>
          <a:p>
            <a:pPr algn="l" rtl="0" fontAlgn="base">
              <a:buFont typeface="+mj-lt"/>
              <a:buAutoNum type="arabicPeriod" startAt="7"/>
            </a:pPr>
            <a:r>
              <a:rPr lang="ru-RU" sz="1800" b="0" i="0">
                <a:solidFill>
                  <a:srgbClr val="000000"/>
                </a:solidFill>
                <a:effectLst/>
                <a:latin typeface="Times New Roman" panose="02020603050405020304" pitchFamily="18" charset="0"/>
              </a:rPr>
              <a:t>Таблица: это элемент текстового документа, представляющий информацию в виде столбцов и строк, обычно с ячейками, содержащими текст или числа. </a:t>
            </a:r>
          </a:p>
          <a:p>
            <a:pPr algn="l" rtl="0" fontAlgn="base">
              <a:buFont typeface="+mj-lt"/>
              <a:buAutoNum type="arabicPeriod" startAt="8"/>
            </a:pPr>
            <a:r>
              <a:rPr lang="ru-RU" sz="1800" b="0" i="0">
                <a:solidFill>
                  <a:srgbClr val="000000"/>
                </a:solidFill>
                <a:effectLst/>
                <a:latin typeface="Times New Roman" panose="02020603050405020304" pitchFamily="18" charset="0"/>
              </a:rPr>
              <a:t>Изображение: это элемент текстового документа, содержащий графическое представление информации, такое как фотография, рисунок или диаграмма. </a:t>
            </a:r>
          </a:p>
          <a:p>
            <a:pPr algn="l" rtl="0" fontAlgn="base"/>
            <a:r>
              <a:rPr lang="ru-RU" sz="1800" b="0" i="0">
                <a:solidFill>
                  <a:srgbClr val="000000"/>
                </a:solidFill>
                <a:effectLst/>
                <a:latin typeface="Times New Roman" panose="02020603050405020304" pitchFamily="18" charset="0"/>
              </a:rPr>
              <a:t>Эти определения и термины помогают в понимании структуры и компонентов текстовых документов, описанных в стандарте ГОСТ Р 2.105–2019. </a:t>
            </a:r>
            <a:endParaRPr lang="ru-RU" b="0" i="0">
              <a:solidFill>
                <a:srgbClr val="000000"/>
              </a:solidFill>
              <a:effectLst/>
              <a:latin typeface="Segoe UI" panose="020B0502040204020203" pitchFamily="34" charset="0"/>
            </a:endParaRPr>
          </a:p>
          <a:p>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041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A1322AC-CCC1-059B-B99F-870C649EE64F}"/>
              </a:ext>
            </a:extLst>
          </p:cNvPr>
          <p:cNvSpPr>
            <a:spLocks noGrp="1"/>
          </p:cNvSpPr>
          <p:nvPr>
            <p:ph type="title"/>
          </p:nvPr>
        </p:nvSpPr>
        <p:spPr/>
        <p:txBody>
          <a:bodyPr/>
          <a:lstStyle/>
          <a:p>
            <a:r>
              <a:rPr lang="ru-RU" b="1">
                <a:effectLst/>
                <a:latin typeface="Times New Roman" panose="02020603050405020304" pitchFamily="18" charset="0"/>
                <a:ea typeface="Calibri" panose="020F0502020204030204" pitchFamily="34" charset="0"/>
                <a:cs typeface="Times New Roman" panose="02020603050405020304" pitchFamily="18" charset="0"/>
              </a:rPr>
              <a:t>Структура разделов стандарта.</a:t>
            </a:r>
            <a:endParaRPr lang="ru-RU">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2C5AEBFA-6141-A139-C202-E3057AC7C9C7}"/>
              </a:ext>
            </a:extLst>
          </p:cNvPr>
          <p:cNvSpPr>
            <a:spLocks noGrp="1"/>
          </p:cNvSpPr>
          <p:nvPr>
            <p:ph idx="1"/>
          </p:nvPr>
        </p:nvSpPr>
        <p:spPr>
          <a:xfrm>
            <a:off x="553156" y="2603500"/>
            <a:ext cx="11164711" cy="3927288"/>
          </a:xfrm>
        </p:spPr>
        <p:txBody>
          <a:bodyPr vert="horz" lIns="91440" tIns="45720" rIns="91440" bIns="45720" rtlCol="0" anchor="t">
            <a:normAutofit fontScale="92500" lnSpcReduction="20000"/>
          </a:bodyPr>
          <a:lstStyle/>
          <a:p>
            <a:pPr fontAlgn="base">
              <a:buFont typeface="Arial" charset="2"/>
              <a:buChar char="•"/>
            </a:pPr>
            <a:r>
              <a:rPr lang="ru-RU" sz="2000" b="0" i="0">
                <a:effectLst/>
                <a:latin typeface="Times New Roman"/>
                <a:cs typeface="Times New Roman"/>
              </a:rPr>
              <a:t>Раздел 1: Введение - содержит общую информацию о стандарте, его целях и задачах, а также области применения.</a:t>
            </a:r>
            <a:endParaRPr lang="ru-RU">
              <a:latin typeface="Century Gothic" panose="020B0502020202020204"/>
              <a:cs typeface="Times New Roman"/>
            </a:endParaRPr>
          </a:p>
          <a:p>
            <a:pPr>
              <a:buFont typeface="Arial" charset="2"/>
              <a:buChar char="•"/>
            </a:pPr>
            <a:r>
              <a:rPr lang="ru-RU" sz="2000" b="0" i="0">
                <a:effectLst/>
                <a:latin typeface="Times New Roman"/>
                <a:cs typeface="Times New Roman"/>
              </a:rPr>
              <a:t>Раздел 2: Область применения - определяет типы конструкторской документации, на которые распространяется действие стандарта.</a:t>
            </a:r>
            <a:endParaRPr lang="ru-RU">
              <a:latin typeface="Century Gothic" panose="020B0502020202020204"/>
              <a:cs typeface="Times New Roman"/>
            </a:endParaRPr>
          </a:p>
          <a:p>
            <a:pPr>
              <a:buFont typeface="Arial" charset="2"/>
              <a:buChar char="•"/>
            </a:pPr>
            <a:r>
              <a:rPr lang="ru-RU" sz="2000" b="0" i="0">
                <a:effectLst/>
                <a:latin typeface="Times New Roman"/>
                <a:cs typeface="Times New Roman"/>
              </a:rPr>
              <a:t>Раздел 3: Нормативные ссылки - содержит перечень других стандартов и нормативных документов, на которые ссылается ГОСТ Р 2.105.</a:t>
            </a:r>
            <a:endParaRPr lang="ru-RU">
              <a:latin typeface="Century Gothic" panose="020B0502020202020204"/>
              <a:cs typeface="Times New Roman"/>
            </a:endParaRPr>
          </a:p>
          <a:p>
            <a:pPr>
              <a:buFont typeface="Arial" charset="2"/>
              <a:buChar char="•"/>
            </a:pPr>
            <a:r>
              <a:rPr lang="ru-RU" sz="2000" b="0" i="0">
                <a:effectLst/>
                <a:latin typeface="Times New Roman"/>
                <a:cs typeface="Times New Roman"/>
              </a:rPr>
              <a:t>Раздел 4: Термины и определения - дает определения основным понятиям, используемым в стандарте.</a:t>
            </a:r>
            <a:endParaRPr lang="ru-RU">
              <a:latin typeface="Century Gothic" panose="020B0502020202020204"/>
              <a:cs typeface="Times New Roman"/>
            </a:endParaRPr>
          </a:p>
          <a:p>
            <a:pPr>
              <a:buFont typeface="Arial" charset="2"/>
              <a:buChar char="•"/>
            </a:pPr>
            <a:r>
              <a:rPr lang="ru-RU" sz="2000" b="0" i="0">
                <a:effectLst/>
                <a:latin typeface="Times New Roman"/>
                <a:cs typeface="Times New Roman"/>
              </a:rPr>
              <a:t>Раздел 5: Общие положения - включает общие требования к содержанию и оформлению документов, такие как структура документа, шрифты, размеры и интервалы.</a:t>
            </a:r>
            <a:endParaRPr lang="ru-RU">
              <a:latin typeface="Century Gothic" panose="020B0502020202020204"/>
              <a:cs typeface="Times New Roman"/>
            </a:endParaRPr>
          </a:p>
          <a:p>
            <a:pPr>
              <a:buFont typeface="Arial" charset="2"/>
              <a:buChar char="•"/>
            </a:pPr>
            <a:r>
              <a:rPr lang="ru-RU" sz="2000" b="0" i="0">
                <a:effectLst/>
                <a:latin typeface="Times New Roman"/>
                <a:cs typeface="Times New Roman"/>
              </a:rPr>
              <a:t>Раздел 6: Требования к структуре и оформлению текстовых документов - содержит подробные правила и рекомендации по оформлению текстовых документов.</a:t>
            </a:r>
            <a:endParaRPr lang="ru-RU"/>
          </a:p>
          <a:p>
            <a:pPr algn="l">
              <a:buFont typeface="Arial" charset="2"/>
              <a:buChar char="•"/>
            </a:pPr>
            <a:r>
              <a:rPr lang="ru-RU" sz="2000" b="0" i="0">
                <a:effectLst/>
                <a:latin typeface="Times New Roman"/>
                <a:cs typeface="Times New Roman"/>
              </a:rPr>
              <a:t>Раздел 7: Правила оформления элементов текстовых документов - описывает правила оформления заголовков, подзаголовков, таблиц, иллюстраций и других элементов документов.</a:t>
            </a:r>
            <a:endParaRPr lang="ru-RU"/>
          </a:p>
        </p:txBody>
      </p:sp>
    </p:spTree>
    <p:extLst>
      <p:ext uri="{BB962C8B-B14F-4D97-AF65-F5344CB8AC3E}">
        <p14:creationId xmlns:p14="http://schemas.microsoft.com/office/powerpoint/2010/main" val="207911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CC1C8F-630A-B6B1-E16A-3AEA4624859C}"/>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Общие требования к созданию текстовых документов.</a:t>
            </a:r>
          </a:p>
        </p:txBody>
      </p:sp>
      <p:sp>
        <p:nvSpPr>
          <p:cNvPr id="3" name="Объект 2">
            <a:extLst>
              <a:ext uri="{FF2B5EF4-FFF2-40B4-BE49-F238E27FC236}">
                <a16:creationId xmlns:a16="http://schemas.microsoft.com/office/drawing/2014/main" id="{B51A0C8B-8C17-90D5-5656-8C306DED8A9C}"/>
              </a:ext>
            </a:extLst>
          </p:cNvPr>
          <p:cNvSpPr>
            <a:spLocks noGrp="1"/>
          </p:cNvSpPr>
          <p:nvPr>
            <p:ph idx="1"/>
          </p:nvPr>
        </p:nvSpPr>
        <p:spPr/>
        <p:txBody>
          <a:bodyPr>
            <a:normAutofit fontScale="92500" lnSpcReduction="10000"/>
          </a:bodyPr>
          <a:lstStyle/>
          <a:p>
            <a:pPr algn="l" rtl="0" fontAlgn="base"/>
            <a:r>
              <a:rPr lang="ru-RU" sz="1800" b="0" i="0">
                <a:solidFill>
                  <a:srgbClr val="000000"/>
                </a:solidFill>
                <a:effectLst/>
                <a:latin typeface="Times New Roman" panose="02020603050405020304" pitchFamily="18" charset="0"/>
              </a:rPr>
              <a:t>Стандарт ГОСТ Р 2.105–2019 определяет общие требования к созданию текстовых документов. Он включает следующие компоненты: </a:t>
            </a:r>
            <a:endParaRPr lang="ru-RU" b="0" i="0">
              <a:solidFill>
                <a:srgbClr val="000000"/>
              </a:solidFill>
              <a:effectLst/>
              <a:latin typeface="Times New Roman" panose="02020603050405020304" pitchFamily="18" charset="0"/>
            </a:endParaRPr>
          </a:p>
          <a:p>
            <a:pPr algn="l" rtl="0" fontAlgn="base">
              <a:buFont typeface="+mj-lt"/>
              <a:buAutoNum type="arabicPeriod"/>
            </a:pPr>
            <a:r>
              <a:rPr lang="ru-RU" sz="1800" b="0" i="0">
                <a:solidFill>
                  <a:srgbClr val="000000"/>
                </a:solidFill>
                <a:effectLst/>
                <a:latin typeface="Times New Roman" panose="02020603050405020304" pitchFamily="18" charset="0"/>
              </a:rPr>
              <a:t>Титульный лист: это первая страница документа, содержащая информацию о наименовании документа, его авторах, организации-разработчике и других реквизитах. </a:t>
            </a:r>
          </a:p>
          <a:p>
            <a:pPr algn="l" rtl="0" fontAlgn="base">
              <a:buFont typeface="+mj-lt"/>
              <a:buAutoNum type="arabicPeriod" startAt="2"/>
            </a:pPr>
            <a:r>
              <a:rPr lang="ru-RU" sz="1800" b="0" i="0">
                <a:solidFill>
                  <a:srgbClr val="000000"/>
                </a:solidFill>
                <a:effectLst/>
                <a:latin typeface="Times New Roman" panose="02020603050405020304" pitchFamily="18" charset="0"/>
              </a:rPr>
              <a:t>Оглавление: это список разделов и подразделов документа с указанием номеров страниц, на которых они начинаются. </a:t>
            </a:r>
          </a:p>
          <a:p>
            <a:pPr algn="l" rtl="0" fontAlgn="base">
              <a:buFont typeface="+mj-lt"/>
              <a:buAutoNum type="arabicPeriod" startAt="3"/>
            </a:pPr>
            <a:r>
              <a:rPr lang="ru-RU" sz="1800" b="0" i="0">
                <a:solidFill>
                  <a:srgbClr val="000000"/>
                </a:solidFill>
                <a:effectLst/>
                <a:latin typeface="Times New Roman" panose="02020603050405020304" pitchFamily="18" charset="0"/>
              </a:rPr>
              <a:t>Введение: это раздел, в котором дается краткое описание содержания документа, его цели и области применения. </a:t>
            </a:r>
          </a:p>
          <a:p>
            <a:pPr algn="l" rtl="0" fontAlgn="base">
              <a:buFont typeface="+mj-lt"/>
              <a:buAutoNum type="arabicPeriod" startAt="4"/>
            </a:pPr>
            <a:r>
              <a:rPr lang="ru-RU" sz="1800" b="0" i="0">
                <a:solidFill>
                  <a:srgbClr val="000000"/>
                </a:solidFill>
                <a:effectLst/>
                <a:latin typeface="Times New Roman" panose="02020603050405020304" pitchFamily="18" charset="0"/>
              </a:rPr>
              <a:t>Основная часть: это раздел, содержащий основную информацию, предназначенную для передачи читателю. Он может быть организован в виде разделов, подразделов, абзацев, списков, таблиц и других компонентов. </a:t>
            </a:r>
          </a:p>
          <a:p>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470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A1354E-6320-5CE1-4217-AB670776D8AA}"/>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Общие требования к созданию текстовых документов.(продолжение)</a:t>
            </a:r>
          </a:p>
        </p:txBody>
      </p:sp>
      <p:sp>
        <p:nvSpPr>
          <p:cNvPr id="3" name="Объект 2">
            <a:extLst>
              <a:ext uri="{FF2B5EF4-FFF2-40B4-BE49-F238E27FC236}">
                <a16:creationId xmlns:a16="http://schemas.microsoft.com/office/drawing/2014/main" id="{8041797E-E2BD-0BF8-CACC-BF4D0AB9ABE3}"/>
              </a:ext>
            </a:extLst>
          </p:cNvPr>
          <p:cNvSpPr>
            <a:spLocks noGrp="1"/>
          </p:cNvSpPr>
          <p:nvPr>
            <p:ph idx="1"/>
          </p:nvPr>
        </p:nvSpPr>
        <p:spPr/>
        <p:txBody>
          <a:bodyPr/>
          <a:lstStyle/>
          <a:p>
            <a:pPr algn="l" rtl="0" fontAlgn="base">
              <a:buFont typeface="+mj-lt"/>
              <a:buAutoNum type="arabicPeriod" startAt="5"/>
            </a:pPr>
            <a:r>
              <a:rPr lang="ru-RU" sz="1800" b="0" i="0">
                <a:solidFill>
                  <a:srgbClr val="000000"/>
                </a:solidFill>
                <a:effectLst/>
                <a:latin typeface="Times New Roman" panose="02020603050405020304" pitchFamily="18" charset="0"/>
              </a:rPr>
              <a:t>Заключение: это раздел, в котором делается краткое резюме основных выводов и рекомендаций, вытекающих из содержания документа. </a:t>
            </a:r>
          </a:p>
          <a:p>
            <a:pPr algn="l" rtl="0" fontAlgn="base">
              <a:buFont typeface="+mj-lt"/>
              <a:buAutoNum type="arabicPeriod" startAt="6"/>
            </a:pPr>
            <a:r>
              <a:rPr lang="ru-RU" sz="1800" b="0" i="0">
                <a:solidFill>
                  <a:srgbClr val="000000"/>
                </a:solidFill>
                <a:effectLst/>
                <a:latin typeface="Times New Roman" panose="02020603050405020304" pitchFamily="18" charset="0"/>
              </a:rPr>
              <a:t>Список литературы: это раздел, содержащий список использованной литературы, источников информации или других документов, на которые ссылается текстовый документ. </a:t>
            </a:r>
          </a:p>
          <a:p>
            <a:pPr algn="l" rtl="0" fontAlgn="base">
              <a:buFont typeface="+mj-lt"/>
              <a:buAutoNum type="arabicPeriod" startAt="7"/>
            </a:pPr>
            <a:r>
              <a:rPr lang="ru-RU" sz="1800" b="0" i="0">
                <a:solidFill>
                  <a:srgbClr val="000000"/>
                </a:solidFill>
                <a:effectLst/>
                <a:latin typeface="Times New Roman" panose="02020603050405020304" pitchFamily="18" charset="0"/>
              </a:rPr>
              <a:t>Приложения: это раздел, содержащий дополнительную информацию, необходимую для понимания или применения основного содержания документа. </a:t>
            </a:r>
          </a:p>
          <a:p>
            <a:pPr algn="l" rtl="0" fontAlgn="base"/>
            <a:r>
              <a:rPr lang="ru-RU" sz="1800" b="0" i="0">
                <a:solidFill>
                  <a:srgbClr val="000000"/>
                </a:solidFill>
                <a:effectLst/>
                <a:latin typeface="Times New Roman" panose="02020603050405020304" pitchFamily="18" charset="0"/>
              </a:rPr>
              <a:t>Структура и компоненты текстовых документов по ГОСТ Р 2.105–2019 обеспечивают единые требования и рекомендации для создания и оформления документов, облегчая их понимание и использование. </a:t>
            </a:r>
            <a:endParaRPr lang="ru-RU" b="0" i="0">
              <a:solidFill>
                <a:srgbClr val="000000"/>
              </a:solidFill>
              <a:effectLst/>
              <a:latin typeface="Segoe UI" panose="020B0502040204020203" pitchFamily="34" charset="0"/>
            </a:endParaRPr>
          </a:p>
          <a:p>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249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A1354E-6320-5CE1-4217-AB670776D8AA}"/>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Общие требования к созданию текстовых документов.(продолжение)</a:t>
            </a:r>
          </a:p>
        </p:txBody>
      </p:sp>
      <p:sp>
        <p:nvSpPr>
          <p:cNvPr id="3" name="Объект 2">
            <a:extLst>
              <a:ext uri="{FF2B5EF4-FFF2-40B4-BE49-F238E27FC236}">
                <a16:creationId xmlns:a16="http://schemas.microsoft.com/office/drawing/2014/main" id="{8041797E-E2BD-0BF8-CACC-BF4D0AB9ABE3}"/>
              </a:ext>
            </a:extLst>
          </p:cNvPr>
          <p:cNvSpPr>
            <a:spLocks noGrp="1"/>
          </p:cNvSpPr>
          <p:nvPr>
            <p:ph idx="1"/>
          </p:nvPr>
        </p:nvSpPr>
        <p:spPr>
          <a:xfrm>
            <a:off x="1154955" y="2603500"/>
            <a:ext cx="8761412" cy="3703169"/>
          </a:xfrm>
        </p:spPr>
        <p:txBody>
          <a:bodyPr vert="horz" lIns="91440" tIns="45720" rIns="91440" bIns="45720" rtlCol="0" anchor="t">
            <a:normAutofit lnSpcReduction="10000"/>
          </a:bodyPr>
          <a:lstStyle/>
          <a:p>
            <a:pPr marL="0" indent="0">
              <a:buNone/>
            </a:pPr>
            <a:r>
              <a:rPr lang="ru-RU" b="1">
                <a:latin typeface="Times New Roman"/>
                <a:cs typeface="Times New Roman"/>
              </a:rPr>
              <a:t>Как должен выглядеть документ.</a:t>
            </a:r>
          </a:p>
          <a:p>
            <a:pPr marL="285750" indent="-285750">
              <a:buFont typeface="Arial" charset="2"/>
              <a:buChar char="•"/>
            </a:pPr>
            <a:r>
              <a:rPr lang="ru-RU" b="0" i="0">
                <a:effectLst/>
                <a:latin typeface="Times New Roman"/>
                <a:cs typeface="Times New Roman"/>
              </a:rPr>
              <a:t>Документ должен иметь четкую и логичную структуру, включая разделы, подразделы, пункты и подпункты.</a:t>
            </a:r>
            <a:endParaRPr lang="ru-RU" b="1">
              <a:latin typeface="Times New Roman"/>
              <a:cs typeface="Times New Roman"/>
            </a:endParaRPr>
          </a:p>
          <a:p>
            <a:pPr marL="285750" indent="-285750">
              <a:buFont typeface="Arial" charset="2"/>
              <a:buChar char="•"/>
            </a:pPr>
            <a:r>
              <a:rPr lang="ru-RU" b="0" i="0">
                <a:effectLst/>
                <a:latin typeface="Times New Roman"/>
                <a:cs typeface="Times New Roman"/>
              </a:rPr>
              <a:t>Заголовки и подзаголовки должны быть четко выделены и соответствовать содержанию разделов и подразделов.</a:t>
            </a:r>
            <a:endParaRPr lang="ru-RU" b="1">
              <a:latin typeface="Times New Roman"/>
              <a:cs typeface="Times New Roman"/>
            </a:endParaRPr>
          </a:p>
          <a:p>
            <a:pPr marL="285750" indent="-285750">
              <a:buFont typeface="Arial" charset="2"/>
              <a:buChar char="•"/>
            </a:pPr>
            <a:r>
              <a:rPr lang="ru-RU" b="0" i="0">
                <a:effectLst/>
                <a:latin typeface="Times New Roman"/>
                <a:cs typeface="Times New Roman"/>
              </a:rPr>
              <a:t>Текст документа должен быть легко читаем и понятен, с использованием подходящего шрифта, размера и интервалов.</a:t>
            </a:r>
            <a:endParaRPr lang="ru-RU" b="1">
              <a:latin typeface="Times New Roman"/>
              <a:cs typeface="Times New Roman"/>
            </a:endParaRPr>
          </a:p>
          <a:p>
            <a:pPr marL="285750" indent="-285750">
              <a:buFont typeface="Arial" charset="2"/>
              <a:buChar char="•"/>
            </a:pPr>
            <a:r>
              <a:rPr lang="ru-RU" b="0" i="0">
                <a:effectLst/>
                <a:latin typeface="Times New Roman"/>
                <a:cs typeface="Times New Roman"/>
              </a:rPr>
              <a:t>Все иллюстрации, таблицы, формулы и графики должны быть оформлены в соответствии с правилами ГОСТа.</a:t>
            </a:r>
            <a:endParaRPr lang="ru-RU" b="1">
              <a:latin typeface="Times New Roman"/>
              <a:cs typeface="Times New Roman"/>
            </a:endParaRPr>
          </a:p>
          <a:p>
            <a:pPr marL="285750" indent="-285750">
              <a:buFont typeface="Arial" charset="2"/>
              <a:buChar char="•"/>
            </a:pPr>
            <a:r>
              <a:rPr lang="ru-RU" b="0" i="0">
                <a:effectLst/>
                <a:latin typeface="Times New Roman"/>
                <a:cs typeface="Times New Roman"/>
              </a:rPr>
              <a:t>Список использованных источников должен быть упорядочен и оформлен в соответствии с требованиями ГОСТа.</a:t>
            </a:r>
            <a:endParaRPr lang="ru-RU" b="1">
              <a:latin typeface="Times New Roman"/>
              <a:cs typeface="Times New Roman"/>
            </a:endParaRPr>
          </a:p>
        </p:txBody>
      </p:sp>
    </p:spTree>
    <p:extLst>
      <p:ext uri="{BB962C8B-B14F-4D97-AF65-F5344CB8AC3E}">
        <p14:creationId xmlns:p14="http://schemas.microsoft.com/office/powerpoint/2010/main" val="806244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A1354E-6320-5CE1-4217-AB670776D8AA}"/>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Общие требования к созданию текстовых документов.(продолжение)</a:t>
            </a:r>
          </a:p>
        </p:txBody>
      </p:sp>
      <p:sp>
        <p:nvSpPr>
          <p:cNvPr id="3" name="Объект 2">
            <a:extLst>
              <a:ext uri="{FF2B5EF4-FFF2-40B4-BE49-F238E27FC236}">
                <a16:creationId xmlns:a16="http://schemas.microsoft.com/office/drawing/2014/main" id="{8041797E-E2BD-0BF8-CACC-BF4D0AB9ABE3}"/>
              </a:ext>
            </a:extLst>
          </p:cNvPr>
          <p:cNvSpPr>
            <a:spLocks noGrp="1"/>
          </p:cNvSpPr>
          <p:nvPr>
            <p:ph idx="1"/>
          </p:nvPr>
        </p:nvSpPr>
        <p:spPr>
          <a:xfrm>
            <a:off x="1154955" y="2603500"/>
            <a:ext cx="8761412" cy="2959100"/>
          </a:xfrm>
        </p:spPr>
        <p:txBody>
          <a:bodyPr/>
          <a:lstStyle/>
          <a:p>
            <a:pPr marL="0" indent="0">
              <a:buNone/>
            </a:pPr>
            <a:r>
              <a:rPr lang="ru-RU" b="1">
                <a:latin typeface="Times New Roman" panose="02020603050405020304" pitchFamily="18" charset="0"/>
                <a:cs typeface="Times New Roman" panose="02020603050405020304" pitchFamily="18" charset="0"/>
              </a:rPr>
              <a:t>Частые ошибки, которые портят документ.</a:t>
            </a:r>
          </a:p>
          <a:p>
            <a:pPr algn="l">
              <a:buFont typeface="+mj-lt"/>
              <a:buAutoNum type="arabicPeriod"/>
            </a:pPr>
            <a:r>
              <a:rPr lang="ru-RU" b="0" i="0">
                <a:effectLst/>
                <a:latin typeface="Times New Roman" panose="02020603050405020304" pitchFamily="18" charset="0"/>
                <a:cs typeface="Times New Roman" panose="02020603050405020304" pitchFamily="18" charset="0"/>
              </a:rPr>
              <a:t>Неправильное оформление заголовков и подзаголовков.</a:t>
            </a:r>
          </a:p>
          <a:p>
            <a:pPr algn="l">
              <a:buFont typeface="+mj-lt"/>
              <a:buAutoNum type="arabicPeriod"/>
            </a:pPr>
            <a:r>
              <a:rPr lang="ru-RU" b="0" i="0">
                <a:effectLst/>
                <a:latin typeface="Times New Roman" panose="02020603050405020304" pitchFamily="18" charset="0"/>
                <a:cs typeface="Times New Roman" panose="02020603050405020304" pitchFamily="18" charset="0"/>
              </a:rPr>
              <a:t>Неправильный выбор шрифта, размера, цвета и стиля текста.</a:t>
            </a:r>
          </a:p>
          <a:p>
            <a:pPr algn="l">
              <a:buFont typeface="+mj-lt"/>
              <a:buAutoNum type="arabicPeriod"/>
            </a:pPr>
            <a:r>
              <a:rPr lang="ru-RU" b="0" i="0">
                <a:effectLst/>
                <a:latin typeface="Times New Roman" panose="02020603050405020304" pitchFamily="18" charset="0"/>
                <a:cs typeface="Times New Roman" panose="02020603050405020304" pitchFamily="18" charset="0"/>
              </a:rPr>
              <a:t>Несоответствие между текстом и иллюстрациями, таблицами, формулами и графиками.</a:t>
            </a:r>
          </a:p>
          <a:p>
            <a:pPr algn="l">
              <a:buFont typeface="+mj-lt"/>
              <a:buAutoNum type="arabicPeriod"/>
            </a:pPr>
            <a:r>
              <a:rPr lang="ru-RU" b="0" i="0">
                <a:effectLst/>
                <a:latin typeface="Times New Roman" panose="02020603050405020304" pitchFamily="18" charset="0"/>
                <a:cs typeface="Times New Roman" panose="02020603050405020304" pitchFamily="18" charset="0"/>
              </a:rPr>
              <a:t>Ошибки в оформлении списка использованных источников.</a:t>
            </a:r>
          </a:p>
          <a:p>
            <a:pPr algn="l">
              <a:buFont typeface="+mj-lt"/>
              <a:buAutoNum type="arabicPeriod"/>
            </a:pPr>
            <a:r>
              <a:rPr lang="ru-RU" b="0" i="0">
                <a:effectLst/>
                <a:latin typeface="Times New Roman" panose="02020603050405020304" pitchFamily="18" charset="0"/>
                <a:cs typeface="Times New Roman" panose="02020603050405020304" pitchFamily="18" charset="0"/>
              </a:rPr>
              <a:t>Неправильное форматирование страниц, разделов, абзацев и строк.</a:t>
            </a:r>
          </a:p>
        </p:txBody>
      </p:sp>
    </p:spTree>
    <p:extLst>
      <p:ext uri="{BB962C8B-B14F-4D97-AF65-F5344CB8AC3E}">
        <p14:creationId xmlns:p14="http://schemas.microsoft.com/office/powerpoint/2010/main" val="3318613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BC0A-7C5F-8263-70BC-26E1E51608C0}"/>
              </a:ext>
            </a:extLst>
          </p:cNvPr>
          <p:cNvSpPr>
            <a:spLocks noGrp="1"/>
          </p:cNvSpPr>
          <p:nvPr>
            <p:ph type="title"/>
          </p:nvPr>
        </p:nvSpPr>
        <p:spPr/>
        <p:txBody>
          <a:bodyPr/>
          <a:lstStyle/>
          <a:p>
            <a:r>
              <a:rPr lang="ru-RU" sz="3600" b="1">
                <a:latin typeface="Times New Roman"/>
                <a:cs typeface="Times New Roman"/>
              </a:rPr>
              <a:t>Требование к оформлению состава документов.</a:t>
            </a:r>
            <a:endParaRPr lang="ru-RU">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587A3D5C-7EF3-8F8C-36CB-1C532839C822}"/>
              </a:ext>
            </a:extLst>
          </p:cNvPr>
          <p:cNvSpPr>
            <a:spLocks noGrp="1"/>
          </p:cNvSpPr>
          <p:nvPr>
            <p:ph idx="1"/>
          </p:nvPr>
        </p:nvSpPr>
        <p:spPr>
          <a:xfrm>
            <a:off x="496711" y="2504889"/>
            <a:ext cx="11221156" cy="4124510"/>
          </a:xfrm>
        </p:spPr>
        <p:txBody>
          <a:bodyPr vert="horz" lIns="91440" tIns="45720" rIns="91440" bIns="45720" rtlCol="0" anchor="t">
            <a:noAutofit/>
          </a:bodyPr>
          <a:lstStyle/>
          <a:p>
            <a:r>
              <a:rPr lang="ru-RU" sz="1600">
                <a:latin typeface="Times New Roman"/>
                <a:cs typeface="Times New Roman"/>
              </a:rPr>
              <a:t>Стандарт ГОСТ Р 2.105-2019 “ЕСКД. Общие требования к текстовым документам” устанавливает требования к составу и оформлению документов. Основными элементами документа являются:</a:t>
            </a:r>
          </a:p>
          <a:p>
            <a:pPr>
              <a:buFont typeface="+mj-lt"/>
              <a:buAutoNum type="arabicPeriod"/>
            </a:pPr>
            <a:r>
              <a:rPr lang="ru-RU" sz="1600">
                <a:latin typeface="Times New Roman"/>
                <a:cs typeface="Times New Roman"/>
              </a:rPr>
              <a:t>Титульный лист: должен содержать информацию о названии организации, названии проекта, номере документа и дате создания.</a:t>
            </a:r>
          </a:p>
          <a:p>
            <a:pPr>
              <a:buFont typeface="+mj-lt"/>
              <a:buAutoNum type="arabicPeriod"/>
            </a:pPr>
            <a:r>
              <a:rPr lang="ru-RU" sz="1600">
                <a:latin typeface="Times New Roman"/>
                <a:cs typeface="Times New Roman"/>
              </a:rPr>
              <a:t>Содержание: включает перечень разделов и подразделов документа с указанием страниц.</a:t>
            </a:r>
          </a:p>
          <a:p>
            <a:pPr>
              <a:buFont typeface="+mj-lt"/>
              <a:buAutoNum type="arabicPeriod"/>
            </a:pPr>
            <a:r>
              <a:rPr lang="ru-RU" sz="1600">
                <a:latin typeface="Times New Roman"/>
                <a:cs typeface="Times New Roman"/>
              </a:rPr>
              <a:t>Введение: содержит общую информацию о документе и цели его создания.</a:t>
            </a:r>
          </a:p>
          <a:p>
            <a:pPr>
              <a:buFont typeface="+mj-lt"/>
              <a:buAutoNum type="arabicPeriod"/>
            </a:pPr>
            <a:r>
              <a:rPr lang="ru-RU" sz="1600">
                <a:latin typeface="Times New Roman"/>
                <a:cs typeface="Times New Roman"/>
              </a:rPr>
              <a:t>Основная часть: состоит из разделов, подразделов и пунктов, каждый из которых посвящен определенной теме или аспекту.</a:t>
            </a:r>
          </a:p>
          <a:p>
            <a:pPr>
              <a:buFont typeface="+mj-lt"/>
              <a:buAutoNum type="arabicPeriod"/>
            </a:pPr>
            <a:r>
              <a:rPr lang="ru-RU" sz="1600">
                <a:latin typeface="Times New Roman"/>
                <a:cs typeface="Times New Roman"/>
              </a:rPr>
              <a:t>Заключение: подводит итоги работы и представляет выводы на основе изученного материала.</a:t>
            </a:r>
          </a:p>
          <a:p>
            <a:pPr>
              <a:buFont typeface="+mj-lt"/>
              <a:buAutoNum type="arabicPeriod"/>
            </a:pPr>
            <a:r>
              <a:rPr lang="ru-RU" sz="1600">
                <a:latin typeface="Times New Roman"/>
                <a:cs typeface="Times New Roman"/>
              </a:rPr>
              <a:t>Список использованных источников: включает все ресурсы, на которые были сделаны ссылки в документе.</a:t>
            </a:r>
          </a:p>
          <a:p>
            <a:pPr>
              <a:buFont typeface="+mj-lt"/>
              <a:buAutoNum type="arabicPeriod"/>
            </a:pPr>
            <a:r>
              <a:rPr lang="ru-RU" sz="1600">
                <a:latin typeface="Times New Roman"/>
                <a:cs typeface="Times New Roman"/>
              </a:rPr>
              <a:t>Приложения: содержат дополнительную информацию в виде таблиц, графиков, схем и т.д.</a:t>
            </a:r>
          </a:p>
          <a:p>
            <a:pPr>
              <a:buFont typeface="+mj-lt"/>
              <a:buAutoNum type="arabicPeriod"/>
            </a:pPr>
            <a:r>
              <a:rPr lang="ru-RU" sz="1600">
                <a:latin typeface="Times New Roman"/>
                <a:cs typeface="Times New Roman"/>
              </a:rPr>
              <a:t>Каждый элемент документа должен быть оформлен в соответствии с требованиями стандарта, включая форматирование, нумерацию страниц, заголовки и подзаголовки, а также правила оформления списка использованных источников.</a:t>
            </a:r>
          </a:p>
        </p:txBody>
      </p:sp>
    </p:spTree>
    <p:extLst>
      <p:ext uri="{BB962C8B-B14F-4D97-AF65-F5344CB8AC3E}">
        <p14:creationId xmlns:p14="http://schemas.microsoft.com/office/powerpoint/2010/main" val="243278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4556CA-2541-0064-6DC7-876FB51E1976}"/>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p>
        </p:txBody>
      </p:sp>
      <p:sp>
        <p:nvSpPr>
          <p:cNvPr id="3" name="Объект 2">
            <a:extLst>
              <a:ext uri="{FF2B5EF4-FFF2-40B4-BE49-F238E27FC236}">
                <a16:creationId xmlns:a16="http://schemas.microsoft.com/office/drawing/2014/main" id="{67AFE82B-AB2B-DF97-8512-F1239BF0D24D}"/>
              </a:ext>
            </a:extLst>
          </p:cNvPr>
          <p:cNvSpPr>
            <a:spLocks noGrp="1"/>
          </p:cNvSpPr>
          <p:nvPr>
            <p:ph idx="1"/>
          </p:nvPr>
        </p:nvSpPr>
        <p:spPr>
          <a:xfrm>
            <a:off x="1061156" y="2461641"/>
            <a:ext cx="10028186" cy="3927870"/>
          </a:xfrm>
        </p:spPr>
        <p:txBody>
          <a:bodyPr vert="horz" lIns="91440" tIns="45720" rIns="91440" bIns="45720" rtlCol="0" anchor="t">
            <a:noAutofit/>
          </a:bodyPr>
          <a:lstStyle/>
          <a:p>
            <a:pPr marL="0" indent="0">
              <a:buNone/>
            </a:pPr>
            <a:r>
              <a:rPr lang="ru-RU">
                <a:latin typeface="Times New Roman"/>
                <a:cs typeface="Times New Roman"/>
              </a:rPr>
              <a:t>В соответствии с ГОСТ Р 2.105–2019, регламентирующим требования к оформлению текстовых документов, необходимо учитывать следующие аспекты: </a:t>
            </a:r>
            <a:endParaRPr lang="ru-RU" sz="1600">
              <a:latin typeface="Times New Roman" panose="02020603050405020304" pitchFamily="18" charset="0"/>
              <a:cs typeface="Times New Roman" panose="02020603050405020304" pitchFamily="18" charset="0"/>
            </a:endParaRPr>
          </a:p>
          <a:p>
            <a:pPr marL="0" indent="0">
              <a:buNone/>
            </a:pPr>
            <a:r>
              <a:rPr lang="ru-RU" sz="1800" b="1" i="0">
                <a:solidFill>
                  <a:srgbClr val="000000"/>
                </a:solidFill>
                <a:effectLst/>
                <a:latin typeface="Times New Roman"/>
                <a:cs typeface="Times New Roman"/>
              </a:rPr>
              <a:t>Шрифт текста:</a:t>
            </a:r>
            <a:endParaRPr lang="ru-RU" b="0" i="0">
              <a:solidFill>
                <a:srgbClr val="000000"/>
              </a:solidFill>
              <a:effectLst/>
              <a:latin typeface="Times New Roman"/>
              <a:cs typeface="Times New Roman"/>
            </a:endParaRPr>
          </a:p>
          <a:p>
            <a:pPr marL="0" indent="0" algn="l" rtl="0" fontAlgn="base">
              <a:buNone/>
            </a:pPr>
            <a:r>
              <a:rPr lang="ru-RU" b="0" i="0">
                <a:effectLst/>
                <a:latin typeface="Times New Roman"/>
                <a:cs typeface="Times New Roman"/>
              </a:rPr>
              <a:t>Стандарт ГОСТ Р 2.105-2019 “ЕСКД. Общие требования к текстовым документам” предполагает использование шрифта Times New </a:t>
            </a:r>
            <a:r>
              <a:rPr lang="ru-RU" b="0" i="0" err="1">
                <a:effectLst/>
                <a:latin typeface="Times New Roman"/>
                <a:cs typeface="Times New Roman"/>
              </a:rPr>
              <a:t>Roman</a:t>
            </a:r>
            <a:r>
              <a:rPr lang="ru-RU" b="0" i="0">
                <a:effectLst/>
                <a:latin typeface="Times New Roman"/>
                <a:cs typeface="Times New Roman"/>
              </a:rPr>
              <a:t> с размером 14 и полуторным интервалом. Такой выбор обусловлен тем, что данный шрифт является одним из наиболее читаемых, а его размер и интервал обеспечивают комфортное восприятие текста и не перегружают документ.</a:t>
            </a:r>
            <a:endParaRPr lang="ru-RU" sz="1600">
              <a:latin typeface="Times New Roman"/>
              <a:cs typeface="Times New Roman"/>
            </a:endParaRPr>
          </a:p>
        </p:txBody>
      </p:sp>
    </p:spTree>
    <p:extLst>
      <p:ext uri="{BB962C8B-B14F-4D97-AF65-F5344CB8AC3E}">
        <p14:creationId xmlns:p14="http://schemas.microsoft.com/office/powerpoint/2010/main" val="137515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C5DF-7DB0-4606-85E6-54CAD96D38E2}"/>
              </a:ext>
            </a:extLst>
          </p:cNvPr>
          <p:cNvSpPr>
            <a:spLocks noGrp="1"/>
          </p:cNvSpPr>
          <p:nvPr>
            <p:ph type="title"/>
          </p:nvPr>
        </p:nvSpPr>
        <p:spPr/>
        <p:txBody>
          <a:bodyPr/>
          <a:lstStyle/>
          <a:p>
            <a:r>
              <a:rPr lang="ru-RU" b="1">
                <a:latin typeface="Times New Roman"/>
                <a:cs typeface="Times New Roman"/>
              </a:rPr>
              <a:t>Оглавление</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C200B43E-63DC-434C-A918-EBAA339378A2}"/>
              </a:ext>
            </a:extLst>
          </p:cNvPr>
          <p:cNvSpPr>
            <a:spLocks noGrp="1"/>
          </p:cNvSpPr>
          <p:nvPr>
            <p:ph idx="1"/>
          </p:nvPr>
        </p:nvSpPr>
        <p:spPr>
          <a:xfrm>
            <a:off x="1004341" y="2447798"/>
            <a:ext cx="4236366" cy="3416300"/>
          </a:xfrm>
        </p:spPr>
        <p:txBody>
          <a:bodyPr vert="horz" lIns="91440" tIns="45720" rIns="91440" bIns="45720" rtlCol="0" anchor="t">
            <a:noAutofit/>
          </a:bodyPr>
          <a:lstStyle/>
          <a:p>
            <a:pPr marL="228600" indent="-228600">
              <a:buAutoNum type="arabicPeriod"/>
            </a:pPr>
            <a:r>
              <a:rPr lang="ru-RU" b="1">
                <a:latin typeface="Times New Roman"/>
                <a:cs typeface="Times New Roman"/>
              </a:rPr>
              <a:t>Введение.</a:t>
            </a:r>
            <a:endParaRPr lang="ru-RU"/>
          </a:p>
          <a:p>
            <a:pPr marL="228600" indent="-228600">
              <a:buAutoNum type="arabicPeriod"/>
            </a:pPr>
            <a:r>
              <a:rPr lang="ru-RU" b="1">
                <a:latin typeface="Times New Roman"/>
                <a:cs typeface="Times New Roman"/>
              </a:rPr>
              <a:t>Что такое стандарт ЕСКД.</a:t>
            </a:r>
          </a:p>
          <a:p>
            <a:pPr marL="228600" indent="-228600">
              <a:buAutoNum type="arabicPeriod"/>
            </a:pPr>
            <a:r>
              <a:rPr lang="ru-RU" b="1">
                <a:latin typeface="Times New Roman"/>
                <a:cs typeface="Times New Roman"/>
              </a:rPr>
              <a:t>История создания.</a:t>
            </a:r>
          </a:p>
          <a:p>
            <a:pPr marL="228600" indent="-228600">
              <a:buAutoNum type="arabicPeriod"/>
            </a:pPr>
            <a:r>
              <a:rPr lang="ru-RU" b="1">
                <a:latin typeface="Times New Roman"/>
                <a:cs typeface="Times New Roman"/>
              </a:rPr>
              <a:t>Кто разработал стандарт.</a:t>
            </a:r>
          </a:p>
          <a:p>
            <a:pPr marL="228600" indent="-228600">
              <a:buAutoNum type="arabicPeriod"/>
            </a:pPr>
            <a:r>
              <a:rPr lang="ru-RU" b="1">
                <a:latin typeface="Times New Roman"/>
                <a:cs typeface="Times New Roman"/>
              </a:rPr>
              <a:t>Цели и задачи стандарта.</a:t>
            </a:r>
          </a:p>
          <a:p>
            <a:pPr marL="228600" indent="-228600">
              <a:buAutoNum type="arabicPeriod"/>
            </a:pPr>
            <a:r>
              <a:rPr lang="ru-RU" b="1">
                <a:latin typeface="Times New Roman"/>
                <a:cs typeface="Times New Roman"/>
              </a:rPr>
              <a:t>Основные принципы и преимущества использования.</a:t>
            </a:r>
          </a:p>
          <a:p>
            <a:pPr marL="228600" indent="-228600">
              <a:buAutoNum type="arabicPeriod"/>
            </a:pPr>
            <a:r>
              <a:rPr lang="ru-RU" b="1">
                <a:latin typeface="Times New Roman"/>
                <a:cs typeface="Times New Roman"/>
              </a:rPr>
              <a:t>Общие положения стандарта. </a:t>
            </a:r>
          </a:p>
          <a:p>
            <a:pPr marL="228600" indent="-228600">
              <a:buAutoNum type="arabicPeriod"/>
            </a:pPr>
            <a:r>
              <a:rPr lang="ru-RU" b="1">
                <a:latin typeface="Times New Roman"/>
                <a:cs typeface="Times New Roman"/>
              </a:rPr>
              <a:t>Структура разделов стандарта.</a:t>
            </a:r>
          </a:p>
          <a:p>
            <a:pPr>
              <a:buFont typeface="+mj-lt"/>
              <a:buAutoNum type="arabicPeriod"/>
            </a:pPr>
            <a:endParaRPr lang="ru-RU" sz="1200" b="1">
              <a:latin typeface="Times New Roman"/>
              <a:cs typeface="Times New Roman"/>
            </a:endParaRPr>
          </a:p>
        </p:txBody>
      </p:sp>
      <p:sp>
        <p:nvSpPr>
          <p:cNvPr id="7" name="TextBox 6">
            <a:extLst>
              <a:ext uri="{FF2B5EF4-FFF2-40B4-BE49-F238E27FC236}">
                <a16:creationId xmlns:a16="http://schemas.microsoft.com/office/drawing/2014/main" id="{9045EA84-04F6-CDED-3F32-206E64361C5F}"/>
              </a:ext>
            </a:extLst>
          </p:cNvPr>
          <p:cNvSpPr txBox="1"/>
          <p:nvPr/>
        </p:nvSpPr>
        <p:spPr>
          <a:xfrm>
            <a:off x="6777317" y="2450071"/>
            <a:ext cx="4422588" cy="44986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1000"/>
              </a:spcBef>
            </a:pPr>
            <a:r>
              <a:rPr lang="ru-RU" b="1">
                <a:solidFill>
                  <a:schemeClr val="accent1"/>
                </a:solidFill>
                <a:latin typeface="Times New Roman"/>
                <a:cs typeface="Times New Roman"/>
              </a:rPr>
              <a:t>9. </a:t>
            </a:r>
            <a:r>
              <a:rPr lang="ru-RU" b="1">
                <a:solidFill>
                  <a:srgbClr val="404040"/>
                </a:solidFill>
                <a:latin typeface="Times New Roman"/>
                <a:cs typeface="Times New Roman"/>
              </a:rPr>
              <a:t>Общие требования к созданию текстовых документов.</a:t>
            </a:r>
            <a:endParaRPr lang="en-US">
              <a:solidFill>
                <a:srgbClr val="404040"/>
              </a:solidFill>
              <a:latin typeface="Times New Roman"/>
              <a:cs typeface="Times New Roman"/>
            </a:endParaRPr>
          </a:p>
          <a:p>
            <a:pPr>
              <a:spcBef>
                <a:spcPts val="1000"/>
              </a:spcBef>
            </a:pPr>
            <a:r>
              <a:rPr lang="ru-RU" b="1">
                <a:solidFill>
                  <a:schemeClr val="accent1"/>
                </a:solidFill>
                <a:latin typeface="Times New Roman"/>
                <a:cs typeface="Times New Roman"/>
              </a:rPr>
              <a:t>10. </a:t>
            </a:r>
            <a:r>
              <a:rPr lang="ru-RU" b="1">
                <a:solidFill>
                  <a:srgbClr val="404040"/>
                </a:solidFill>
                <a:latin typeface="Times New Roman"/>
                <a:cs typeface="Times New Roman"/>
              </a:rPr>
              <a:t>Требование к оформлению состава документов.</a:t>
            </a:r>
            <a:endParaRPr lang="en-US">
              <a:solidFill>
                <a:srgbClr val="404040"/>
              </a:solidFill>
              <a:latin typeface="Times New Roman"/>
              <a:cs typeface="Times New Roman"/>
            </a:endParaRPr>
          </a:p>
          <a:p>
            <a:pPr>
              <a:spcBef>
                <a:spcPts val="1000"/>
              </a:spcBef>
            </a:pPr>
            <a:r>
              <a:rPr lang="ru-RU" b="1">
                <a:solidFill>
                  <a:schemeClr val="accent1"/>
                </a:solidFill>
                <a:latin typeface="Times New Roman"/>
                <a:cs typeface="Times New Roman"/>
              </a:rPr>
              <a:t>11. </a:t>
            </a:r>
            <a:r>
              <a:rPr lang="ru-RU" b="1">
                <a:solidFill>
                  <a:srgbClr val="404040"/>
                </a:solidFill>
                <a:latin typeface="Times New Roman"/>
                <a:cs typeface="Times New Roman"/>
              </a:rPr>
              <a:t>Требования к оформлению текстовых документов.</a:t>
            </a:r>
            <a:endParaRPr lang="en-US">
              <a:solidFill>
                <a:srgbClr val="404040"/>
              </a:solidFill>
              <a:latin typeface="Times New Roman"/>
              <a:cs typeface="Times New Roman"/>
            </a:endParaRPr>
          </a:p>
          <a:p>
            <a:pPr>
              <a:spcBef>
                <a:spcPts val="1000"/>
              </a:spcBef>
            </a:pPr>
            <a:r>
              <a:rPr lang="ru-RU" b="1">
                <a:solidFill>
                  <a:schemeClr val="accent1"/>
                </a:solidFill>
                <a:latin typeface="Times New Roman"/>
                <a:cs typeface="Times New Roman"/>
              </a:rPr>
              <a:t>12.</a:t>
            </a:r>
            <a:r>
              <a:rPr lang="ru-RU" b="1">
                <a:solidFill>
                  <a:srgbClr val="404040"/>
                </a:solidFill>
                <a:latin typeface="Times New Roman"/>
                <a:cs typeface="Times New Roman"/>
              </a:rPr>
              <a:t> Требования к оформлению графических материалов. </a:t>
            </a:r>
            <a:endParaRPr lang="en-US">
              <a:solidFill>
                <a:srgbClr val="404040"/>
              </a:solidFill>
              <a:latin typeface="Times New Roman"/>
              <a:cs typeface="Times New Roman"/>
            </a:endParaRPr>
          </a:p>
          <a:p>
            <a:pPr>
              <a:spcBef>
                <a:spcPts val="1000"/>
              </a:spcBef>
            </a:pPr>
            <a:r>
              <a:rPr lang="ru-RU" b="1">
                <a:solidFill>
                  <a:schemeClr val="accent1"/>
                </a:solidFill>
                <a:latin typeface="Times New Roman"/>
                <a:cs typeface="Times New Roman"/>
              </a:rPr>
              <a:t>13.</a:t>
            </a:r>
            <a:r>
              <a:rPr lang="ru-RU" b="1">
                <a:solidFill>
                  <a:srgbClr val="404040"/>
                </a:solidFill>
                <a:latin typeface="Times New Roman"/>
                <a:cs typeface="Times New Roman"/>
              </a:rPr>
              <a:t> Применение стандарта на практике.</a:t>
            </a:r>
            <a:endParaRPr lang="en-US">
              <a:solidFill>
                <a:srgbClr val="404040"/>
              </a:solidFill>
              <a:latin typeface="Times New Roman"/>
              <a:cs typeface="Times New Roman"/>
            </a:endParaRPr>
          </a:p>
          <a:p>
            <a:pPr>
              <a:spcBef>
                <a:spcPts val="1000"/>
              </a:spcBef>
            </a:pPr>
            <a:r>
              <a:rPr lang="ru-RU" b="1">
                <a:solidFill>
                  <a:schemeClr val="accent1"/>
                </a:solidFill>
                <a:latin typeface="Times New Roman"/>
                <a:cs typeface="Times New Roman"/>
              </a:rPr>
              <a:t>14.</a:t>
            </a:r>
            <a:r>
              <a:rPr lang="ru-RU" b="1">
                <a:solidFill>
                  <a:srgbClr val="404040"/>
                </a:solidFill>
                <a:latin typeface="Times New Roman"/>
                <a:cs typeface="Times New Roman"/>
              </a:rPr>
              <a:t> Заключение.</a:t>
            </a:r>
            <a:endParaRPr lang="en-US">
              <a:solidFill>
                <a:srgbClr val="404040"/>
              </a:solidFill>
              <a:latin typeface="Times New Roman"/>
              <a:cs typeface="Times New Roman"/>
            </a:endParaRPr>
          </a:p>
          <a:p>
            <a:pPr>
              <a:spcBef>
                <a:spcPts val="1000"/>
              </a:spcBef>
            </a:pPr>
            <a:r>
              <a:rPr lang="ru-RU" b="1">
                <a:solidFill>
                  <a:schemeClr val="accent1"/>
                </a:solidFill>
                <a:latin typeface="Times New Roman"/>
                <a:cs typeface="Times New Roman"/>
              </a:rPr>
              <a:t>15.</a:t>
            </a:r>
            <a:r>
              <a:rPr lang="ru-RU" b="1">
                <a:solidFill>
                  <a:srgbClr val="404040"/>
                </a:solidFill>
                <a:latin typeface="Times New Roman"/>
                <a:cs typeface="Times New Roman"/>
              </a:rPr>
              <a:t> Библиотека и ссылки.</a:t>
            </a:r>
            <a:endParaRPr lang="en-US">
              <a:solidFill>
                <a:srgbClr val="404040"/>
              </a:solidFill>
              <a:latin typeface="Times New Roman"/>
              <a:cs typeface="Times New Roman"/>
            </a:endParaRPr>
          </a:p>
          <a:p>
            <a:pPr marL="342900" indent="-342900">
              <a:spcBef>
                <a:spcPts val="1000"/>
              </a:spcBef>
              <a:buAutoNum type="arabicPeriod"/>
            </a:pPr>
            <a:endParaRPr lang="ru-RU" sz="1200">
              <a:solidFill>
                <a:srgbClr val="404040"/>
              </a:solidFill>
              <a:latin typeface="Times New Roman"/>
              <a:cs typeface="Times New Roman"/>
            </a:endParaRPr>
          </a:p>
          <a:p>
            <a:pPr algn="l"/>
            <a:endParaRPr lang="ru-RU"/>
          </a:p>
        </p:txBody>
      </p:sp>
    </p:spTree>
    <p:extLst>
      <p:ext uri="{BB962C8B-B14F-4D97-AF65-F5344CB8AC3E}">
        <p14:creationId xmlns:p14="http://schemas.microsoft.com/office/powerpoint/2010/main" val="16541814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80FCFC-9A0A-4943-9845-DE1AFB68C8FB}"/>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p>
        </p:txBody>
      </p:sp>
      <p:sp>
        <p:nvSpPr>
          <p:cNvPr id="3" name="Объект 2">
            <a:extLst>
              <a:ext uri="{FF2B5EF4-FFF2-40B4-BE49-F238E27FC236}">
                <a16:creationId xmlns:a16="http://schemas.microsoft.com/office/drawing/2014/main" id="{28390D93-C852-4BC1-B923-153A90D19F94}"/>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ru-RU" sz="2400" b="1">
                <a:latin typeface="Times New Roman"/>
                <a:cs typeface="Times New Roman"/>
              </a:rPr>
              <a:t>Формат страниц.</a:t>
            </a:r>
          </a:p>
          <a:p>
            <a:pPr algn="l"/>
            <a:r>
              <a:rPr lang="ru-RU" sz="2400" b="0" i="0">
                <a:effectLst/>
                <a:latin typeface="Times New Roman"/>
                <a:cs typeface="Times New Roman"/>
              </a:rPr>
              <a:t>Стандарт ГОСТ Р 2.105-2019 “ЕСКД. Общие требования к текстовым документам” предписывает использовать формат страницы A4 с книжной ориентацией. Это означает, что документ должен быть распечатан на листах размером 210x297 мм с вертикальным расположением текста.</a:t>
            </a:r>
          </a:p>
          <a:p>
            <a:pPr algn="l"/>
            <a:r>
              <a:rPr lang="ru-RU" sz="2400" b="0" i="0">
                <a:effectLst/>
                <a:latin typeface="Times New Roman"/>
                <a:cs typeface="Times New Roman"/>
              </a:rPr>
              <a:t>Поля страницы также имеют определенные требования: верхнее поле должно быть 2 см, нижнее - 2 см, левое - 3 см и правое - 1,5 см. Это обеспечивает достаточное пространство для комфортного чтения и оформления документа.</a:t>
            </a:r>
          </a:p>
          <a:p>
            <a:endParaRPr lang="ru-RU"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4109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1BBEB6-55AB-4B73-B17D-1FB64E222D50}"/>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p>
        </p:txBody>
      </p:sp>
      <p:sp>
        <p:nvSpPr>
          <p:cNvPr id="3" name="Объект 2">
            <a:extLst>
              <a:ext uri="{FF2B5EF4-FFF2-40B4-BE49-F238E27FC236}">
                <a16:creationId xmlns:a16="http://schemas.microsoft.com/office/drawing/2014/main" id="{201C6EE5-E7F4-4CB5-9899-D4D68D088B22}"/>
              </a:ext>
            </a:extLst>
          </p:cNvPr>
          <p:cNvSpPr>
            <a:spLocks noGrp="1"/>
          </p:cNvSpPr>
          <p:nvPr>
            <p:ph idx="1"/>
          </p:nvPr>
        </p:nvSpPr>
        <p:spPr/>
        <p:txBody>
          <a:bodyPr>
            <a:normAutofit/>
          </a:bodyPr>
          <a:lstStyle/>
          <a:p>
            <a:pPr marL="0" indent="0">
              <a:buNone/>
            </a:pPr>
            <a:r>
              <a:rPr lang="ru-RU" sz="2400" b="1" i="0">
                <a:effectLst/>
                <a:latin typeface="Times New Roman" panose="02020603050405020304" pitchFamily="18" charset="0"/>
                <a:cs typeface="Times New Roman" panose="02020603050405020304" pitchFamily="18" charset="0"/>
              </a:rPr>
              <a:t>Интервал: полуторный</a:t>
            </a:r>
            <a:endParaRPr lang="ru-RU" sz="2400" b="1">
              <a:latin typeface="Times New Roman" panose="02020603050405020304" pitchFamily="18" charset="0"/>
              <a:cs typeface="Times New Roman" panose="02020603050405020304" pitchFamily="18" charset="0"/>
            </a:endParaRPr>
          </a:p>
          <a:p>
            <a:pPr marL="0" indent="0">
              <a:buNone/>
            </a:pPr>
            <a:r>
              <a:rPr lang="ru-RU" sz="2400" b="0" i="0">
                <a:effectLst/>
                <a:latin typeface="Times New Roman" panose="02020603050405020304" pitchFamily="18" charset="0"/>
                <a:cs typeface="Times New Roman" panose="02020603050405020304" pitchFamily="18" charset="0"/>
              </a:rPr>
              <a:t>Стандарт ГОСТ Р 2.105-2019 “ЕСКД. Общие требования к текстовым документам” предусматривает полуторный интервал для шрифта Times New </a:t>
            </a:r>
            <a:r>
              <a:rPr lang="ru-RU" sz="2400" b="0" i="0" err="1">
                <a:effectLst/>
                <a:latin typeface="Times New Roman" panose="02020603050405020304" pitchFamily="18" charset="0"/>
                <a:cs typeface="Times New Roman" panose="02020603050405020304" pitchFamily="18" charset="0"/>
              </a:rPr>
              <a:t>Roman</a:t>
            </a:r>
            <a:r>
              <a:rPr lang="ru-RU" sz="2400" b="0" i="0">
                <a:effectLst/>
                <a:latin typeface="Times New Roman" panose="02020603050405020304" pitchFamily="18" charset="0"/>
                <a:cs typeface="Times New Roman" panose="02020603050405020304" pitchFamily="18" charset="0"/>
              </a:rPr>
              <a:t> размером 14 пунктов. Это означает, что между строками текста будет расстояние, равное высоте строки текста. Полуторный интервал позволяет сохранить достаточное пространство между строками, не делая текст слишком разреженным или плотным.</a:t>
            </a:r>
            <a:endParaRPr 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9708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417B3C4-7ADF-40EB-8C82-22E8A97AB57B}"/>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p>
        </p:txBody>
      </p:sp>
      <p:sp>
        <p:nvSpPr>
          <p:cNvPr id="3" name="Объект 2">
            <a:extLst>
              <a:ext uri="{FF2B5EF4-FFF2-40B4-BE49-F238E27FC236}">
                <a16:creationId xmlns:a16="http://schemas.microsoft.com/office/drawing/2014/main" id="{8A4BAC29-22C2-41D7-99EF-61D90C6CE9BF}"/>
              </a:ext>
            </a:extLst>
          </p:cNvPr>
          <p:cNvSpPr>
            <a:spLocks noGrp="1"/>
          </p:cNvSpPr>
          <p:nvPr>
            <p:ph idx="1"/>
          </p:nvPr>
        </p:nvSpPr>
        <p:spPr/>
        <p:txBody>
          <a:bodyPr>
            <a:normAutofit/>
          </a:bodyPr>
          <a:lstStyle/>
          <a:p>
            <a:pPr marL="0" indent="0">
              <a:buNone/>
            </a:pPr>
            <a:r>
              <a:rPr lang="ru-RU" sz="2400" b="1" i="0">
                <a:effectLst/>
                <a:latin typeface="Times New Roman" panose="02020603050405020304" pitchFamily="18" charset="0"/>
                <a:cs typeface="Times New Roman" panose="02020603050405020304" pitchFamily="18" charset="0"/>
              </a:rPr>
              <a:t>Выравнивание по ширине.</a:t>
            </a:r>
          </a:p>
          <a:p>
            <a:pPr marL="0" indent="0">
              <a:buNone/>
            </a:pPr>
            <a:r>
              <a:rPr lang="ru-RU" sz="2400" b="0" i="0">
                <a:effectLst/>
                <a:latin typeface="Times New Roman" panose="02020603050405020304" pitchFamily="18" charset="0"/>
                <a:cs typeface="Times New Roman" panose="02020603050405020304" pitchFamily="18" charset="0"/>
              </a:rPr>
              <a:t>Стандарт ГОСТ Р 2.105-2019 “ЕСКД. Общие требования к текстовым документам” требует выравнивания текста по ширине страницы. Это означает, что текст должен быть равномерно распределен по всей ширине страницы, без смещения влево или вправо. Такое выравнивание помогает создать более аккуратный и профессиональный вид документа, а также облегчает чтение и восприятие текста.</a:t>
            </a:r>
            <a:endParaRPr 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3679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BB8B09-6773-42BC-A854-842965AB3AF2}"/>
              </a:ext>
            </a:extLst>
          </p:cNvPr>
          <p:cNvSpPr>
            <a:spLocks noGrp="1"/>
          </p:cNvSpPr>
          <p:nvPr>
            <p:ph type="title"/>
          </p:nvPr>
        </p:nvSpPr>
        <p:spPr/>
        <p:txBody>
          <a:bodyPr/>
          <a:lstStyle/>
          <a:p>
            <a:r>
              <a:rPr lang="ru-RU" b="1">
                <a:latin typeface="Times New Roman"/>
                <a:cs typeface="Times New Roman"/>
              </a:rPr>
              <a:t>Требования к оформлению текстовых документов.</a:t>
            </a:r>
          </a:p>
        </p:txBody>
      </p:sp>
      <p:sp>
        <p:nvSpPr>
          <p:cNvPr id="3" name="Объект 2">
            <a:extLst>
              <a:ext uri="{FF2B5EF4-FFF2-40B4-BE49-F238E27FC236}">
                <a16:creationId xmlns:a16="http://schemas.microsoft.com/office/drawing/2014/main" id="{A058F134-17E8-40CC-886C-81005F0DB4F9}"/>
              </a:ext>
            </a:extLst>
          </p:cNvPr>
          <p:cNvSpPr>
            <a:spLocks noGrp="1"/>
          </p:cNvSpPr>
          <p:nvPr>
            <p:ph idx="1"/>
          </p:nvPr>
        </p:nvSpPr>
        <p:spPr>
          <a:xfrm>
            <a:off x="1154955" y="2603500"/>
            <a:ext cx="9135223" cy="3732601"/>
          </a:xfrm>
        </p:spPr>
        <p:txBody>
          <a:bodyPr vert="horz" lIns="91440" tIns="45720" rIns="91440" bIns="45720" rtlCol="0" anchor="t">
            <a:normAutofit lnSpcReduction="10000"/>
          </a:bodyPr>
          <a:lstStyle/>
          <a:p>
            <a:pPr marL="0" indent="0" algn="l">
              <a:buNone/>
            </a:pPr>
            <a:r>
              <a:rPr lang="ru-RU" b="1" i="0">
                <a:effectLst/>
                <a:latin typeface="Times New Roman" panose="02020603050405020304" pitchFamily="18" charset="0"/>
                <a:cs typeface="Times New Roman" panose="02020603050405020304" pitchFamily="18" charset="0"/>
              </a:rPr>
              <a:t>Отступы.</a:t>
            </a:r>
          </a:p>
          <a:p>
            <a:pPr algn="l"/>
            <a:r>
              <a:rPr lang="ru-RU" sz="2000" b="0" i="0">
                <a:effectLst/>
                <a:latin typeface="Times New Roman"/>
                <a:cs typeface="Times New Roman"/>
              </a:rPr>
              <a:t>Стандарт ГОСТ Р 2.105-2019 предписывает использование определенных отступов в текстовых документах. Отступы служат для улучшения читаемости текста и придания документу профессионального вида.</a:t>
            </a:r>
          </a:p>
          <a:p>
            <a:r>
              <a:rPr lang="ru-RU" sz="2000" b="0" i="0">
                <a:effectLst/>
                <a:latin typeface="Times New Roman"/>
                <a:cs typeface="Times New Roman"/>
              </a:rPr>
              <a:t>Вот основные требования к отступам в текстовых документах по данному стандарту:</a:t>
            </a:r>
            <a:br>
              <a:rPr lang="ru-RU" sz="2000" b="0" i="0">
                <a:effectLst/>
                <a:latin typeface="Times New Roman" panose="02020603050405020304" pitchFamily="18" charset="0"/>
                <a:cs typeface="Times New Roman" panose="02020603050405020304" pitchFamily="18" charset="0"/>
              </a:rPr>
            </a:br>
            <a:r>
              <a:rPr lang="ru-RU" sz="2000">
                <a:latin typeface="Times New Roman"/>
                <a:cs typeface="Times New Roman"/>
              </a:rPr>
              <a:t>  </a:t>
            </a:r>
            <a:r>
              <a:rPr lang="ru-RU" sz="2000" b="0" i="0">
                <a:effectLst/>
                <a:latin typeface="Times New Roman"/>
                <a:cs typeface="Times New Roman"/>
              </a:rPr>
              <a:t>Отступ первой строки должен составлять 1,25 см;</a:t>
            </a:r>
            <a:br>
              <a:rPr lang="ru-RU" sz="2000" b="0" i="0">
                <a:effectLst/>
                <a:latin typeface="Times New Roman" panose="02020603050405020304" pitchFamily="18" charset="0"/>
                <a:cs typeface="Times New Roman" panose="02020603050405020304" pitchFamily="18" charset="0"/>
              </a:rPr>
            </a:br>
            <a:r>
              <a:rPr lang="ru-RU" sz="2000">
                <a:latin typeface="Times New Roman"/>
                <a:cs typeface="Times New Roman"/>
              </a:rPr>
              <a:t>  </a:t>
            </a:r>
            <a:r>
              <a:rPr lang="ru-RU" sz="2000" b="0" i="0">
                <a:effectLst/>
                <a:latin typeface="Times New Roman"/>
                <a:cs typeface="Times New Roman"/>
              </a:rPr>
              <a:t>Выравнивание заголовков разделов и подразделов должно быть по центру;</a:t>
            </a:r>
            <a:br>
              <a:rPr lang="ru-RU" sz="2000" b="0" i="0">
                <a:effectLst/>
                <a:latin typeface="Times New Roman" panose="02020603050405020304" pitchFamily="18" charset="0"/>
                <a:cs typeface="Times New Roman" panose="02020603050405020304" pitchFamily="18" charset="0"/>
              </a:rPr>
            </a:br>
            <a:r>
              <a:rPr lang="ru-RU" sz="2000">
                <a:latin typeface="Times New Roman"/>
                <a:cs typeface="Times New Roman"/>
              </a:rPr>
              <a:t>  </a:t>
            </a:r>
            <a:r>
              <a:rPr lang="ru-RU" sz="2000" b="0" i="0">
                <a:effectLst/>
                <a:latin typeface="Times New Roman"/>
                <a:cs typeface="Times New Roman"/>
              </a:rPr>
              <a:t>Выравнивание подзаголовков должно быть по левому краю;</a:t>
            </a:r>
            <a:br>
              <a:rPr lang="ru-RU" sz="2000" b="0" i="0">
                <a:effectLst/>
                <a:latin typeface="Times New Roman" panose="02020603050405020304" pitchFamily="18" charset="0"/>
                <a:cs typeface="Times New Roman" panose="02020603050405020304" pitchFamily="18" charset="0"/>
              </a:rPr>
            </a:br>
            <a:r>
              <a:rPr lang="ru-RU" sz="2000">
                <a:latin typeface="Times New Roman"/>
                <a:cs typeface="Times New Roman"/>
              </a:rPr>
              <a:t>  </a:t>
            </a:r>
            <a:r>
              <a:rPr lang="ru-RU" sz="2000" b="0" i="0">
                <a:effectLst/>
                <a:latin typeface="Times New Roman"/>
                <a:cs typeface="Times New Roman"/>
              </a:rPr>
              <a:t>Нумерация страниц должна быть сверху или снизу по центру страницы.</a:t>
            </a:r>
            <a:br>
              <a:rPr lang="ru-RU" sz="2000" b="0" i="0">
                <a:effectLst/>
                <a:latin typeface="Times New Roman" panose="02020603050405020304" pitchFamily="18" charset="0"/>
                <a:cs typeface="Times New Roman" panose="02020603050405020304" pitchFamily="18" charset="0"/>
              </a:rPr>
            </a:br>
            <a:r>
              <a:rPr lang="ru-RU" sz="2000" b="0" i="0">
                <a:effectLst/>
                <a:latin typeface="Times New Roman"/>
                <a:cs typeface="Times New Roman"/>
              </a:rPr>
              <a:t>Кроме того, стандарт определяет требования к полям страниц, формату страниц, шрифту и другим параметрам оформления текстовых документов.</a:t>
            </a:r>
          </a:p>
          <a:p>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853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274769-53F8-4DFB-ADE7-41969CFDC7AC}"/>
              </a:ext>
            </a:extLst>
          </p:cNvPr>
          <p:cNvSpPr>
            <a:spLocks noGrp="1"/>
          </p:cNvSpPr>
          <p:nvPr>
            <p:ph type="title"/>
          </p:nvPr>
        </p:nvSpPr>
        <p:spPr/>
        <p:txBody>
          <a:bodyPr/>
          <a:lstStyle/>
          <a:p>
            <a:r>
              <a:rPr lang="ru-RU" b="1">
                <a:latin typeface="Times New Roman"/>
                <a:cs typeface="Times New Roman"/>
              </a:rPr>
              <a:t>Требования к оформлению текстовых документов.</a:t>
            </a:r>
          </a:p>
        </p:txBody>
      </p:sp>
      <p:sp>
        <p:nvSpPr>
          <p:cNvPr id="3" name="Объект 2">
            <a:extLst>
              <a:ext uri="{FF2B5EF4-FFF2-40B4-BE49-F238E27FC236}">
                <a16:creationId xmlns:a16="http://schemas.microsoft.com/office/drawing/2014/main" id="{6BCD3D4C-FEAA-4D01-B121-98A27D536465}"/>
              </a:ext>
            </a:extLst>
          </p:cNvPr>
          <p:cNvSpPr>
            <a:spLocks noGrp="1"/>
          </p:cNvSpPr>
          <p:nvPr>
            <p:ph idx="1"/>
          </p:nvPr>
        </p:nvSpPr>
        <p:spPr>
          <a:xfrm>
            <a:off x="1154953" y="2377722"/>
            <a:ext cx="9235864" cy="4381613"/>
          </a:xfrm>
        </p:spPr>
        <p:txBody>
          <a:bodyPr vert="horz" lIns="91440" tIns="45720" rIns="91440" bIns="45720" rtlCol="0" anchor="t">
            <a:normAutofit lnSpcReduction="10000"/>
          </a:bodyPr>
          <a:lstStyle/>
          <a:p>
            <a:pPr marL="0" indent="0">
              <a:buNone/>
            </a:pPr>
            <a:r>
              <a:rPr lang="ru-RU" sz="2300" b="1" i="0">
                <a:effectLst/>
                <a:latin typeface="Times New Roman" panose="02020603050405020304" pitchFamily="18" charset="0"/>
                <a:cs typeface="Times New Roman" panose="02020603050405020304" pitchFamily="18" charset="0"/>
              </a:rPr>
              <a:t>Заголовки, разделы и подразделы.</a:t>
            </a:r>
          </a:p>
          <a:p>
            <a:r>
              <a:rPr lang="ru-RU" sz="2000" b="0" i="0">
                <a:effectLst/>
                <a:latin typeface="Times New Roman"/>
                <a:cs typeface="Times New Roman"/>
              </a:rPr>
              <a:t>Стандарт ГОСТ Р 2.105-2019 определяет требования к оформлению заголовков в текстовых документах. Заголовки должны быть выделены жирным шрифтом, расположены по центру страницы и написаны с заглавной буквы. Точки после заголовков не ставятся. Разделы и подразделы также должны иметь соответствующие заголовки, которые выделяются жирным шрифтом и располагаются по центру страницы, но уже со строчной буквы и с точкой в конце.</a:t>
            </a:r>
          </a:p>
          <a:p>
            <a:pPr algn="l"/>
            <a:r>
              <a:rPr lang="ru-RU" sz="2000" b="0" i="0">
                <a:effectLst/>
                <a:latin typeface="Times New Roman"/>
                <a:cs typeface="Times New Roman"/>
              </a:rPr>
              <a:t>Заголовки в текстовых документах выделяются при помощи жирного шрифта и расположения по центру страницы. Точки после заголовков обычно не ставятся, за исключением случаев, когда заголовок является вопросом или предложением, которое требует завершения.</a:t>
            </a:r>
          </a:p>
          <a:p>
            <a:pPr algn="l"/>
            <a:r>
              <a:rPr lang="ru-RU" sz="2000" b="0" i="0">
                <a:effectLst/>
                <a:latin typeface="Times New Roman"/>
                <a:cs typeface="Times New Roman"/>
              </a:rPr>
              <a:t>Разделы и подразделы также имеют соответствующие заголовки, но они выделяются при помощи обычного шрифта и располагаются слева на строке.</a:t>
            </a:r>
          </a:p>
          <a:p>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2699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47A2EC-1F52-E174-1EE7-1267C6848843}"/>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p>
        </p:txBody>
      </p:sp>
      <p:sp>
        <p:nvSpPr>
          <p:cNvPr id="3" name="Объект 2">
            <a:extLst>
              <a:ext uri="{FF2B5EF4-FFF2-40B4-BE49-F238E27FC236}">
                <a16:creationId xmlns:a16="http://schemas.microsoft.com/office/drawing/2014/main" id="{5CA3A42E-41A1-6865-B681-958BA262DDC8}"/>
              </a:ext>
            </a:extLst>
          </p:cNvPr>
          <p:cNvSpPr>
            <a:spLocks noGrp="1"/>
          </p:cNvSpPr>
          <p:nvPr>
            <p:ph idx="1"/>
          </p:nvPr>
        </p:nvSpPr>
        <p:spPr/>
        <p:txBody>
          <a:bodyPr vert="horz" lIns="91440" tIns="45720" rIns="91440" bIns="45720" rtlCol="0" anchor="t">
            <a:normAutofit fontScale="92500"/>
          </a:bodyPr>
          <a:lstStyle/>
          <a:p>
            <a:r>
              <a:rPr lang="ru-RU" sz="2400" b="1" i="0">
                <a:solidFill>
                  <a:srgbClr val="000000"/>
                </a:solidFill>
                <a:effectLst/>
                <a:latin typeface="Times New Roman"/>
                <a:cs typeface="Times New Roman"/>
              </a:rPr>
              <a:t>Размещение текста, переносы и разбиение на абзацы</a:t>
            </a:r>
            <a:r>
              <a:rPr lang="ru-RU" sz="2400" b="0" i="0">
                <a:solidFill>
                  <a:srgbClr val="000000"/>
                </a:solidFill>
                <a:effectLst/>
                <a:latin typeface="Times New Roman"/>
                <a:cs typeface="Times New Roman"/>
              </a:rPr>
              <a:t> </a:t>
            </a:r>
          </a:p>
          <a:p>
            <a:pPr>
              <a:buFont typeface="+mj-lt"/>
              <a:buAutoNum type="arabicPeriod"/>
            </a:pPr>
            <a:r>
              <a:rPr lang="ru-RU" sz="2400">
                <a:latin typeface="Times New Roman"/>
                <a:cs typeface="Times New Roman"/>
              </a:rPr>
              <a:t>Размещение текста должно быть выровнено по ширине страницы. </a:t>
            </a:r>
            <a:endParaRPr lang="ru-RU" sz="2400">
              <a:latin typeface="Times New Roman" panose="02020603050405020304" pitchFamily="18" charset="0"/>
              <a:cs typeface="Times New Roman" panose="02020603050405020304" pitchFamily="18" charset="0"/>
            </a:endParaRPr>
          </a:p>
          <a:p>
            <a:pPr>
              <a:buFont typeface="+mj-lt"/>
              <a:buAutoNum type="arabicPeriod"/>
            </a:pPr>
            <a:r>
              <a:rPr lang="ru-RU" sz="2400">
                <a:latin typeface="Times New Roman"/>
                <a:cs typeface="Times New Roman"/>
              </a:rPr>
              <a:t>Допускается использование переносов слов в пределах строки, чтобы избежать появления выступающих слов на краю строки. </a:t>
            </a:r>
            <a:endParaRPr lang="ru-RU" sz="2400">
              <a:latin typeface="Times New Roman" panose="02020603050405020304" pitchFamily="18" charset="0"/>
              <a:cs typeface="Times New Roman" panose="02020603050405020304" pitchFamily="18" charset="0"/>
            </a:endParaRPr>
          </a:p>
          <a:p>
            <a:pPr>
              <a:buFont typeface="+mj-lt"/>
              <a:buAutoNum type="arabicPeriod"/>
            </a:pPr>
            <a:r>
              <a:rPr lang="ru-RU" sz="2400">
                <a:latin typeface="Times New Roman"/>
                <a:cs typeface="Times New Roman"/>
              </a:rPr>
              <a:t>Разбиение текста на абзацы должно быть осуществлено с помощью абзацных отступов. Рекомендуется использовать отступ в 1.25 см. </a:t>
            </a:r>
            <a:endParaRPr lang="ru-RU" sz="2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1189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7542CE-B44D-2BFC-379A-20B655403654}"/>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r>
              <a:rPr lang="ru-RU">
                <a:latin typeface="Times New Roman" panose="02020603050405020304" pitchFamily="18" charset="0"/>
                <a:cs typeface="Times New Roman" panose="02020603050405020304" pitchFamily="18" charset="0"/>
              </a:rPr>
              <a:t>.</a:t>
            </a:r>
          </a:p>
        </p:txBody>
      </p:sp>
      <p:sp>
        <p:nvSpPr>
          <p:cNvPr id="3" name="Объект 2">
            <a:extLst>
              <a:ext uri="{FF2B5EF4-FFF2-40B4-BE49-F238E27FC236}">
                <a16:creationId xmlns:a16="http://schemas.microsoft.com/office/drawing/2014/main" id="{4690B579-9E20-7D00-D73C-7E09A98351DE}"/>
              </a:ext>
            </a:extLst>
          </p:cNvPr>
          <p:cNvSpPr>
            <a:spLocks noGrp="1"/>
          </p:cNvSpPr>
          <p:nvPr>
            <p:ph idx="1"/>
          </p:nvPr>
        </p:nvSpPr>
        <p:spPr/>
        <p:txBody>
          <a:bodyPr>
            <a:normAutofit fontScale="85000" lnSpcReduction="20000"/>
          </a:bodyPr>
          <a:lstStyle/>
          <a:p>
            <a:r>
              <a:rPr lang="ru-RU" sz="2600" b="1" i="0">
                <a:solidFill>
                  <a:srgbClr val="000000"/>
                </a:solidFill>
                <a:effectLst/>
                <a:latin typeface="Times New Roman" panose="02020603050405020304" pitchFamily="18" charset="0"/>
              </a:rPr>
              <a:t>Использование нумерации, маркированных списков и таблиц</a:t>
            </a:r>
            <a:r>
              <a:rPr lang="ru-RU" sz="2600" b="0" i="0">
                <a:solidFill>
                  <a:srgbClr val="000000"/>
                </a:solidFill>
                <a:effectLst/>
                <a:latin typeface="Times New Roman" panose="02020603050405020304" pitchFamily="18" charset="0"/>
              </a:rPr>
              <a:t> </a:t>
            </a:r>
          </a:p>
          <a:p>
            <a:pPr algn="l" rtl="0" fontAlgn="base">
              <a:buFont typeface="+mj-lt"/>
              <a:buAutoNum type="arabicPeriod"/>
            </a:pPr>
            <a:r>
              <a:rPr lang="ru-RU" sz="2600" b="0" i="0">
                <a:solidFill>
                  <a:srgbClr val="000000"/>
                </a:solidFill>
                <a:effectLst/>
                <a:latin typeface="Times New Roman" panose="02020603050405020304" pitchFamily="18" charset="0"/>
              </a:rPr>
              <a:t>Нумерация должна быть использована для обозначения упорядоченных списков. Номера должны быть выровнены по левому краю, а текст должен начинаться с отступа. </a:t>
            </a:r>
          </a:p>
          <a:p>
            <a:pPr algn="l" rtl="0" fontAlgn="base">
              <a:buFont typeface="+mj-lt"/>
              <a:buAutoNum type="arabicPeriod"/>
            </a:pPr>
            <a:r>
              <a:rPr lang="ru-RU" sz="2600" b="0" i="0">
                <a:solidFill>
                  <a:srgbClr val="000000"/>
                </a:solidFill>
                <a:effectLst/>
                <a:latin typeface="Times New Roman" panose="02020603050405020304" pitchFamily="18" charset="0"/>
              </a:rPr>
              <a:t>Маркированные списки следует использовать для обозначения неупорядоченных списков. Знаки маркировки должны быть выровнены по левому краю, а текст должен начинаться с отступа. </a:t>
            </a:r>
          </a:p>
          <a:p>
            <a:pPr algn="l" rtl="0" fontAlgn="base">
              <a:buFont typeface="+mj-lt"/>
              <a:buAutoNum type="arabicPeriod"/>
            </a:pPr>
            <a:r>
              <a:rPr lang="ru-RU" sz="2600" b="0" i="0">
                <a:solidFill>
                  <a:srgbClr val="000000"/>
                </a:solidFill>
                <a:effectLst/>
                <a:latin typeface="Times New Roman" panose="02020603050405020304" pitchFamily="18" charset="0"/>
              </a:rPr>
              <a:t>Таблицы должны быть пронумерованы и содержать заголовок, который должен быть выровнен по центру. Столбцы и строки должны быть четко разделены. </a:t>
            </a:r>
          </a:p>
          <a:p>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6741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5CC516-52CC-42A0-9660-9EB7AF214786}"/>
              </a:ext>
            </a:extLst>
          </p:cNvPr>
          <p:cNvSpPr>
            <a:spLocks noGrp="1"/>
          </p:cNvSpPr>
          <p:nvPr>
            <p:ph type="title"/>
          </p:nvPr>
        </p:nvSpPr>
        <p:spPr/>
        <p:txBody>
          <a:bodyPr/>
          <a:lstStyle/>
          <a:p>
            <a:r>
              <a:rPr lang="ru-RU" b="1" i="0" kern="1200">
                <a:solidFill>
                  <a:srgbClr val="EBEBEB"/>
                </a:solidFill>
                <a:effectLst/>
                <a:latin typeface="Times New Roman" panose="02020603050405020304" pitchFamily="18" charset="0"/>
                <a:ea typeface="+mj-ea"/>
                <a:cs typeface="Times New Roman" panose="02020603050405020304" pitchFamily="18" charset="0"/>
              </a:rPr>
              <a:t>Требования к оформлению текстовых документов.</a:t>
            </a:r>
            <a:endParaRPr lang="ru-RU" sz="6000" b="1"/>
          </a:p>
        </p:txBody>
      </p:sp>
      <p:sp>
        <p:nvSpPr>
          <p:cNvPr id="3" name="Объект 2">
            <a:extLst>
              <a:ext uri="{FF2B5EF4-FFF2-40B4-BE49-F238E27FC236}">
                <a16:creationId xmlns:a16="http://schemas.microsoft.com/office/drawing/2014/main" id="{13F67C6B-5FC0-4210-8ADD-94127C633DBB}"/>
              </a:ext>
            </a:extLst>
          </p:cNvPr>
          <p:cNvSpPr>
            <a:spLocks noGrp="1"/>
          </p:cNvSpPr>
          <p:nvPr>
            <p:ph idx="1"/>
          </p:nvPr>
        </p:nvSpPr>
        <p:spPr>
          <a:xfrm>
            <a:off x="1083068" y="2287198"/>
            <a:ext cx="8761412" cy="3861998"/>
          </a:xfrm>
        </p:spPr>
        <p:txBody>
          <a:bodyPr vert="horz" lIns="91440" tIns="45720" rIns="91440" bIns="45720" rtlCol="0" anchor="t">
            <a:noAutofit/>
          </a:bodyPr>
          <a:lstStyle/>
          <a:p>
            <a:pPr marL="0" indent="0">
              <a:buNone/>
            </a:pPr>
            <a:r>
              <a:rPr lang="ru-RU" sz="2000" b="1">
                <a:latin typeface="Times New Roman"/>
                <a:cs typeface="Times New Roman"/>
              </a:rPr>
              <a:t>Титульный лист.</a:t>
            </a:r>
          </a:p>
          <a:p>
            <a:r>
              <a:rPr lang="ru-RU" sz="2000">
                <a:latin typeface="Times New Roman"/>
                <a:cs typeface="Times New Roman"/>
              </a:rPr>
              <a:t>Стандарт ГОСТ Р 2.105-2019 содержит требования к оформлению титульного листа текстового документа. Титульный лист должен содержать следующую информацию:</a:t>
            </a:r>
          </a:p>
          <a:p>
            <a:pPr>
              <a:buFont typeface="Arial" charset="2"/>
              <a:buChar char="•"/>
            </a:pPr>
            <a:r>
              <a:rPr lang="ru-RU" sz="2000">
                <a:latin typeface="Times New Roman"/>
                <a:cs typeface="Times New Roman"/>
              </a:rPr>
              <a:t>Название организации</a:t>
            </a:r>
          </a:p>
          <a:p>
            <a:pPr>
              <a:buFont typeface="Arial" charset="2"/>
              <a:buChar char="•"/>
            </a:pPr>
            <a:r>
              <a:rPr lang="ru-RU" sz="2000">
                <a:latin typeface="Times New Roman"/>
                <a:cs typeface="Times New Roman"/>
              </a:rPr>
              <a:t>Название проекта или работы</a:t>
            </a:r>
          </a:p>
          <a:p>
            <a:pPr>
              <a:buFont typeface="Arial" charset="2"/>
              <a:buChar char="•"/>
            </a:pPr>
            <a:r>
              <a:rPr lang="ru-RU" sz="2000">
                <a:latin typeface="Times New Roman"/>
                <a:cs typeface="Times New Roman"/>
              </a:rPr>
              <a:t>ФИО автора</a:t>
            </a:r>
          </a:p>
          <a:p>
            <a:pPr>
              <a:buFont typeface="Arial" charset="2"/>
              <a:buChar char="•"/>
            </a:pPr>
            <a:r>
              <a:rPr lang="ru-RU" sz="2000">
                <a:latin typeface="Times New Roman"/>
                <a:cs typeface="Times New Roman"/>
              </a:rPr>
              <a:t>Дата и место создания документа</a:t>
            </a:r>
          </a:p>
          <a:p>
            <a:pPr>
              <a:buFont typeface="Arial" charset="2"/>
              <a:buChar char="•"/>
            </a:pPr>
            <a:r>
              <a:rPr lang="ru-RU" sz="2000">
                <a:latin typeface="Times New Roman"/>
                <a:cs typeface="Times New Roman"/>
              </a:rPr>
              <a:t>Название и номер стандарта, на который опирается документ</a:t>
            </a:r>
          </a:p>
          <a:p>
            <a:pPr>
              <a:buFont typeface="Arial" charset="2"/>
              <a:buChar char="•"/>
            </a:pPr>
            <a:r>
              <a:rPr lang="ru-RU" sz="2000">
                <a:latin typeface="Times New Roman"/>
                <a:cs typeface="Times New Roman"/>
              </a:rPr>
              <a:t>Описание содержания документа и его основных разделов</a:t>
            </a:r>
          </a:p>
        </p:txBody>
      </p:sp>
    </p:spTree>
    <p:extLst>
      <p:ext uri="{BB962C8B-B14F-4D97-AF65-F5344CB8AC3E}">
        <p14:creationId xmlns:p14="http://schemas.microsoft.com/office/powerpoint/2010/main" val="31671274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BE42F4C-0BA1-4A00-B458-7E938EB821DB}"/>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p>
        </p:txBody>
      </p:sp>
      <p:sp>
        <p:nvSpPr>
          <p:cNvPr id="3" name="Объект 2">
            <a:extLst>
              <a:ext uri="{FF2B5EF4-FFF2-40B4-BE49-F238E27FC236}">
                <a16:creationId xmlns:a16="http://schemas.microsoft.com/office/drawing/2014/main" id="{C40CAF72-A13A-4DA3-B44B-1B9D8F258563}"/>
              </a:ext>
            </a:extLst>
          </p:cNvPr>
          <p:cNvSpPr>
            <a:spLocks noGrp="1"/>
          </p:cNvSpPr>
          <p:nvPr>
            <p:ph idx="1"/>
          </p:nvPr>
        </p:nvSpPr>
        <p:spPr/>
        <p:txBody>
          <a:bodyPr vert="horz" lIns="91440" tIns="45720" rIns="91440" bIns="45720" rtlCol="0" anchor="t">
            <a:normAutofit/>
          </a:bodyPr>
          <a:lstStyle/>
          <a:p>
            <a:pPr marL="0" indent="0">
              <a:buNone/>
            </a:pPr>
            <a:r>
              <a:rPr lang="ru-RU" sz="2400" b="1" i="0">
                <a:effectLst/>
                <a:latin typeface="Times New Roman"/>
                <a:cs typeface="Times New Roman"/>
              </a:rPr>
              <a:t>Содержание документа.</a:t>
            </a:r>
          </a:p>
          <a:p>
            <a:pPr marL="0" indent="0">
              <a:buNone/>
            </a:pPr>
            <a:r>
              <a:rPr lang="ru-RU" sz="2400" b="0" i="0">
                <a:effectLst/>
                <a:latin typeface="Times New Roman"/>
                <a:cs typeface="Times New Roman"/>
              </a:rPr>
              <a:t>Документ должен иметь четкую структуру, включающую разделы, подразделы, пункты и подпункты, а также содержать заголовки и подзаголовки. Кроме того, текст должен быть легко читаемым и понятным, с использованием соответствующего шрифта, размера шрифта, интервалов и отступов. В целом, содержание документа должно быть информативным, актуальным и соответствовать теме и цели работы.</a:t>
            </a:r>
            <a:endParaRPr lang="ru-RU" sz="2400">
              <a:latin typeface="Times New Roman"/>
              <a:cs typeface="Times New Roman"/>
            </a:endParaRPr>
          </a:p>
        </p:txBody>
      </p:sp>
    </p:spTree>
    <p:extLst>
      <p:ext uri="{BB962C8B-B14F-4D97-AF65-F5344CB8AC3E}">
        <p14:creationId xmlns:p14="http://schemas.microsoft.com/office/powerpoint/2010/main" val="39522665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4D03B4-1C8A-4DC8-81E9-093051D5C080}"/>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p>
        </p:txBody>
      </p:sp>
      <p:sp>
        <p:nvSpPr>
          <p:cNvPr id="3" name="Объект 2">
            <a:extLst>
              <a:ext uri="{FF2B5EF4-FFF2-40B4-BE49-F238E27FC236}">
                <a16:creationId xmlns:a16="http://schemas.microsoft.com/office/drawing/2014/main" id="{30329E18-01D9-43BA-AAF7-DCC6505F0195}"/>
              </a:ext>
            </a:extLst>
          </p:cNvPr>
          <p:cNvSpPr>
            <a:spLocks noGrp="1"/>
          </p:cNvSpPr>
          <p:nvPr>
            <p:ph idx="1"/>
          </p:nvPr>
        </p:nvSpPr>
        <p:spPr>
          <a:xfrm>
            <a:off x="1356238" y="2402217"/>
            <a:ext cx="8761412" cy="3416300"/>
          </a:xfrm>
        </p:spPr>
        <p:txBody>
          <a:bodyPr vert="horz" lIns="91440" tIns="45720" rIns="91440" bIns="45720" rtlCol="0" anchor="t">
            <a:normAutofit/>
          </a:bodyPr>
          <a:lstStyle/>
          <a:p>
            <a:pPr marL="0" indent="0">
              <a:buNone/>
            </a:pPr>
            <a:r>
              <a:rPr lang="ru-RU" sz="2600" b="1">
                <a:latin typeface="Times New Roman"/>
                <a:cs typeface="Times New Roman"/>
              </a:rPr>
              <a:t>Про в</a:t>
            </a:r>
            <a:r>
              <a:rPr lang="ru-RU" sz="2600" b="1" i="0">
                <a:effectLst/>
                <a:latin typeface="Times New Roman"/>
                <a:cs typeface="Times New Roman"/>
              </a:rPr>
              <a:t>ведение.</a:t>
            </a:r>
          </a:p>
          <a:p>
            <a:pPr marL="0" indent="0">
              <a:buNone/>
            </a:pPr>
            <a:r>
              <a:rPr lang="ru-RU" sz="2600" b="0" i="0">
                <a:effectLst/>
                <a:latin typeface="Times New Roman"/>
                <a:cs typeface="Times New Roman"/>
              </a:rPr>
              <a:t>Стандарт рекомендует, чтобы введение содержало общую информацию о документе, его целях и задачах, а также о методах и подходах, использованных при его создании. Введение также может включать обзор литературы по теме документа и обоснование актуальности исследования.</a:t>
            </a:r>
            <a:endParaRPr lang="ru-RU" sz="2600">
              <a:latin typeface="Times New Roman"/>
              <a:cs typeface="Times New Roman"/>
            </a:endParaRPr>
          </a:p>
        </p:txBody>
      </p:sp>
    </p:spTree>
    <p:extLst>
      <p:ext uri="{BB962C8B-B14F-4D97-AF65-F5344CB8AC3E}">
        <p14:creationId xmlns:p14="http://schemas.microsoft.com/office/powerpoint/2010/main" val="686970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811B1-0806-4293-A753-B2AB29C19814}"/>
              </a:ext>
            </a:extLst>
          </p:cNvPr>
          <p:cNvSpPr>
            <a:spLocks noGrp="1"/>
          </p:cNvSpPr>
          <p:nvPr>
            <p:ph type="title"/>
          </p:nvPr>
        </p:nvSpPr>
        <p:spPr/>
        <p:txBody>
          <a:bodyPr/>
          <a:lstStyle/>
          <a:p>
            <a:r>
              <a:rPr lang="ru-RU" b="1">
                <a:latin typeface="Times New Roman"/>
                <a:cs typeface="Times New Roman"/>
              </a:rPr>
              <a:t>Введение</a:t>
            </a:r>
            <a:endParaRPr lang="en-US" b="1">
              <a:latin typeface="Times New Roman"/>
              <a:cs typeface="Times New Roman"/>
            </a:endParaRPr>
          </a:p>
        </p:txBody>
      </p:sp>
      <p:sp>
        <p:nvSpPr>
          <p:cNvPr id="3" name="Объект 2">
            <a:extLst>
              <a:ext uri="{FF2B5EF4-FFF2-40B4-BE49-F238E27FC236}">
                <a16:creationId xmlns:a16="http://schemas.microsoft.com/office/drawing/2014/main" id="{FDCB7FFF-62BE-BE56-DA1E-845581F62BFD}"/>
              </a:ext>
            </a:extLst>
          </p:cNvPr>
          <p:cNvSpPr>
            <a:spLocks noGrp="1"/>
          </p:cNvSpPr>
          <p:nvPr>
            <p:ph idx="1"/>
          </p:nvPr>
        </p:nvSpPr>
        <p:spPr/>
        <p:txBody>
          <a:bodyPr vert="horz" lIns="91440" tIns="45720" rIns="91440" bIns="45720" rtlCol="0" anchor="t">
            <a:normAutofit/>
          </a:bodyPr>
          <a:lstStyle/>
          <a:p>
            <a:r>
              <a:rPr lang="ru-RU"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 презентации мы рассмотрим цели и задачи стандарта, общие положения, требования к оформлению текстовых документов и графических материалов. Также мы рассмотрим применение стандарта в практике и приведем примеры его использования в различных отраслях.</a:t>
            </a:r>
          </a:p>
          <a:p>
            <a:r>
              <a:rPr lang="ru-RU">
                <a:solidFill>
                  <a:schemeClr val="tx1"/>
                </a:solidFill>
                <a:latin typeface="Times New Roman" panose="02020603050405020304" pitchFamily="18" charset="0"/>
                <a:cs typeface="Times New Roman" panose="02020603050405020304" pitchFamily="18" charset="0"/>
              </a:rPr>
              <a:t>ГОСТ Р 2.105-2019 имеет большое значение в сфере документооборота и обеспечивает единый подход к оформлению текстовых материалов в различных сферах деятельности.</a:t>
            </a:r>
            <a:endParaRPr lang="ru-RU"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ru-RU" sz="18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Понимание и применение стандарта ГОСТ Р 2.105–2019 является важным для обеспечения единообразия и удобочитаемости текстовой документации, а также повышает эффективность коммуникации и обмена информацией между различными сторонами.</a:t>
            </a:r>
          </a:p>
          <a:p>
            <a:endParaRPr lang="ru-RU">
              <a:solidFill>
                <a:srgbClr val="000000"/>
              </a:solidFill>
              <a:latin typeface="Times New Roman"/>
              <a:cs typeface="Times New Roman"/>
            </a:endParaRPr>
          </a:p>
        </p:txBody>
      </p:sp>
    </p:spTree>
    <p:extLst>
      <p:ext uri="{BB962C8B-B14F-4D97-AF65-F5344CB8AC3E}">
        <p14:creationId xmlns:p14="http://schemas.microsoft.com/office/powerpoint/2010/main" val="758429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4D03B4-1C8A-4DC8-81E9-093051D5C080}"/>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p>
        </p:txBody>
      </p:sp>
      <p:sp>
        <p:nvSpPr>
          <p:cNvPr id="3" name="Объект 2">
            <a:extLst>
              <a:ext uri="{FF2B5EF4-FFF2-40B4-BE49-F238E27FC236}">
                <a16:creationId xmlns:a16="http://schemas.microsoft.com/office/drawing/2014/main" id="{30329E18-01D9-43BA-AAF7-DCC6505F0195}"/>
              </a:ext>
            </a:extLst>
          </p:cNvPr>
          <p:cNvSpPr>
            <a:spLocks noGrp="1"/>
          </p:cNvSpPr>
          <p:nvPr>
            <p:ph idx="1"/>
          </p:nvPr>
        </p:nvSpPr>
        <p:spPr/>
        <p:txBody>
          <a:bodyPr vert="horz" lIns="91440" tIns="45720" rIns="91440" bIns="45720" rtlCol="0" anchor="t">
            <a:normAutofit/>
          </a:bodyPr>
          <a:lstStyle/>
          <a:p>
            <a:pPr marL="0" indent="0">
              <a:buNone/>
            </a:pPr>
            <a:r>
              <a:rPr lang="ru-RU" sz="2600" b="1">
                <a:latin typeface="Times New Roman"/>
                <a:cs typeface="Times New Roman"/>
              </a:rPr>
              <a:t>Про заключение.</a:t>
            </a:r>
            <a:br>
              <a:rPr lang="ru-RU" sz="2600" b="1">
                <a:latin typeface="Times New Roman" panose="02020603050405020304" pitchFamily="18" charset="0"/>
                <a:cs typeface="Times New Roman" panose="02020603050405020304" pitchFamily="18" charset="0"/>
              </a:rPr>
            </a:br>
            <a:r>
              <a:rPr lang="ru-RU" sz="2600">
                <a:latin typeface="Times New Roman"/>
                <a:cs typeface="Times New Roman"/>
              </a:rPr>
              <a:t>Заключение должно быть кратким, четким и понятным, без лишних деталей и пояснений. В заключении также может быть указано, какие дальнейшие исследования или разработки могут быть проведены на основе полученных результатов.</a:t>
            </a:r>
          </a:p>
        </p:txBody>
      </p:sp>
    </p:spTree>
    <p:extLst>
      <p:ext uri="{BB962C8B-B14F-4D97-AF65-F5344CB8AC3E}">
        <p14:creationId xmlns:p14="http://schemas.microsoft.com/office/powerpoint/2010/main" val="32326630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4D03B4-1C8A-4DC8-81E9-093051D5C080}"/>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p>
        </p:txBody>
      </p:sp>
      <p:sp>
        <p:nvSpPr>
          <p:cNvPr id="3" name="Объект 2">
            <a:extLst>
              <a:ext uri="{FF2B5EF4-FFF2-40B4-BE49-F238E27FC236}">
                <a16:creationId xmlns:a16="http://schemas.microsoft.com/office/drawing/2014/main" id="{30329E18-01D9-43BA-AAF7-DCC6505F0195}"/>
              </a:ext>
            </a:extLst>
          </p:cNvPr>
          <p:cNvSpPr>
            <a:spLocks noGrp="1"/>
          </p:cNvSpPr>
          <p:nvPr>
            <p:ph idx="1"/>
          </p:nvPr>
        </p:nvSpPr>
        <p:spPr>
          <a:xfrm>
            <a:off x="1154955" y="2272821"/>
            <a:ext cx="8761412" cy="3416300"/>
          </a:xfrm>
        </p:spPr>
        <p:txBody>
          <a:bodyPr vert="horz" lIns="91440" tIns="45720" rIns="91440" bIns="45720" rtlCol="0" anchor="t">
            <a:noAutofit/>
          </a:bodyPr>
          <a:lstStyle/>
          <a:p>
            <a:pPr marL="0" indent="0" algn="l">
              <a:buNone/>
            </a:pPr>
            <a:r>
              <a:rPr lang="ru-RU" sz="1900" b="1" i="0">
                <a:effectLst/>
                <a:latin typeface="Times New Roman"/>
                <a:cs typeface="Times New Roman"/>
              </a:rPr>
              <a:t>Про ссылки и использованную литературу.</a:t>
            </a:r>
          </a:p>
          <a:p>
            <a:pPr algn="l"/>
            <a:r>
              <a:rPr lang="ru-RU" sz="1900" b="0" i="0">
                <a:effectLst/>
                <a:latin typeface="Times New Roman"/>
                <a:cs typeface="Times New Roman"/>
              </a:rPr>
              <a:t>Стандарт ГОСТ Р 2.105-2019 предъявляет следующие требования к списку использованных источников:</a:t>
            </a:r>
          </a:p>
          <a:p>
            <a:pPr algn="l"/>
            <a:r>
              <a:rPr lang="ru-RU" sz="1900" b="0" i="0">
                <a:effectLst/>
                <a:latin typeface="Times New Roman"/>
                <a:cs typeface="Times New Roman"/>
              </a:rPr>
              <a:t>– Источники должны быть упорядочены по алфавиту (сначала русскоязычные, затем иностранные).</a:t>
            </a:r>
            <a:br>
              <a:rPr lang="ru-RU" sz="1900" b="0" i="0">
                <a:effectLst/>
                <a:latin typeface="Times New Roman" panose="02020603050405020304" pitchFamily="18" charset="0"/>
                <a:cs typeface="Times New Roman" panose="02020603050405020304" pitchFamily="18" charset="0"/>
              </a:rPr>
            </a:br>
            <a:r>
              <a:rPr lang="ru-RU" sz="1900" b="0" i="0">
                <a:effectLst/>
                <a:latin typeface="Times New Roman"/>
                <a:cs typeface="Times New Roman"/>
              </a:rPr>
              <a:t>– Для каждого источника указываются следующие данные: фамилия и инициалы автора, название работы, место издания, издательство, год издания, количество страниц.</a:t>
            </a:r>
            <a:br>
              <a:rPr lang="ru-RU" sz="1900" b="0" i="0">
                <a:effectLst/>
                <a:latin typeface="Times New Roman" panose="02020603050405020304" pitchFamily="18" charset="0"/>
                <a:cs typeface="Times New Roman" panose="02020603050405020304" pitchFamily="18" charset="0"/>
              </a:rPr>
            </a:br>
            <a:r>
              <a:rPr lang="ru-RU" sz="1900" b="0" i="0">
                <a:effectLst/>
                <a:latin typeface="Times New Roman"/>
                <a:cs typeface="Times New Roman"/>
              </a:rPr>
              <a:t>– Если источник не имеет автора, то указывается название организации или издания.</a:t>
            </a:r>
            <a:br>
              <a:rPr lang="ru-RU" sz="1900" b="0" i="0">
                <a:effectLst/>
                <a:latin typeface="Times New Roman" panose="02020603050405020304" pitchFamily="18" charset="0"/>
                <a:cs typeface="Times New Roman" panose="02020603050405020304" pitchFamily="18" charset="0"/>
              </a:rPr>
            </a:br>
            <a:r>
              <a:rPr lang="ru-RU" sz="1900" b="0" i="0">
                <a:effectLst/>
                <a:latin typeface="Times New Roman"/>
                <a:cs typeface="Times New Roman"/>
              </a:rPr>
              <a:t>– Ссылки на использованные источники оформляются в тексте документа в квадратных скобках, например: [Иванов, 2005].</a:t>
            </a:r>
            <a:br>
              <a:rPr lang="ru-RU" sz="1900" b="0" i="0">
                <a:effectLst/>
                <a:latin typeface="Times New Roman" panose="02020603050405020304" pitchFamily="18" charset="0"/>
                <a:cs typeface="Times New Roman" panose="02020603050405020304" pitchFamily="18" charset="0"/>
              </a:rPr>
            </a:br>
            <a:r>
              <a:rPr lang="ru-RU" sz="1900" b="0" i="0">
                <a:effectLst/>
                <a:latin typeface="Times New Roman"/>
                <a:cs typeface="Times New Roman"/>
              </a:rPr>
              <a:t>– При цитировании источника необходимо указать номер страницы, на которой находится цитируемый фрагмент, например: [Иванов, с. 100].</a:t>
            </a:r>
          </a:p>
        </p:txBody>
      </p:sp>
    </p:spTree>
    <p:extLst>
      <p:ext uri="{BB962C8B-B14F-4D97-AF65-F5344CB8AC3E}">
        <p14:creationId xmlns:p14="http://schemas.microsoft.com/office/powerpoint/2010/main" val="1271077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64D03B4-1C8A-4DC8-81E9-093051D5C080}"/>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текстовых документов.</a:t>
            </a:r>
          </a:p>
        </p:txBody>
      </p:sp>
      <p:sp>
        <p:nvSpPr>
          <p:cNvPr id="3" name="Объект 2">
            <a:extLst>
              <a:ext uri="{FF2B5EF4-FFF2-40B4-BE49-F238E27FC236}">
                <a16:creationId xmlns:a16="http://schemas.microsoft.com/office/drawing/2014/main" id="{30329E18-01D9-43BA-AAF7-DCC6505F0195}"/>
              </a:ext>
            </a:extLst>
          </p:cNvPr>
          <p:cNvSpPr>
            <a:spLocks noGrp="1"/>
          </p:cNvSpPr>
          <p:nvPr>
            <p:ph idx="1"/>
          </p:nvPr>
        </p:nvSpPr>
        <p:spPr/>
        <p:txBody>
          <a:bodyPr vert="horz" lIns="91440" tIns="45720" rIns="91440" bIns="45720" rtlCol="0" anchor="t">
            <a:noAutofit/>
          </a:bodyPr>
          <a:lstStyle/>
          <a:p>
            <a:pPr marL="0" indent="0" algn="l">
              <a:buNone/>
            </a:pPr>
            <a:r>
              <a:rPr lang="ru-RU" sz="2000" b="1" i="0">
                <a:effectLst/>
                <a:latin typeface="Times New Roman"/>
                <a:cs typeface="Times New Roman"/>
              </a:rPr>
              <a:t>Про ссылки и использованную литературу.(Дополнительно)</a:t>
            </a:r>
          </a:p>
          <a:p>
            <a:pPr marL="0" indent="0">
              <a:buNone/>
            </a:pPr>
            <a:r>
              <a:rPr lang="ru-RU" sz="2000" b="0" i="0">
                <a:effectLst/>
                <a:latin typeface="Times New Roman"/>
                <a:cs typeface="Times New Roman"/>
              </a:rPr>
              <a:t>Примеры оформления ссылок</a:t>
            </a:r>
            <a:r>
              <a:rPr lang="ru-RU" sz="2000">
                <a:latin typeface="Times New Roman"/>
                <a:cs typeface="Times New Roman"/>
              </a:rPr>
              <a:t>:</a:t>
            </a:r>
          </a:p>
          <a:p>
            <a:pPr marL="285750" indent="-285750" algn="l">
              <a:buFont typeface="Arial" charset="2"/>
              <a:buChar char="•"/>
            </a:pPr>
            <a:r>
              <a:rPr lang="ru-RU" sz="2000">
                <a:latin typeface="Times New Roman"/>
                <a:cs typeface="Times New Roman"/>
              </a:rPr>
              <a:t>“…</a:t>
            </a:r>
            <a:r>
              <a:rPr lang="ru-RU" sz="2000" b="0" i="0">
                <a:effectLst/>
                <a:latin typeface="Times New Roman"/>
                <a:cs typeface="Times New Roman"/>
              </a:rPr>
              <a:t> в соответствии с ГОСТ 2.106-96</a:t>
            </a:r>
            <a:r>
              <a:rPr lang="ru-RU" sz="2000">
                <a:latin typeface="Times New Roman"/>
                <a:cs typeface="Times New Roman"/>
              </a:rPr>
              <a:t>”;</a:t>
            </a:r>
            <a:endParaRPr lang="ru-RU" sz="2000"/>
          </a:p>
          <a:p>
            <a:pPr marL="285750" indent="-285750">
              <a:buFont typeface="Arial" charset="2"/>
              <a:buChar char="•"/>
            </a:pPr>
            <a:r>
              <a:rPr lang="ru-RU" sz="2000">
                <a:latin typeface="Times New Roman"/>
                <a:cs typeface="Times New Roman"/>
              </a:rPr>
              <a:t>“…</a:t>
            </a:r>
            <a:r>
              <a:rPr lang="ru-RU" sz="2000" b="0" i="0">
                <a:effectLst/>
                <a:latin typeface="Times New Roman"/>
                <a:cs typeface="Times New Roman"/>
              </a:rPr>
              <a:t> согласно 2.5</a:t>
            </a:r>
            <a:r>
              <a:rPr lang="ru-RU" sz="2000">
                <a:latin typeface="Times New Roman"/>
                <a:cs typeface="Times New Roman"/>
              </a:rPr>
              <a:t>”;</a:t>
            </a:r>
            <a:endParaRPr lang="ru-RU" sz="2000"/>
          </a:p>
          <a:p>
            <a:pPr marL="285750" indent="-285750" algn="l">
              <a:buFont typeface="Arial" charset="2"/>
              <a:buChar char="•"/>
            </a:pPr>
            <a:r>
              <a:rPr lang="ru-RU" sz="2000">
                <a:latin typeface="Times New Roman"/>
                <a:cs typeface="Times New Roman"/>
              </a:rPr>
              <a:t>“</a:t>
            </a:r>
            <a:r>
              <a:rPr lang="ru-RU" sz="2000" b="0" i="0">
                <a:effectLst/>
                <a:latin typeface="Times New Roman"/>
                <a:cs typeface="Times New Roman"/>
              </a:rPr>
              <a:t>При выполнении электрических схем следует руководствоваться ГОСТ 2.701-84 и ГОСТ 2.702-75”.</a:t>
            </a:r>
            <a:endParaRPr lang="ru-RU" sz="2000"/>
          </a:p>
          <a:p>
            <a:pPr marL="0" indent="0" algn="l">
              <a:buNone/>
            </a:pPr>
            <a:r>
              <a:rPr lang="ru-RU" sz="2000" b="0" i="0">
                <a:effectLst/>
                <a:latin typeface="Times New Roman"/>
                <a:cs typeface="Times New Roman"/>
              </a:rPr>
              <a:t>Примечание: данный ГОСТ не распространяется на иные текстовые документы, такие как научные статьи, диссертации, доклады и т.п. Для них существуют свои стандарты оформления.</a:t>
            </a:r>
          </a:p>
        </p:txBody>
      </p:sp>
    </p:spTree>
    <p:extLst>
      <p:ext uri="{BB962C8B-B14F-4D97-AF65-F5344CB8AC3E}">
        <p14:creationId xmlns:p14="http://schemas.microsoft.com/office/powerpoint/2010/main" val="427175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26180C-D198-4658-B779-3397170DEC14}"/>
              </a:ext>
            </a:extLst>
          </p:cNvPr>
          <p:cNvSpPr>
            <a:spLocks noGrp="1"/>
          </p:cNvSpPr>
          <p:nvPr>
            <p:ph type="title"/>
          </p:nvPr>
        </p:nvSpPr>
        <p:spPr/>
        <p:txBody>
          <a:bodyPr/>
          <a:lstStyle/>
          <a:p>
            <a:r>
              <a:rPr lang="ru-RU" sz="3600" b="1">
                <a:latin typeface="Times New Roman"/>
                <a:cs typeface="Times New Roman"/>
              </a:rPr>
              <a:t>Требования к оформлению графических материалов​. </a:t>
            </a:r>
            <a:endParaRPr lang="ru-RU"/>
          </a:p>
        </p:txBody>
      </p:sp>
      <p:sp>
        <p:nvSpPr>
          <p:cNvPr id="3" name="Объект 2">
            <a:extLst>
              <a:ext uri="{FF2B5EF4-FFF2-40B4-BE49-F238E27FC236}">
                <a16:creationId xmlns:a16="http://schemas.microsoft.com/office/drawing/2014/main" id="{8F26CB47-70E9-4F8A-ACEE-CC8B0DAE3609}"/>
              </a:ext>
            </a:extLst>
          </p:cNvPr>
          <p:cNvSpPr>
            <a:spLocks noGrp="1"/>
          </p:cNvSpPr>
          <p:nvPr>
            <p:ph idx="1"/>
          </p:nvPr>
        </p:nvSpPr>
        <p:spPr>
          <a:xfrm>
            <a:off x="496710" y="2603500"/>
            <a:ext cx="11311467" cy="3416300"/>
          </a:xfrm>
        </p:spPr>
        <p:txBody>
          <a:bodyPr vert="horz" lIns="91440" tIns="45720" rIns="91440" bIns="45720" rtlCol="0" anchor="t">
            <a:noAutofit/>
          </a:bodyPr>
          <a:lstStyle/>
          <a:p>
            <a:pPr algn="l" rtl="0" fontAlgn="base"/>
            <a:r>
              <a:rPr lang="ru-RU" sz="1900" b="1" i="0">
                <a:solidFill>
                  <a:srgbClr val="000000"/>
                </a:solidFill>
                <a:effectLst/>
                <a:latin typeface="Times New Roman"/>
                <a:cs typeface="Times New Roman"/>
              </a:rPr>
              <a:t>Правила размещения и форматирования изображений, схем, рисунков и графиков </a:t>
            </a:r>
          </a:p>
          <a:p>
            <a:pPr algn="l" rtl="0" fontAlgn="base">
              <a:buFont typeface="Arial" panose="020B0604020202020204" pitchFamily="34" charset="0"/>
              <a:buChar char="•"/>
            </a:pPr>
            <a:r>
              <a:rPr lang="ru-RU" sz="1900" b="0" i="0">
                <a:solidFill>
                  <a:srgbClr val="000000"/>
                </a:solidFill>
                <a:effectLst/>
                <a:latin typeface="Times New Roman"/>
                <a:cs typeface="Times New Roman"/>
              </a:rPr>
              <a:t>Изображения, схемы, рисунки и графики должны быть четкими и легко читаемыми. Рекомендуется использовать векторные форматы (например, SVG или EPS) для предотвращения искажений. </a:t>
            </a:r>
          </a:p>
          <a:p>
            <a:pPr algn="l" rtl="0" fontAlgn="base">
              <a:buFont typeface="Arial" panose="020B0604020202020204" pitchFamily="34" charset="0"/>
              <a:buChar char="•"/>
            </a:pPr>
            <a:r>
              <a:rPr lang="ru-RU" sz="1900" b="0" i="0">
                <a:solidFill>
                  <a:srgbClr val="000000"/>
                </a:solidFill>
                <a:effectLst/>
                <a:latin typeface="Times New Roman"/>
                <a:cs typeface="Times New Roman"/>
              </a:rPr>
              <a:t>Размещение графических материалов должно быть осуществлено таким образом, чтобы они были связаны с соответствующими разделами текста и обеспечивали понимание контекста. </a:t>
            </a:r>
          </a:p>
          <a:p>
            <a:pPr algn="l" rtl="0" fontAlgn="base">
              <a:buFont typeface="Arial" panose="020B0604020202020204" pitchFamily="34" charset="0"/>
              <a:buChar char="•"/>
            </a:pPr>
            <a:r>
              <a:rPr lang="ru-RU" sz="1900" b="0" i="0">
                <a:solidFill>
                  <a:srgbClr val="000000"/>
                </a:solidFill>
                <a:effectLst/>
                <a:latin typeface="Times New Roman"/>
                <a:cs typeface="Times New Roman"/>
              </a:rPr>
              <a:t>Графические материалы должны быть выровнены по центру или по левому краю страницы в зависимости от требований документа. </a:t>
            </a:r>
          </a:p>
          <a:p>
            <a:pPr algn="l" rtl="0" fontAlgn="base">
              <a:buFont typeface="Arial" panose="020B0604020202020204" pitchFamily="34" charset="0"/>
              <a:buChar char="•"/>
            </a:pPr>
            <a:r>
              <a:rPr lang="ru-RU" sz="1900" b="0" i="0">
                <a:solidFill>
                  <a:srgbClr val="000000"/>
                </a:solidFill>
                <a:effectLst/>
                <a:latin typeface="Times New Roman"/>
                <a:cs typeface="Times New Roman"/>
              </a:rPr>
              <a:t>Подписи к графическим материалам должны быть четкими, информативными и располагаться ниже материала. Рекомендуется использовать шрифт Times New </a:t>
            </a:r>
            <a:r>
              <a:rPr lang="ru-RU" sz="1900" b="0" i="0" err="1">
                <a:solidFill>
                  <a:srgbClr val="000000"/>
                </a:solidFill>
                <a:effectLst/>
                <a:latin typeface="Times New Roman"/>
                <a:cs typeface="Times New Roman"/>
              </a:rPr>
              <a:t>Roman</a:t>
            </a:r>
            <a:r>
              <a:rPr lang="ru-RU" sz="1900" b="0" i="0">
                <a:solidFill>
                  <a:srgbClr val="000000"/>
                </a:solidFill>
                <a:effectLst/>
                <a:latin typeface="Times New Roman"/>
                <a:cs typeface="Times New Roman"/>
              </a:rPr>
              <a:t> размером 12 пунктов. </a:t>
            </a:r>
            <a:endParaRPr lang="ru-RU" sz="1900" b="0" i="0">
              <a:solidFill>
                <a:srgbClr val="000000"/>
              </a:solidFill>
              <a:effectLst/>
              <a:latin typeface="Times New Roman" panose="02020603050405020304" pitchFamily="18" charset="0"/>
              <a:cs typeface="Times New Roman"/>
            </a:endParaRPr>
          </a:p>
          <a:p>
            <a:pPr algn="l" rtl="0" fontAlgn="base">
              <a:buFont typeface="Arial" panose="020B0604020202020204" pitchFamily="34" charset="0"/>
              <a:buChar char="•"/>
            </a:pPr>
            <a:r>
              <a:rPr lang="ru-RU" sz="1900" b="0" i="0">
                <a:solidFill>
                  <a:srgbClr val="000000"/>
                </a:solidFill>
                <a:effectLst/>
                <a:latin typeface="Times New Roman"/>
                <a:cs typeface="Times New Roman"/>
              </a:rPr>
              <a:t>Размеры графических материалов должны быть пропорциональными и адекватными для обеспечения четкого представления информации. </a:t>
            </a:r>
          </a:p>
          <a:p>
            <a:endParaRPr lang="ru-RU"/>
          </a:p>
        </p:txBody>
      </p:sp>
    </p:spTree>
    <p:extLst>
      <p:ext uri="{BB962C8B-B14F-4D97-AF65-F5344CB8AC3E}">
        <p14:creationId xmlns:p14="http://schemas.microsoft.com/office/powerpoint/2010/main" val="792925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EB3A35-DD17-49FD-8D79-81DAD38097E0}"/>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Требования к оформлению графических материалов​. </a:t>
            </a:r>
          </a:p>
        </p:txBody>
      </p:sp>
      <p:sp>
        <p:nvSpPr>
          <p:cNvPr id="3" name="Объект 2">
            <a:extLst>
              <a:ext uri="{FF2B5EF4-FFF2-40B4-BE49-F238E27FC236}">
                <a16:creationId xmlns:a16="http://schemas.microsoft.com/office/drawing/2014/main" id="{A3E96CFB-53FC-421B-ADF2-3788733B70FA}"/>
              </a:ext>
            </a:extLst>
          </p:cNvPr>
          <p:cNvSpPr>
            <a:spLocks noGrp="1"/>
          </p:cNvSpPr>
          <p:nvPr>
            <p:ph idx="1"/>
          </p:nvPr>
        </p:nvSpPr>
        <p:spPr>
          <a:xfrm>
            <a:off x="428978" y="2603500"/>
            <a:ext cx="11311466" cy="3416300"/>
          </a:xfrm>
        </p:spPr>
        <p:txBody>
          <a:bodyPr vert="horz" lIns="91440" tIns="45720" rIns="91440" bIns="45720" rtlCol="0" anchor="t">
            <a:normAutofit/>
          </a:bodyPr>
          <a:lstStyle/>
          <a:p>
            <a:pPr algn="l" rtl="0" fontAlgn="base"/>
            <a:r>
              <a:rPr lang="ru-RU" sz="2000" b="1" i="0">
                <a:solidFill>
                  <a:srgbClr val="000000"/>
                </a:solidFill>
                <a:effectLst/>
                <a:latin typeface="Times New Roman"/>
                <a:cs typeface="Times New Roman"/>
              </a:rPr>
              <a:t>Использование подписей, номеров и ссылок на графические материалы </a:t>
            </a:r>
          </a:p>
          <a:p>
            <a:pPr algn="l" rtl="0" fontAlgn="base">
              <a:buFont typeface="Arial" panose="020B0604020202020204" pitchFamily="34" charset="0"/>
              <a:buChar char="•"/>
            </a:pPr>
            <a:r>
              <a:rPr lang="ru-RU" sz="2000" b="0" i="0">
                <a:solidFill>
                  <a:srgbClr val="000000"/>
                </a:solidFill>
                <a:effectLst/>
                <a:latin typeface="Times New Roman"/>
                <a:cs typeface="Times New Roman"/>
              </a:rPr>
              <a:t>Каждый графический материал должен иметь уникальный номер и подпись, которые должны быть указаны ниже материала. </a:t>
            </a:r>
          </a:p>
          <a:p>
            <a:pPr algn="l" rtl="0" fontAlgn="base">
              <a:buFont typeface="Arial" panose="020B0604020202020204" pitchFamily="34" charset="0"/>
              <a:buChar char="•"/>
            </a:pPr>
            <a:r>
              <a:rPr lang="ru-RU" sz="2000" b="0" i="0">
                <a:solidFill>
                  <a:srgbClr val="000000"/>
                </a:solidFill>
                <a:effectLst/>
                <a:latin typeface="Times New Roman"/>
                <a:cs typeface="Times New Roman"/>
              </a:rPr>
              <a:t>Номера графических материалов должны отражать их последовательность в документе и быть пронумерованы в соответствии с этой последовательностью. </a:t>
            </a:r>
          </a:p>
          <a:p>
            <a:pPr algn="l" rtl="0" fontAlgn="base">
              <a:buFont typeface="Arial" panose="020B0604020202020204" pitchFamily="34" charset="0"/>
              <a:buChar char="•"/>
            </a:pPr>
            <a:r>
              <a:rPr lang="ru-RU" sz="2000" b="0" i="0">
                <a:solidFill>
                  <a:srgbClr val="000000"/>
                </a:solidFill>
                <a:effectLst/>
                <a:latin typeface="Times New Roman"/>
                <a:cs typeface="Times New Roman"/>
              </a:rPr>
              <a:t>В тексте документа должны быть использованы ссылки на графические материалы с указанием их номеров. Ссылки могут быть выполнены в виде скобок с номером материала. </a:t>
            </a:r>
          </a:p>
          <a:p>
            <a:pPr marL="0" indent="0">
              <a:buNone/>
            </a:pPr>
            <a:endParaRPr lang="ru-RU" sz="2800"/>
          </a:p>
        </p:txBody>
      </p:sp>
    </p:spTree>
    <p:extLst>
      <p:ext uri="{BB962C8B-B14F-4D97-AF65-F5344CB8AC3E}">
        <p14:creationId xmlns:p14="http://schemas.microsoft.com/office/powerpoint/2010/main" val="32748433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8D92FA-87A8-4632-8CA8-452667D25094}"/>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Применение стандарта на практике.</a:t>
            </a:r>
          </a:p>
        </p:txBody>
      </p:sp>
      <p:sp>
        <p:nvSpPr>
          <p:cNvPr id="3" name="Объект 2">
            <a:extLst>
              <a:ext uri="{FF2B5EF4-FFF2-40B4-BE49-F238E27FC236}">
                <a16:creationId xmlns:a16="http://schemas.microsoft.com/office/drawing/2014/main" id="{5AD13181-AA70-4581-A248-749B794B1579}"/>
              </a:ext>
            </a:extLst>
          </p:cNvPr>
          <p:cNvSpPr>
            <a:spLocks noGrp="1"/>
          </p:cNvSpPr>
          <p:nvPr>
            <p:ph idx="1"/>
          </p:nvPr>
        </p:nvSpPr>
        <p:spPr>
          <a:xfrm>
            <a:off x="541867" y="2603500"/>
            <a:ext cx="11277600" cy="3416300"/>
          </a:xfrm>
        </p:spPr>
        <p:txBody>
          <a:bodyPr vert="horz" lIns="91440" tIns="45720" rIns="91440" bIns="45720" rtlCol="0" anchor="t">
            <a:noAutofit/>
          </a:bodyPr>
          <a:lstStyle/>
          <a:p>
            <a:pPr algn="l" rtl="0" fontAlgn="base"/>
            <a:r>
              <a:rPr lang="ru-RU" sz="1700" b="0" i="0">
                <a:solidFill>
                  <a:srgbClr val="000000"/>
                </a:solidFill>
                <a:effectLst/>
                <a:latin typeface="Times New Roman"/>
                <a:cs typeface="Times New Roman"/>
              </a:rPr>
              <a:t>ГОСТ Р 2.105–2019 является общим стандартом, который может быть применен в различных сферах и отраслях. Вот некоторые примеры его использования: </a:t>
            </a:r>
          </a:p>
          <a:p>
            <a:pPr algn="l" rtl="0" fontAlgn="base"/>
            <a:r>
              <a:rPr lang="ru-RU" sz="1700" b="1" i="0">
                <a:solidFill>
                  <a:srgbClr val="000000"/>
                </a:solidFill>
                <a:effectLst/>
                <a:latin typeface="Times New Roman"/>
                <a:cs typeface="Times New Roman"/>
              </a:rPr>
              <a:t>Примеры применения ГОСТ Р 2.105–2019 в различных сферах и отраслях:</a:t>
            </a:r>
            <a:r>
              <a:rPr lang="ru-RU" sz="1700" b="0" i="0">
                <a:solidFill>
                  <a:srgbClr val="000000"/>
                </a:solidFill>
                <a:effectLst/>
                <a:latin typeface="Times New Roman"/>
                <a:cs typeface="Times New Roman"/>
              </a:rPr>
              <a:t> </a:t>
            </a:r>
          </a:p>
          <a:p>
            <a:pPr algn="l" rtl="0" fontAlgn="base">
              <a:buFont typeface="Arial" panose="020B0604020202020204" pitchFamily="34" charset="0"/>
              <a:buChar char="•"/>
            </a:pPr>
            <a:r>
              <a:rPr lang="ru-RU" sz="1700" b="1" i="0">
                <a:solidFill>
                  <a:srgbClr val="000000"/>
                </a:solidFill>
                <a:effectLst/>
                <a:latin typeface="Times New Roman"/>
                <a:cs typeface="Times New Roman"/>
              </a:rPr>
              <a:t>Инженерное дело</a:t>
            </a:r>
            <a:r>
              <a:rPr lang="ru-RU" sz="1700" b="0" i="0">
                <a:solidFill>
                  <a:srgbClr val="000000"/>
                </a:solidFill>
                <a:effectLst/>
                <a:latin typeface="Times New Roman"/>
                <a:cs typeface="Times New Roman"/>
              </a:rPr>
              <a:t>: В инженерных отраслях, таких как машиностроение, электротехника и строительство, стандарт может быть использован для оформления технической документации, включая чертежи, схемы, рисунки и графики. </a:t>
            </a:r>
          </a:p>
          <a:p>
            <a:pPr algn="l" rtl="0" fontAlgn="base">
              <a:buFont typeface="Arial" panose="020B0604020202020204" pitchFamily="34" charset="0"/>
              <a:buChar char="•"/>
            </a:pPr>
            <a:r>
              <a:rPr lang="ru-RU" sz="1700" b="1" i="0">
                <a:solidFill>
                  <a:srgbClr val="000000"/>
                </a:solidFill>
                <a:effectLst/>
                <a:latin typeface="Times New Roman"/>
                <a:cs typeface="Times New Roman"/>
              </a:rPr>
              <a:t>Архитектура и дизайн</a:t>
            </a:r>
            <a:r>
              <a:rPr lang="ru-RU" sz="1700" b="0" i="0">
                <a:solidFill>
                  <a:srgbClr val="000000"/>
                </a:solidFill>
                <a:effectLst/>
                <a:latin typeface="Times New Roman"/>
                <a:cs typeface="Times New Roman"/>
              </a:rPr>
              <a:t>: В архитектуре и дизайне стандарт может быть применен для оформления архитектурных планов, чертежей зданий, макетов интерьеров и других графических материалов. </a:t>
            </a:r>
          </a:p>
          <a:p>
            <a:pPr algn="l" rtl="0" fontAlgn="base">
              <a:buFont typeface="Arial" panose="020B0604020202020204" pitchFamily="34" charset="0"/>
              <a:buChar char="•"/>
            </a:pPr>
            <a:r>
              <a:rPr lang="ru-RU" sz="1700" b="1" i="0">
                <a:solidFill>
                  <a:srgbClr val="000000"/>
                </a:solidFill>
                <a:effectLst/>
                <a:latin typeface="Times New Roman"/>
                <a:cs typeface="Times New Roman"/>
              </a:rPr>
              <a:t>Информационные технологии</a:t>
            </a:r>
            <a:r>
              <a:rPr lang="ru-RU" sz="1700" b="0" i="0">
                <a:solidFill>
                  <a:srgbClr val="000000"/>
                </a:solidFill>
                <a:effectLst/>
                <a:latin typeface="Times New Roman"/>
                <a:cs typeface="Times New Roman"/>
              </a:rPr>
              <a:t>: В сфере информационных технологий стандарт может использоваться для оформления диаграмм, схем баз данных, пользовательских интерфейсов и других графических материалов, связанных с разработкой программного обеспечения. </a:t>
            </a:r>
          </a:p>
          <a:p>
            <a:pPr algn="l" rtl="0" fontAlgn="base">
              <a:buFont typeface="Arial" panose="020B0604020202020204" pitchFamily="34" charset="0"/>
              <a:buChar char="•"/>
            </a:pPr>
            <a:r>
              <a:rPr lang="ru-RU" sz="1700" b="1" i="0">
                <a:solidFill>
                  <a:srgbClr val="000000"/>
                </a:solidFill>
                <a:effectLst/>
                <a:latin typeface="Times New Roman"/>
                <a:cs typeface="Times New Roman"/>
              </a:rPr>
              <a:t>Маркетинг и реклама</a:t>
            </a:r>
            <a:r>
              <a:rPr lang="ru-RU" sz="1700" b="0" i="0">
                <a:solidFill>
                  <a:srgbClr val="000000"/>
                </a:solidFill>
                <a:effectLst/>
                <a:latin typeface="Times New Roman"/>
                <a:cs typeface="Times New Roman"/>
              </a:rPr>
              <a:t>: В маркетинге и рекламе стандарт может быть применен для оформления рекламных брошюр, презентаций, логотипов и других графических материалов, используемых для продвижения продукции или услуг. </a:t>
            </a:r>
          </a:p>
          <a:p>
            <a:pPr marL="0" indent="0">
              <a:buNone/>
            </a:pPr>
            <a:endParaRPr lang="ru-RU" sz="1600"/>
          </a:p>
        </p:txBody>
      </p:sp>
    </p:spTree>
    <p:extLst>
      <p:ext uri="{BB962C8B-B14F-4D97-AF65-F5344CB8AC3E}">
        <p14:creationId xmlns:p14="http://schemas.microsoft.com/office/powerpoint/2010/main" val="32535530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8D92FA-87A8-4632-8CA8-452667D25094}"/>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Применение стандарта на практике.</a:t>
            </a:r>
          </a:p>
        </p:txBody>
      </p:sp>
      <p:sp>
        <p:nvSpPr>
          <p:cNvPr id="3" name="Объект 2">
            <a:extLst>
              <a:ext uri="{FF2B5EF4-FFF2-40B4-BE49-F238E27FC236}">
                <a16:creationId xmlns:a16="http://schemas.microsoft.com/office/drawing/2014/main" id="{5AD13181-AA70-4581-A248-749B794B1579}"/>
              </a:ext>
            </a:extLst>
          </p:cNvPr>
          <p:cNvSpPr>
            <a:spLocks noGrp="1"/>
          </p:cNvSpPr>
          <p:nvPr>
            <p:ph idx="1"/>
          </p:nvPr>
        </p:nvSpPr>
        <p:spPr>
          <a:xfrm>
            <a:off x="541867" y="2603500"/>
            <a:ext cx="11277600" cy="3416300"/>
          </a:xfrm>
        </p:spPr>
        <p:txBody>
          <a:bodyPr vert="horz" lIns="91440" tIns="45720" rIns="91440" bIns="45720" rtlCol="0" anchor="t">
            <a:noAutofit/>
          </a:bodyPr>
          <a:lstStyle/>
          <a:p>
            <a:pPr algn="l" rtl="0" fontAlgn="base"/>
            <a:r>
              <a:rPr lang="ru-RU" sz="1900" b="1" i="0">
                <a:solidFill>
                  <a:srgbClr val="000000"/>
                </a:solidFill>
                <a:effectLst/>
                <a:latin typeface="Times New Roman"/>
                <a:cs typeface="Times New Roman"/>
              </a:rPr>
              <a:t>Опыт и результаты использования стандарта:</a:t>
            </a:r>
            <a:r>
              <a:rPr lang="ru-RU" sz="1900" b="0" i="0">
                <a:solidFill>
                  <a:srgbClr val="000000"/>
                </a:solidFill>
                <a:effectLst/>
                <a:latin typeface="Times New Roman"/>
                <a:cs typeface="Times New Roman"/>
              </a:rPr>
              <a:t> </a:t>
            </a:r>
          </a:p>
          <a:p>
            <a:pPr algn="l" rtl="0" fontAlgn="base"/>
            <a:r>
              <a:rPr lang="ru-RU" sz="1900" b="0" i="0">
                <a:solidFill>
                  <a:srgbClr val="000000"/>
                </a:solidFill>
                <a:effectLst/>
                <a:latin typeface="Times New Roman"/>
                <a:cs typeface="Times New Roman"/>
              </a:rPr>
              <a:t>Использование ГОСТ Р 2.105–2019 позволяет достичь следующих результатов: </a:t>
            </a:r>
          </a:p>
          <a:p>
            <a:pPr algn="l" rtl="0" fontAlgn="base">
              <a:buFont typeface="Arial" panose="020B0604020202020204" pitchFamily="34" charset="0"/>
              <a:buChar char="•"/>
            </a:pPr>
            <a:r>
              <a:rPr lang="ru-RU" sz="1900" b="0" i="0">
                <a:solidFill>
                  <a:srgbClr val="000000"/>
                </a:solidFill>
                <a:effectLst/>
                <a:latin typeface="Times New Roman"/>
                <a:cs typeface="Times New Roman"/>
              </a:rPr>
              <a:t>Стандартизация и унификация оформления графических материалов, что облегчает их восприятие и понимание. </a:t>
            </a:r>
          </a:p>
          <a:p>
            <a:pPr algn="l" rtl="0" fontAlgn="base">
              <a:buFont typeface="Arial" panose="020B0604020202020204" pitchFamily="34" charset="0"/>
              <a:buChar char="•"/>
            </a:pPr>
            <a:r>
              <a:rPr lang="ru-RU" sz="1900" b="0" i="0">
                <a:solidFill>
                  <a:srgbClr val="000000"/>
                </a:solidFill>
                <a:effectLst/>
                <a:latin typeface="Times New Roman"/>
                <a:cs typeface="Times New Roman"/>
              </a:rPr>
              <a:t>Улучшение профессионального вида документации и графических материалов, повышение их эстетического качества. </a:t>
            </a:r>
          </a:p>
          <a:p>
            <a:pPr algn="l" rtl="0" fontAlgn="base">
              <a:buFont typeface="Arial" panose="020B0604020202020204" pitchFamily="34" charset="0"/>
              <a:buChar char="•"/>
            </a:pPr>
            <a:r>
              <a:rPr lang="ru-RU" sz="1900" b="0" i="0">
                <a:solidFill>
                  <a:srgbClr val="000000"/>
                </a:solidFill>
                <a:effectLst/>
                <a:latin typeface="Times New Roman"/>
                <a:cs typeface="Times New Roman"/>
              </a:rPr>
              <a:t>Ускорение процесса создания документации и графических материалов благодаря четким правилам и рекомендациям. </a:t>
            </a:r>
          </a:p>
          <a:p>
            <a:pPr algn="l" rtl="0" fontAlgn="base">
              <a:buFont typeface="Arial" panose="020B0604020202020204" pitchFamily="34" charset="0"/>
              <a:buChar char="•"/>
            </a:pPr>
            <a:r>
              <a:rPr lang="ru-RU" sz="1900" b="0" i="0">
                <a:solidFill>
                  <a:srgbClr val="000000"/>
                </a:solidFill>
                <a:effectLst/>
                <a:latin typeface="Times New Roman"/>
                <a:cs typeface="Times New Roman"/>
              </a:rPr>
              <a:t>Улучшение коммуникации между различными специалистами и отделами, так как стандарт обеспечивает общий язык и единые требования. </a:t>
            </a:r>
          </a:p>
        </p:txBody>
      </p:sp>
    </p:spTree>
    <p:extLst>
      <p:ext uri="{BB962C8B-B14F-4D97-AF65-F5344CB8AC3E}">
        <p14:creationId xmlns:p14="http://schemas.microsoft.com/office/powerpoint/2010/main" val="17260189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8D92FA-87A8-4632-8CA8-452667D25094}"/>
              </a:ext>
            </a:extLst>
          </p:cNvPr>
          <p:cNvSpPr>
            <a:spLocks noGrp="1"/>
          </p:cNvSpPr>
          <p:nvPr>
            <p:ph type="title"/>
          </p:nvPr>
        </p:nvSpPr>
        <p:spPr/>
        <p:txBody>
          <a:bodyPr/>
          <a:lstStyle/>
          <a:p>
            <a:r>
              <a:rPr lang="ru-RU" b="1">
                <a:latin typeface="Times New Roman" panose="02020603050405020304" pitchFamily="18" charset="0"/>
                <a:cs typeface="Times New Roman" panose="02020603050405020304" pitchFamily="18" charset="0"/>
              </a:rPr>
              <a:t>Применение стандарта на практике.</a:t>
            </a:r>
          </a:p>
        </p:txBody>
      </p:sp>
      <p:sp>
        <p:nvSpPr>
          <p:cNvPr id="3" name="Объект 2">
            <a:extLst>
              <a:ext uri="{FF2B5EF4-FFF2-40B4-BE49-F238E27FC236}">
                <a16:creationId xmlns:a16="http://schemas.microsoft.com/office/drawing/2014/main" id="{5AD13181-AA70-4581-A248-749B794B1579}"/>
              </a:ext>
            </a:extLst>
          </p:cNvPr>
          <p:cNvSpPr>
            <a:spLocks noGrp="1"/>
          </p:cNvSpPr>
          <p:nvPr>
            <p:ph idx="1"/>
          </p:nvPr>
        </p:nvSpPr>
        <p:spPr>
          <a:xfrm>
            <a:off x="541867" y="2603500"/>
            <a:ext cx="11277600" cy="3416300"/>
          </a:xfrm>
        </p:spPr>
        <p:txBody>
          <a:bodyPr vert="horz" lIns="91440" tIns="45720" rIns="91440" bIns="45720" rtlCol="0" anchor="t">
            <a:normAutofit/>
          </a:bodyPr>
          <a:lstStyle/>
          <a:p>
            <a:pPr algn="l" rtl="0" fontAlgn="base"/>
            <a:r>
              <a:rPr lang="ru-RU" sz="2000" b="0" i="0">
                <a:solidFill>
                  <a:srgbClr val="000000"/>
                </a:solidFill>
                <a:effectLst/>
                <a:latin typeface="Times New Roman"/>
                <a:cs typeface="Times New Roman"/>
              </a:rPr>
              <a:t>Опыт использования ГОСТ Р 2.105–2019 зависит от конкретной организации или отрасли. В некоторых случаях использование стандарта может значительно упростить процессы работы и повысить качество документации, в то время как в других случаях могут возникнуть некоторые сложности при его внедрении или применении. Это может зависеть от сотрудников, их обученности и понимания требований стандарта. </a:t>
            </a:r>
          </a:p>
          <a:p>
            <a:pPr algn="l" rtl="0" fontAlgn="base"/>
            <a:r>
              <a:rPr lang="ru-RU" sz="2000" b="0" i="0">
                <a:solidFill>
                  <a:srgbClr val="000000"/>
                </a:solidFill>
                <a:effectLst/>
                <a:latin typeface="Times New Roman"/>
                <a:cs typeface="Times New Roman"/>
              </a:rPr>
              <a:t>В целом, использование ГОСТ Р 2.105–2019 имеет ряд преимуществ и может быть полезным в различных сферах и отраслях. Однако, каждая организация должна принять во внимание свои особенности и потребности при применении стандарта. </a:t>
            </a:r>
          </a:p>
          <a:p>
            <a:pPr marL="0" indent="0" algn="l" rtl="0" fontAlgn="base">
              <a:buNone/>
            </a:pPr>
            <a:endParaRPr lang="ru-RU" sz="1800" b="0" i="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220747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A9A53B-351C-EE8A-71C8-9CF4D5F26B94}"/>
              </a:ext>
            </a:extLst>
          </p:cNvPr>
          <p:cNvSpPr>
            <a:spLocks noGrp="1"/>
          </p:cNvSpPr>
          <p:nvPr>
            <p:ph type="title"/>
          </p:nvPr>
        </p:nvSpPr>
        <p:spPr/>
        <p:txBody>
          <a:bodyPr/>
          <a:lstStyle/>
          <a:p>
            <a:r>
              <a:rPr lang="ru-RU" b="1">
                <a:effectLst/>
                <a:latin typeface="Times New Roman" panose="02020603050405020304" pitchFamily="18" charset="0"/>
                <a:ea typeface="Calibri" panose="020F0502020204030204" pitchFamily="34" charset="0"/>
                <a:cs typeface="Times New Roman" panose="02020603050405020304" pitchFamily="18" charset="0"/>
              </a:rPr>
              <a:t>Заключение</a:t>
            </a:r>
            <a:endParaRPr lang="ru-RU"/>
          </a:p>
        </p:txBody>
      </p:sp>
      <p:sp>
        <p:nvSpPr>
          <p:cNvPr id="3" name="Объект 2">
            <a:extLst>
              <a:ext uri="{FF2B5EF4-FFF2-40B4-BE49-F238E27FC236}">
                <a16:creationId xmlns:a16="http://schemas.microsoft.com/office/drawing/2014/main" id="{113E3D7D-72B2-9F89-B93B-8FE1BD044C27}"/>
              </a:ext>
            </a:extLst>
          </p:cNvPr>
          <p:cNvSpPr>
            <a:spLocks noGrp="1"/>
          </p:cNvSpPr>
          <p:nvPr>
            <p:ph idx="1"/>
          </p:nvPr>
        </p:nvSpPr>
        <p:spPr>
          <a:xfrm>
            <a:off x="530578" y="2603500"/>
            <a:ext cx="11187289" cy="3775733"/>
          </a:xfrm>
        </p:spPr>
        <p:txBody>
          <a:bodyPr vert="horz" lIns="91440" tIns="45720" rIns="91440" bIns="45720" rtlCol="0" anchor="t">
            <a:normAutofit/>
          </a:bodyPr>
          <a:lstStyle/>
          <a:p>
            <a:pPr marL="285750" indent="-285750" algn="just">
              <a:lnSpc>
                <a:spcPct val="107000"/>
              </a:lnSpc>
              <a:spcAft>
                <a:spcPts val="800"/>
              </a:spcAft>
            </a:pPr>
            <a:r>
              <a:rPr lang="ru-RU" sz="1900">
                <a:solidFill>
                  <a:srgbClr val="000000"/>
                </a:solidFill>
                <a:effectLst/>
                <a:latin typeface="Times New Roman"/>
                <a:ea typeface="Calibri" panose="020F0502020204030204" pitchFamily="34" charset="0"/>
                <a:cs typeface="Times New Roman"/>
              </a:rPr>
              <a:t>ГОСТ Р 2.105-2019 устанавливает требования к оформлению текстовых документов, обеспечивая структуру, содержание, форматирование и правила представления информации. Соблюдение этого стандарта дает преимущества в виде унификации, повышения качества и эстетического вида документации, улучшения коммуникации и ускорения процессов создания и обработки документов. Применение данного стандарта возможно в широком спектре отраслей.</a:t>
            </a:r>
            <a:r>
              <a:rPr lang="ru-RU" sz="1900">
                <a:solidFill>
                  <a:srgbClr val="000000"/>
                </a:solidFill>
                <a:latin typeface="Times New Roman"/>
                <a:ea typeface="Calibri" panose="020F0502020204030204" pitchFamily="34" charset="0"/>
                <a:cs typeface="Times New Roman"/>
              </a:rPr>
              <a:t> </a:t>
            </a:r>
            <a:endParaRPr lang="ru-RU" sz="1900">
              <a:solidFill>
                <a:srgbClr val="404040"/>
              </a:solidFill>
              <a:latin typeface="Times New Roman"/>
              <a:ea typeface="Calibri" panose="020F0502020204030204" pitchFamily="34" charset="0"/>
              <a:cs typeface="Times New Roman"/>
            </a:endParaRPr>
          </a:p>
          <a:p>
            <a:pPr marL="285750" indent="-285750" algn="just">
              <a:lnSpc>
                <a:spcPct val="107000"/>
              </a:lnSpc>
              <a:spcAft>
                <a:spcPts val="800"/>
              </a:spcAft>
            </a:pPr>
            <a:r>
              <a:rPr lang="ru-RU" sz="1900">
                <a:solidFill>
                  <a:srgbClr val="000000"/>
                </a:solidFill>
                <a:effectLst/>
                <a:latin typeface="Times New Roman"/>
                <a:ea typeface="Calibri" panose="020F0502020204030204" pitchFamily="34" charset="0"/>
                <a:cs typeface="Times New Roman"/>
              </a:rPr>
              <a:t>Опыт использования ГОСТ Р 2.105-2019 может варьироваться, но его значимость заключается в обеспечении унификации, стандартов и улучшении качества технической документации.</a:t>
            </a:r>
            <a:r>
              <a:rPr lang="ru-RU" sz="1900">
                <a:solidFill>
                  <a:srgbClr val="000000"/>
                </a:solidFill>
                <a:latin typeface="Times New Roman"/>
                <a:ea typeface="Calibri" panose="020F0502020204030204" pitchFamily="34" charset="0"/>
                <a:cs typeface="Times New Roman"/>
              </a:rPr>
              <a:t> </a:t>
            </a:r>
            <a:endParaRPr lang="ru-RU" sz="1900">
              <a:solidFill>
                <a:srgbClr val="404040"/>
              </a:solidFill>
              <a:latin typeface="Times New Roman"/>
              <a:ea typeface="Calibri" panose="020F0502020204030204" pitchFamily="34" charset="0"/>
              <a:cs typeface="Times New Roman"/>
            </a:endParaRPr>
          </a:p>
          <a:p>
            <a:pPr marL="285750" indent="-285750" algn="just">
              <a:lnSpc>
                <a:spcPct val="107000"/>
              </a:lnSpc>
              <a:spcAft>
                <a:spcPts val="800"/>
              </a:spcAft>
            </a:pPr>
            <a:r>
              <a:rPr lang="ru-RU" sz="1900">
                <a:solidFill>
                  <a:srgbClr val="000000"/>
                </a:solidFill>
                <a:effectLst/>
                <a:latin typeface="Times New Roman"/>
                <a:ea typeface="Calibri" panose="020F0502020204030204" pitchFamily="34" charset="0"/>
                <a:cs typeface="Times New Roman"/>
              </a:rPr>
              <a:t>Благодаря ГОСТ Р 2.105–2019 организации могут создавать профессиональную и структурированную документацию, что в конечном итоге способствует повышению качества продукции или услуг и улучшению конкурентоспособности на рынке.</a:t>
            </a:r>
            <a:endParaRPr lang="ru-RU" sz="1900">
              <a:effectLst/>
              <a:latin typeface="Times New Roman"/>
              <a:ea typeface="Calibri" panose="020F0502020204030204" pitchFamily="34" charset="0"/>
              <a:cs typeface="Times New Roman"/>
            </a:endParaRPr>
          </a:p>
          <a:p>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7720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0E80EC-7511-654F-98D3-283EB82E19C7}"/>
              </a:ext>
            </a:extLst>
          </p:cNvPr>
          <p:cNvSpPr>
            <a:spLocks noGrp="1"/>
          </p:cNvSpPr>
          <p:nvPr>
            <p:ph type="title"/>
          </p:nvPr>
        </p:nvSpPr>
        <p:spPr/>
        <p:txBody>
          <a:bodyPr/>
          <a:lstStyle/>
          <a:p>
            <a:r>
              <a:rPr lang="ru-RU" sz="3600" b="1">
                <a:latin typeface="Times New Roman"/>
                <a:cs typeface="Times New Roman"/>
              </a:rPr>
              <a:t>Библиотека и ссылки.</a:t>
            </a:r>
          </a:p>
        </p:txBody>
      </p:sp>
      <p:sp>
        <p:nvSpPr>
          <p:cNvPr id="3" name="Объект 2">
            <a:extLst>
              <a:ext uri="{FF2B5EF4-FFF2-40B4-BE49-F238E27FC236}">
                <a16:creationId xmlns:a16="http://schemas.microsoft.com/office/drawing/2014/main" id="{F4ACBDF8-21C2-E486-B7CC-2A2FA958A770}"/>
              </a:ext>
            </a:extLst>
          </p:cNvPr>
          <p:cNvSpPr>
            <a:spLocks noGrp="1"/>
          </p:cNvSpPr>
          <p:nvPr>
            <p:ph idx="1"/>
          </p:nvPr>
        </p:nvSpPr>
        <p:spPr>
          <a:xfrm>
            <a:off x="435048" y="2229689"/>
            <a:ext cx="11187289" cy="3416300"/>
          </a:xfrm>
        </p:spPr>
        <p:txBody>
          <a:bodyPr vert="horz" lIns="91440" tIns="45720" rIns="91440" bIns="45720" rtlCol="0" anchor="t">
            <a:noAutofit/>
          </a:bodyPr>
          <a:lstStyle/>
          <a:p>
            <a:pPr>
              <a:buFont typeface="Arial" panose="020B0604020202020204" pitchFamily="34" charset="0"/>
              <a:buChar char="•"/>
            </a:pPr>
            <a:r>
              <a:rPr lang="ru-RU" sz="1900">
                <a:latin typeface="Times New Roman"/>
                <a:cs typeface="Times New Roman"/>
              </a:rPr>
              <a:t>Оформление ТД </a:t>
            </a:r>
            <a:r>
              <a:rPr lang="en-US" sz="1900">
                <a:latin typeface="Times New Roman"/>
                <a:cs typeface="Times New Roman"/>
                <a:hlinkClick r:id="rId2"/>
              </a:rPr>
              <a:t>https://ppt-online.org/339679</a:t>
            </a:r>
            <a:endParaRPr lang="ru-RU" sz="1900">
              <a:latin typeface="Times New Roman"/>
              <a:cs typeface="Times New Roman"/>
            </a:endParaRPr>
          </a:p>
          <a:p>
            <a:pPr>
              <a:buFont typeface="Arial" panose="020B0604020202020204" pitchFamily="34" charset="0"/>
              <a:buChar char="•"/>
            </a:pPr>
            <a:r>
              <a:rPr lang="ru-RU" sz="1900">
                <a:latin typeface="Times New Roman"/>
                <a:cs typeface="Times New Roman"/>
              </a:rPr>
              <a:t>Сайт ГОСТа </a:t>
            </a:r>
            <a:r>
              <a:rPr lang="en-US" sz="1900">
                <a:latin typeface="Times New Roman"/>
                <a:cs typeface="Times New Roman"/>
                <a:hlinkClick r:id="rId3"/>
              </a:rPr>
              <a:t>https://docs.cntd.ru/document/1200164120</a:t>
            </a:r>
            <a:endParaRPr lang="ru-RU" sz="1900">
              <a:latin typeface="Times New Roman"/>
              <a:cs typeface="Times New Roman"/>
            </a:endParaRPr>
          </a:p>
          <a:p>
            <a:pPr>
              <a:buFont typeface="Arial" panose="020B0604020202020204" pitchFamily="34" charset="0"/>
              <a:buChar char="•"/>
            </a:pPr>
            <a:r>
              <a:rPr lang="ru-RU" sz="1900">
                <a:latin typeface="Times New Roman"/>
                <a:cs typeface="Times New Roman"/>
              </a:rPr>
              <a:t>Или </a:t>
            </a:r>
            <a:r>
              <a:rPr lang="en-US" sz="1900">
                <a:latin typeface="Times New Roman"/>
                <a:cs typeface="Times New Roman"/>
                <a:hlinkClick r:id="rId4"/>
              </a:rPr>
              <a:t>https://metrolpro.ru/wp-content/uploads/2023/01/</a:t>
            </a:r>
            <a:r>
              <a:rPr lang="ru-RU" sz="1900">
                <a:latin typeface="Times New Roman"/>
                <a:cs typeface="Times New Roman"/>
                <a:hlinkClick r:id="rId4"/>
              </a:rPr>
              <a:t>ГОСТ-Р-2.105-2019.</a:t>
            </a:r>
            <a:r>
              <a:rPr lang="en-US" sz="1900">
                <a:latin typeface="Times New Roman"/>
                <a:cs typeface="Times New Roman"/>
                <a:hlinkClick r:id="rId4"/>
              </a:rPr>
              <a:t>pdf</a:t>
            </a:r>
            <a:endParaRPr lang="ru-RU" sz="1900">
              <a:latin typeface="Times New Roman"/>
              <a:cs typeface="Times New Roman"/>
            </a:endParaRPr>
          </a:p>
          <a:p>
            <a:pPr>
              <a:buFont typeface="Arial" panose="020B0604020202020204" pitchFamily="34" charset="0"/>
              <a:buChar char="•"/>
            </a:pPr>
            <a:r>
              <a:rPr lang="ru-RU" sz="1900">
                <a:latin typeface="Times New Roman"/>
                <a:cs typeface="Times New Roman"/>
              </a:rPr>
              <a:t>Общие требования </a:t>
            </a:r>
            <a:r>
              <a:rPr lang="en-US" sz="1900">
                <a:latin typeface="Times New Roman"/>
                <a:cs typeface="Times New Roman"/>
                <a:hlinkClick r:id="rId5"/>
              </a:rPr>
              <a:t>https://stroydoc-abv.ru/blogs/gost-2-105-95-eskd-obshhie-trebovaniya-k-tekstovym-dokumentam/</a:t>
            </a:r>
            <a:endParaRPr lang="ru-RU" sz="1900">
              <a:latin typeface="Times New Roman"/>
              <a:cs typeface="Times New Roman"/>
            </a:endParaRPr>
          </a:p>
          <a:p>
            <a:pPr>
              <a:buFont typeface="Arial" panose="020B0604020202020204" pitchFamily="34" charset="0"/>
              <a:buChar char="•"/>
            </a:pPr>
            <a:r>
              <a:rPr lang="ru-RU" sz="1900">
                <a:latin typeface="Times New Roman"/>
                <a:cs typeface="Times New Roman"/>
              </a:rPr>
              <a:t>История, доп. информация, пояснения и т.д.: </a:t>
            </a:r>
            <a:r>
              <a:rPr lang="ru-RU" sz="1900" b="0" i="0">
                <a:effectLst/>
                <a:latin typeface="Times New Roman"/>
                <a:cs typeface="Times New Roman"/>
              </a:rPr>
              <a:t>Сайт Федерального агентства по техническому регулированию и метрологии (Росстандарт): </a:t>
            </a:r>
          </a:p>
          <a:p>
            <a:pPr algn="l">
              <a:buFont typeface="+mj-lt"/>
              <a:buAutoNum type="arabicPeriod"/>
            </a:pPr>
            <a:r>
              <a:rPr lang="ru-RU" sz="1900" b="0" i="0" u="none" strike="noStrike">
                <a:effectLst/>
                <a:latin typeface="Times New Roman"/>
                <a:cs typeface="Times New Roman"/>
                <a:hlinkClick r:id="rId6"/>
              </a:rPr>
              <a:t>https://www.gost.ru/portal/gost/home</a:t>
            </a:r>
            <a:endParaRPr lang="ru-RU" sz="1900" b="0" i="0">
              <a:effectLst/>
              <a:latin typeface="Times New Roman"/>
              <a:cs typeface="Times New Roman"/>
            </a:endParaRPr>
          </a:p>
          <a:p>
            <a:pPr algn="l">
              <a:buFont typeface="+mj-lt"/>
              <a:buAutoNum type="arabicPeriod"/>
            </a:pPr>
            <a:r>
              <a:rPr lang="ru-RU" sz="1900" b="0" i="0">
                <a:effectLst/>
                <a:latin typeface="Times New Roman"/>
                <a:cs typeface="Times New Roman"/>
              </a:rPr>
              <a:t>Информационная система “</a:t>
            </a:r>
            <a:r>
              <a:rPr lang="ru-RU" sz="1900" b="0" i="0" err="1">
                <a:effectLst/>
                <a:latin typeface="Times New Roman"/>
                <a:cs typeface="Times New Roman"/>
              </a:rPr>
              <a:t>Техэксперт</a:t>
            </a:r>
            <a:r>
              <a:rPr lang="ru-RU" sz="1900" b="0" i="0">
                <a:effectLst/>
                <a:latin typeface="Times New Roman"/>
                <a:cs typeface="Times New Roman"/>
              </a:rPr>
              <a:t>”: </a:t>
            </a:r>
            <a:r>
              <a:rPr lang="ru-RU" sz="1900" b="0" i="0" u="none" strike="noStrike">
                <a:effectLst/>
                <a:latin typeface="Times New Roman"/>
                <a:cs typeface="Times New Roman"/>
                <a:hlinkClick r:id="rId7"/>
              </a:rPr>
              <a:t>https://docs.cntd.ru/document/1200167398</a:t>
            </a:r>
            <a:endParaRPr lang="ru-RU" sz="1900" b="0" i="0">
              <a:effectLst/>
              <a:latin typeface="Times New Roman"/>
              <a:cs typeface="Times New Roman"/>
            </a:endParaRPr>
          </a:p>
          <a:p>
            <a:pPr algn="l">
              <a:buFont typeface="+mj-lt"/>
              <a:buAutoNum type="arabicPeriod"/>
            </a:pPr>
            <a:r>
              <a:rPr lang="ru-RU" sz="1900" b="0" i="0">
                <a:effectLst/>
                <a:latin typeface="Times New Roman"/>
                <a:cs typeface="Times New Roman"/>
              </a:rPr>
              <a:t>Библиотека ГОСТов и нормативных документов: </a:t>
            </a:r>
            <a:r>
              <a:rPr lang="ru-RU" sz="1900" b="0" i="0" u="none" strike="noStrike">
                <a:effectLst/>
                <a:latin typeface="Times New Roman"/>
                <a:cs typeface="Times New Roman"/>
                <a:hlinkClick r:id="rId8"/>
              </a:rPr>
              <a:t>https://gost-baza.ru/?gost=2.105−2019</a:t>
            </a:r>
            <a:endParaRPr lang="ru-RU" sz="1900" b="0" i="0">
              <a:effectLst/>
              <a:latin typeface="Times New Roman"/>
              <a:cs typeface="Times New Roman"/>
            </a:endParaRPr>
          </a:p>
          <a:p>
            <a:pPr algn="l">
              <a:buFont typeface="+mj-lt"/>
              <a:buAutoNum type="arabicPeriod"/>
            </a:pPr>
            <a:r>
              <a:rPr lang="ru-RU" sz="1900" b="0" i="0" err="1">
                <a:effectLst/>
                <a:latin typeface="Times New Roman"/>
                <a:cs typeface="Times New Roman"/>
              </a:rPr>
              <a:t>Стандартинформ</a:t>
            </a:r>
            <a:r>
              <a:rPr lang="ru-RU" sz="1900" b="0" i="0">
                <a:effectLst/>
                <a:latin typeface="Times New Roman"/>
                <a:cs typeface="Times New Roman"/>
              </a:rPr>
              <a:t> - официальный публикатор стандартов: </a:t>
            </a:r>
            <a:r>
              <a:rPr lang="ru-RU" sz="1900" b="0" i="0" u="none" strike="noStrike">
                <a:effectLst/>
                <a:latin typeface="Times New Roman"/>
                <a:cs typeface="Times New Roman"/>
                <a:hlinkClick r:id="rId9"/>
              </a:rPr>
              <a:t>http://webportalsrv.gost.ru/portal/GostPortalPublicMain.nsf</a:t>
            </a:r>
            <a:endParaRPr lang="ru-RU" sz="1900" b="0" i="0">
              <a:effectLst/>
              <a:latin typeface="Times New Roman"/>
              <a:cs typeface="Times New Roman"/>
            </a:endParaRPr>
          </a:p>
          <a:p>
            <a:pPr>
              <a:buFont typeface="Arial" panose="020B0604020202020204" pitchFamily="34" charset="0"/>
              <a:buChar char="•"/>
            </a:pPr>
            <a:endParaRPr lang="ru-RU" sz="1900">
              <a:latin typeface="Times New Roman" panose="02020603050405020304" pitchFamily="18" charset="0"/>
              <a:cs typeface="Times New Roman" panose="02020603050405020304" pitchFamily="18" charset="0"/>
            </a:endParaRPr>
          </a:p>
          <a:p>
            <a:pPr marL="0" indent="0">
              <a:buNone/>
            </a:pPr>
            <a:endParaRPr lang="ru-RU">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761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5FB5DA-F031-428C-8AC3-69930FB1DC75}"/>
              </a:ext>
            </a:extLst>
          </p:cNvPr>
          <p:cNvSpPr>
            <a:spLocks noGrp="1"/>
          </p:cNvSpPr>
          <p:nvPr>
            <p:ph type="title"/>
          </p:nvPr>
        </p:nvSpPr>
        <p:spPr/>
        <p:txBody>
          <a:bodyPr/>
          <a:lstStyle/>
          <a:p>
            <a:r>
              <a:rPr lang="ru-RU" sz="3600" b="1">
                <a:latin typeface="Times New Roman"/>
                <a:cs typeface="Times New Roman"/>
              </a:rPr>
              <a:t>Что такое стандарт ЕСКД</a:t>
            </a:r>
            <a:r>
              <a:rPr lang="ru-RU" sz="3600" b="1">
                <a:latin typeface="Times New Roman" panose="02020603050405020304" pitchFamily="18" charset="0"/>
                <a:cs typeface="Times New Roman" panose="02020603050405020304" pitchFamily="18" charset="0"/>
              </a:rPr>
              <a:t>.</a:t>
            </a:r>
            <a:endParaRPr lang="ru-RU">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6D9639AA-FA7D-4035-B1A8-1AFDE9E29748}"/>
              </a:ext>
            </a:extLst>
          </p:cNvPr>
          <p:cNvSpPr>
            <a:spLocks noGrp="1"/>
          </p:cNvSpPr>
          <p:nvPr>
            <p:ph idx="1"/>
          </p:nvPr>
        </p:nvSpPr>
        <p:spPr>
          <a:xfrm>
            <a:off x="519289" y="2359377"/>
            <a:ext cx="11232444" cy="3920067"/>
          </a:xfrm>
        </p:spPr>
        <p:txBody>
          <a:bodyPr vert="horz" lIns="91440" tIns="45720" rIns="91440" bIns="45720" rtlCol="0" anchor="t">
            <a:normAutofit/>
          </a:bodyPr>
          <a:lstStyle/>
          <a:p>
            <a:pPr algn="l"/>
            <a:r>
              <a:rPr lang="ru-RU" b="0" i="0">
                <a:effectLst/>
                <a:latin typeface="Times New Roman"/>
                <a:cs typeface="Times New Roman"/>
              </a:rPr>
              <a:t>ГОСТ Р 2.105-2019 - это государственный стандарт Российской Федерации, который устанавливает общие требования к оформлению и содержанию текстовых документов в рамках Единой системы конструкторской документации (ЕСКД). Он является обязательным для применения всеми организациями и предприятиями на территории России, а также для проектов, финансируемых из государственного бюджета.</a:t>
            </a:r>
          </a:p>
          <a:p>
            <a:pPr algn="l"/>
            <a:r>
              <a:rPr lang="ru-RU" b="0" i="0">
                <a:effectLst/>
                <a:latin typeface="Times New Roman"/>
                <a:cs typeface="Times New Roman"/>
              </a:rPr>
              <a:t>Стандарт определяет правила оформления титульного листа, содержания, основного текста, иллюстраций, таблиц, формул, списка использованных источников и других элементов документа. Он также устанавливает требования к формату документа, размерам полей, межстрочному интервалу, шрифтам и другим параметрам оформления.</a:t>
            </a:r>
          </a:p>
          <a:p>
            <a:pPr algn="l"/>
            <a:r>
              <a:rPr lang="ru-RU" b="0" i="0">
                <a:effectLst/>
                <a:latin typeface="Times New Roman"/>
                <a:cs typeface="Times New Roman"/>
              </a:rPr>
              <a:t>Применение ГОСТ Р 2.105-2019 обеспечивает единообразие оформления и представления информации в текстовых документах, что упрощает их чтение, понимание и сравнение. Это особенно важно в условиях командной работы над проектами, когда документы создаются разными авторами и могут быть использованы другими специалистами.</a:t>
            </a:r>
          </a:p>
          <a:p>
            <a:endParaRPr lang="ru-RU"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87334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4172BA-6AF6-C3DC-1468-DA91886990AE}"/>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4200" b="0" i="0" kern="1200">
                <a:solidFill>
                  <a:srgbClr val="FF0000"/>
                </a:solidFill>
              </a:rPr>
              <a:t>Спасибо </a:t>
            </a:r>
            <a:r>
              <a:rPr lang="ru-RU" sz="4200" b="0" i="0" kern="1200">
                <a:solidFill>
                  <a:srgbClr val="FF0000"/>
                </a:solidFill>
              </a:rPr>
              <a:t>за</a:t>
            </a:r>
            <a:r>
              <a:rPr lang="en-US" sz="4200" b="0" i="0" kern="1200">
                <a:solidFill>
                  <a:srgbClr val="FF0000"/>
                </a:solidFill>
              </a:rPr>
              <a:t> </a:t>
            </a:r>
            <a:r>
              <a:rPr lang="ru-RU" sz="4200" b="0" i="0" kern="1200">
                <a:solidFill>
                  <a:srgbClr val="FF0000"/>
                </a:solidFill>
              </a:rPr>
              <a:t>внимание</a:t>
            </a:r>
          </a:p>
        </p:txBody>
      </p:sp>
      <p:pic>
        <p:nvPicPr>
          <p:cNvPr id="5" name="Объект 4" descr="Изображение выглядит как кот, Мелкие и средние кошки, домашняя кошка, млекопитающее&#10;&#10;Автоматически созданное описание">
            <a:extLst>
              <a:ext uri="{FF2B5EF4-FFF2-40B4-BE49-F238E27FC236}">
                <a16:creationId xmlns:a16="http://schemas.microsoft.com/office/drawing/2014/main" id="{64C987B6-8D61-FD63-05BF-CEB44B27C80B}"/>
              </a:ext>
            </a:extLst>
          </p:cNvPr>
          <p:cNvPicPr>
            <a:picLocks noGrp="1" noChangeAspect="1"/>
          </p:cNvPicPr>
          <p:nvPr>
            <p:ph idx="1"/>
          </p:nvPr>
        </p:nvPicPr>
        <p:blipFill rotWithShape="1">
          <a:blip r:embed="rId2"/>
          <a:srcRect t="21795" r="-1" b="25644"/>
          <a:stretch/>
        </p:blipFill>
        <p:spPr>
          <a:xfrm>
            <a:off x="616705" y="1502636"/>
            <a:ext cx="7348614" cy="3879622"/>
          </a:xfrm>
          <a:prstGeom prst="rect">
            <a:avLst/>
          </a:prstGeom>
        </p:spPr>
      </p:pic>
    </p:spTree>
    <p:extLst>
      <p:ext uri="{BB962C8B-B14F-4D97-AF65-F5344CB8AC3E}">
        <p14:creationId xmlns:p14="http://schemas.microsoft.com/office/powerpoint/2010/main" val="636632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8D92FA-87A8-4632-8CA8-452667D25094}"/>
              </a:ext>
            </a:extLst>
          </p:cNvPr>
          <p:cNvSpPr>
            <a:spLocks noGrp="1"/>
          </p:cNvSpPr>
          <p:nvPr>
            <p:ph type="title"/>
          </p:nvPr>
        </p:nvSpPr>
        <p:spPr/>
        <p:txBody>
          <a:bodyPr/>
          <a:lstStyle/>
          <a:p>
            <a:r>
              <a:rPr lang="ru-RU" b="1">
                <a:latin typeface="Times New Roman"/>
                <a:cs typeface="Times New Roman"/>
              </a:rPr>
              <a:t>Что такое стандарт ЕСКД, в каких странах используют.</a:t>
            </a:r>
          </a:p>
        </p:txBody>
      </p:sp>
      <p:sp>
        <p:nvSpPr>
          <p:cNvPr id="3" name="Объект 2">
            <a:extLst>
              <a:ext uri="{FF2B5EF4-FFF2-40B4-BE49-F238E27FC236}">
                <a16:creationId xmlns:a16="http://schemas.microsoft.com/office/drawing/2014/main" id="{5AD13181-AA70-4581-A248-749B794B1579}"/>
              </a:ext>
            </a:extLst>
          </p:cNvPr>
          <p:cNvSpPr>
            <a:spLocks noGrp="1"/>
          </p:cNvSpPr>
          <p:nvPr>
            <p:ph idx="1"/>
          </p:nvPr>
        </p:nvSpPr>
        <p:spPr>
          <a:xfrm>
            <a:off x="541867" y="2603500"/>
            <a:ext cx="11277600" cy="4007969"/>
          </a:xfrm>
        </p:spPr>
        <p:txBody>
          <a:bodyPr vert="horz" lIns="91440" tIns="45720" rIns="91440" bIns="45720" rtlCol="0" anchor="t">
            <a:normAutofit fontScale="92500" lnSpcReduction="20000"/>
          </a:bodyPr>
          <a:lstStyle/>
          <a:p>
            <a:pPr marL="0" indent="0">
              <a:buNone/>
            </a:pPr>
            <a:r>
              <a:rPr lang="ru-RU" b="0" i="0">
                <a:effectLst/>
                <a:latin typeface="Times New Roman"/>
                <a:cs typeface="Times New Roman"/>
              </a:rPr>
              <a:t>На практике, данный стандарт используется не только в РФ, но и во многих странах СНГ, как основа для любого текстового документа в любой компании, как коммерческих, частных, так и в государственных.</a:t>
            </a:r>
            <a:r>
              <a:rPr lang="ru-RU">
                <a:latin typeface="Times New Roman"/>
                <a:cs typeface="Times New Roman"/>
              </a:rPr>
              <a:t> </a:t>
            </a:r>
            <a:endParaRPr lang="ru-RU" b="0" i="0">
              <a:effectLst/>
              <a:latin typeface="Times New Roman"/>
              <a:cs typeface="Times New Roman"/>
            </a:endParaRPr>
          </a:p>
          <a:p>
            <a:pPr marL="0" indent="0" algn="l">
              <a:buNone/>
            </a:pPr>
            <a:r>
              <a:rPr lang="ru-RU" b="0" i="0">
                <a:effectLst/>
                <a:latin typeface="Times New Roman"/>
                <a:cs typeface="Times New Roman"/>
              </a:rPr>
              <a:t>Стандарт ГОСТ Р 2.105-2019 используется в следующих странах:</a:t>
            </a:r>
          </a:p>
          <a:p>
            <a:pPr algn="l">
              <a:buFont typeface="+mj-lt"/>
              <a:buAutoNum type="arabicPeriod"/>
            </a:pPr>
            <a:r>
              <a:rPr lang="ru-RU" b="0" i="0">
                <a:effectLst/>
                <a:latin typeface="Times New Roman"/>
                <a:cs typeface="Times New Roman"/>
              </a:rPr>
              <a:t>Россия</a:t>
            </a:r>
          </a:p>
          <a:p>
            <a:pPr algn="l">
              <a:buFont typeface="+mj-lt"/>
              <a:buAutoNum type="arabicPeriod"/>
            </a:pPr>
            <a:r>
              <a:rPr lang="ru-RU" b="0" i="0">
                <a:effectLst/>
                <a:latin typeface="Times New Roman"/>
                <a:cs typeface="Times New Roman"/>
              </a:rPr>
              <a:t>Украина</a:t>
            </a:r>
          </a:p>
          <a:p>
            <a:pPr algn="l">
              <a:buFont typeface="+mj-lt"/>
              <a:buAutoNum type="arabicPeriod"/>
            </a:pPr>
            <a:r>
              <a:rPr lang="ru-RU" b="0" i="0">
                <a:effectLst/>
                <a:latin typeface="Times New Roman"/>
                <a:cs typeface="Times New Roman"/>
              </a:rPr>
              <a:t>Белоруссия</a:t>
            </a:r>
          </a:p>
          <a:p>
            <a:pPr algn="l">
              <a:buFont typeface="+mj-lt"/>
              <a:buAutoNum type="arabicPeriod"/>
            </a:pPr>
            <a:r>
              <a:rPr lang="ru-RU" b="0" i="0">
                <a:effectLst/>
                <a:latin typeface="Times New Roman"/>
                <a:cs typeface="Times New Roman"/>
              </a:rPr>
              <a:t>Казахстан</a:t>
            </a:r>
          </a:p>
          <a:p>
            <a:pPr algn="l">
              <a:buFont typeface="+mj-lt"/>
              <a:buAutoNum type="arabicPeriod"/>
            </a:pPr>
            <a:r>
              <a:rPr lang="ru-RU" b="0" i="0">
                <a:effectLst/>
                <a:latin typeface="Times New Roman"/>
                <a:cs typeface="Times New Roman"/>
              </a:rPr>
              <a:t>Киргизия</a:t>
            </a:r>
          </a:p>
          <a:p>
            <a:pPr algn="l">
              <a:buFont typeface="+mj-lt"/>
              <a:buAutoNum type="arabicPeriod"/>
            </a:pPr>
            <a:r>
              <a:rPr lang="ru-RU" b="0" i="0">
                <a:effectLst/>
                <a:latin typeface="Times New Roman"/>
                <a:cs typeface="Times New Roman"/>
              </a:rPr>
              <a:t>Таджикистан</a:t>
            </a:r>
          </a:p>
          <a:p>
            <a:pPr algn="l">
              <a:buFont typeface="+mj-lt"/>
              <a:buAutoNum type="arabicPeriod"/>
            </a:pPr>
            <a:r>
              <a:rPr lang="ru-RU" b="0" i="0">
                <a:effectLst/>
                <a:latin typeface="Times New Roman"/>
                <a:cs typeface="Times New Roman"/>
              </a:rPr>
              <a:t>Туркменистан</a:t>
            </a:r>
          </a:p>
          <a:p>
            <a:pPr algn="l">
              <a:buFont typeface="+mj-lt"/>
              <a:buAutoNum type="arabicPeriod"/>
            </a:pPr>
            <a:r>
              <a:rPr lang="ru-RU" b="0" i="0">
                <a:effectLst/>
                <a:latin typeface="Times New Roman"/>
                <a:cs typeface="Times New Roman"/>
              </a:rPr>
              <a:t>Узбекистан</a:t>
            </a:r>
          </a:p>
          <a:p>
            <a:pPr algn="l">
              <a:buFont typeface="+mj-lt"/>
              <a:buAutoNum type="arabicPeriod"/>
            </a:pPr>
            <a:r>
              <a:rPr lang="ru-RU" b="0" i="0">
                <a:effectLst/>
                <a:latin typeface="Times New Roman"/>
                <a:cs typeface="Times New Roman"/>
              </a:rPr>
              <a:t>Молдова</a:t>
            </a:r>
          </a:p>
          <a:p>
            <a:pPr marL="0" indent="0" algn="l" rtl="0" fontAlgn="base">
              <a:buNone/>
            </a:pPr>
            <a:endParaRPr lang="ru-RU" sz="1800" b="0" i="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873930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BC3AE6-C51C-4DB0-B783-CA85B4755204}"/>
              </a:ext>
            </a:extLst>
          </p:cNvPr>
          <p:cNvSpPr>
            <a:spLocks noGrp="1"/>
          </p:cNvSpPr>
          <p:nvPr>
            <p:ph type="title"/>
          </p:nvPr>
        </p:nvSpPr>
        <p:spPr/>
        <p:txBody>
          <a:bodyPr/>
          <a:lstStyle/>
          <a:p>
            <a:r>
              <a:rPr lang="ru-RU" sz="3600" b="1">
                <a:latin typeface="Times New Roman"/>
                <a:cs typeface="Times New Roman"/>
              </a:rPr>
              <a:t>История создания.</a:t>
            </a:r>
            <a:endParaRPr lang="ru-RU">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49987C96-94E8-4A60-AFC6-6C0A48D7D9B8}"/>
              </a:ext>
            </a:extLst>
          </p:cNvPr>
          <p:cNvSpPr>
            <a:spLocks noGrp="1"/>
          </p:cNvSpPr>
          <p:nvPr>
            <p:ph idx="1"/>
          </p:nvPr>
        </p:nvSpPr>
        <p:spPr>
          <a:xfrm>
            <a:off x="530578" y="2291644"/>
            <a:ext cx="11232444" cy="3728156"/>
          </a:xfrm>
        </p:spPr>
        <p:txBody>
          <a:bodyPr>
            <a:normAutofit fontScale="85000" lnSpcReduction="20000"/>
          </a:bodyPr>
          <a:lstStyle/>
          <a:p>
            <a:pPr algn="l"/>
            <a:r>
              <a:rPr lang="ru-RU" sz="2100" b="0" i="0">
                <a:effectLst/>
                <a:latin typeface="Times New Roman" panose="02020603050405020304" pitchFamily="18" charset="0"/>
                <a:cs typeface="Times New Roman" panose="02020603050405020304" pitchFamily="18" charset="0"/>
              </a:rPr>
              <a:t>ГОСТ Р 2.105-2019 “ЕСКД. Общие требования к текстовым документам” был разработан и введен в действие Федеральным агентством по техническому регулированию и метрологии (Росстандарт) в соответствии с законодательством Российской Федерации. История создания этого стандарта связана с развитием системы конструкторской документации в России и необходимостью установления единых требований к оформлению и структуре текстовых документов.</a:t>
            </a:r>
          </a:p>
          <a:p>
            <a:pPr algn="l"/>
            <a:r>
              <a:rPr lang="ru-RU" sz="2100" b="0" i="0">
                <a:effectLst/>
                <a:latin typeface="Times New Roman" panose="02020603050405020304" pitchFamily="18" charset="0"/>
                <a:cs typeface="Times New Roman" panose="02020603050405020304" pitchFamily="18" charset="0"/>
              </a:rPr>
              <a:t>В 1968 году был введен в действие первый стандарт системы конструкторской документации - ГОСТ 2.105-68 “ЕСКД. Общие требования к документам”. Этот стандарт установил основные правила оформления документов, такие как форматы, размеры полей, шрифты, рамки и т.д.</a:t>
            </a:r>
          </a:p>
          <a:p>
            <a:pPr algn="l"/>
            <a:r>
              <a:rPr lang="ru-RU" sz="2100" b="0" i="0">
                <a:effectLst/>
                <a:latin typeface="Times New Roman" panose="02020603050405020304" pitchFamily="18" charset="0"/>
                <a:cs typeface="Times New Roman" panose="02020603050405020304" pitchFamily="18" charset="0"/>
              </a:rPr>
              <a:t>С течением времени и развитием технологий требования к текстовым документам менялись, и в 1982 году был принят новый стандарт - ГОСТ 2.105-95 “ЕСКД. Общие требования к текстовым документам”. Этот стандарт был более подробным и учитывал особенности работы с документами на компьютерах и другой вычислительной технике.</a:t>
            </a:r>
          </a:p>
          <a:p>
            <a:pPr algn="l"/>
            <a:r>
              <a:rPr lang="ru-RU" sz="2100" b="0" i="0">
                <a:effectLst/>
                <a:latin typeface="Times New Roman" panose="02020603050405020304" pitchFamily="18" charset="0"/>
                <a:cs typeface="Times New Roman" panose="02020603050405020304" pitchFamily="18" charset="0"/>
              </a:rPr>
              <a:t>Однако, с течением времени и появлением новых технологий, возникла необходимость в обновлении и совершенствовании стандартов.</a:t>
            </a:r>
          </a:p>
          <a:p>
            <a:endParaRPr lang="ru-RU" sz="16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958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17C2BE-FBE6-4779-A1CE-17F99A9E8C67}"/>
              </a:ext>
            </a:extLst>
          </p:cNvPr>
          <p:cNvSpPr>
            <a:spLocks noGrp="1"/>
          </p:cNvSpPr>
          <p:nvPr>
            <p:ph type="title"/>
          </p:nvPr>
        </p:nvSpPr>
        <p:spPr/>
        <p:txBody>
          <a:bodyPr/>
          <a:lstStyle/>
          <a:p>
            <a:r>
              <a:rPr lang="ru-RU" sz="3600" b="1">
                <a:latin typeface="Times New Roman"/>
                <a:cs typeface="Times New Roman"/>
              </a:rPr>
              <a:t>История создания</a:t>
            </a:r>
            <a:r>
              <a:rPr lang="ru-RU" b="1">
                <a:latin typeface="Times New Roman"/>
                <a:cs typeface="Times New Roman"/>
              </a:rPr>
              <a:t>.(</a:t>
            </a:r>
            <a:r>
              <a:rPr lang="ru-RU" sz="3600" b="1">
                <a:latin typeface="Times New Roman"/>
                <a:cs typeface="Times New Roman"/>
              </a:rPr>
              <a:t>продолжение</a:t>
            </a:r>
            <a:r>
              <a:rPr lang="ru-RU" b="1">
                <a:latin typeface="Times New Roman"/>
                <a:cs typeface="Times New Roman"/>
              </a:rPr>
              <a:t>)</a:t>
            </a:r>
            <a:endParaRPr lang="ru-RU">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87A37128-E61C-48D1-8838-7535ACB6C039}"/>
              </a:ext>
            </a:extLst>
          </p:cNvPr>
          <p:cNvSpPr>
            <a:spLocks noGrp="1"/>
          </p:cNvSpPr>
          <p:nvPr>
            <p:ph idx="1"/>
          </p:nvPr>
        </p:nvSpPr>
        <p:spPr>
          <a:xfrm>
            <a:off x="553156" y="2603500"/>
            <a:ext cx="11119555" cy="3416300"/>
          </a:xfrm>
        </p:spPr>
        <p:txBody>
          <a:bodyPr vert="horz" lIns="91440" tIns="45720" rIns="91440" bIns="45720" rtlCol="0" anchor="t">
            <a:normAutofit/>
          </a:bodyPr>
          <a:lstStyle/>
          <a:p>
            <a:pPr algn="l"/>
            <a:r>
              <a:rPr lang="ru-RU" b="0" i="0">
                <a:effectLst/>
                <a:latin typeface="Times New Roman"/>
                <a:cs typeface="Times New Roman"/>
              </a:rPr>
              <a:t>В 2018 году Росстандарт объявил о начале работы над новым ГОСТом, который должен был заменить ГОСТ 2.105-95.</a:t>
            </a:r>
          </a:p>
          <a:p>
            <a:pPr algn="l"/>
            <a:r>
              <a:rPr lang="ru-RU" b="0" i="0">
                <a:effectLst/>
                <a:latin typeface="Times New Roman"/>
                <a:cs typeface="Times New Roman"/>
              </a:rPr>
              <a:t>Разработка нового ГОСТа была поручена коллективу специалистов из различных организаций, включая научно-исследовательские институты, образовательные учреждения и промышленные предприятия. В ходе работы над новым стандартом были учтены все изменения, произошедшие в области конструкторской документации за последние десятилетия, а также опыт использования предыдущих стандартов.</a:t>
            </a:r>
          </a:p>
          <a:p>
            <a:pPr algn="l"/>
            <a:r>
              <a:rPr lang="ru-RU" b="0" i="0">
                <a:effectLst/>
                <a:latin typeface="Times New Roman"/>
                <a:cs typeface="Times New Roman"/>
              </a:rPr>
              <a:t>Новый ГОСТ Р 2.105-2019 был утвержден и введен в действие с 1 июля 2019 года. Он содержит обновленные и дополненные требования к оформлению текстовых документов, учитывает современные технологии и обеспечивает более высокое качество и эффективность работы с документами.</a:t>
            </a:r>
          </a:p>
          <a:p>
            <a:endParaRPr lang="ru-RU" sz="14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639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4ECFF7-FAE9-401C-B422-E587FF107098}"/>
              </a:ext>
            </a:extLst>
          </p:cNvPr>
          <p:cNvSpPr>
            <a:spLocks noGrp="1"/>
          </p:cNvSpPr>
          <p:nvPr>
            <p:ph type="title"/>
          </p:nvPr>
        </p:nvSpPr>
        <p:spPr/>
        <p:txBody>
          <a:bodyPr/>
          <a:lstStyle/>
          <a:p>
            <a:r>
              <a:rPr lang="ru-RU" sz="3600" b="1">
                <a:latin typeface="Times New Roman"/>
                <a:cs typeface="Times New Roman"/>
              </a:rPr>
              <a:t>Кто разработал стандарт.</a:t>
            </a:r>
            <a:endParaRPr lang="ru-RU">
              <a:latin typeface="Times New Roman" panose="02020603050405020304" pitchFamily="18" charset="0"/>
              <a:cs typeface="Times New Roman" panose="02020603050405020304" pitchFamily="18" charset="0"/>
            </a:endParaRPr>
          </a:p>
        </p:txBody>
      </p:sp>
      <p:sp>
        <p:nvSpPr>
          <p:cNvPr id="3" name="Объект 2">
            <a:extLst>
              <a:ext uri="{FF2B5EF4-FFF2-40B4-BE49-F238E27FC236}">
                <a16:creationId xmlns:a16="http://schemas.microsoft.com/office/drawing/2014/main" id="{749FEA7B-70D6-4DB2-B6B3-9CC4D5A7646C}"/>
              </a:ext>
            </a:extLst>
          </p:cNvPr>
          <p:cNvSpPr>
            <a:spLocks noGrp="1"/>
          </p:cNvSpPr>
          <p:nvPr>
            <p:ph idx="1"/>
          </p:nvPr>
        </p:nvSpPr>
        <p:spPr>
          <a:xfrm>
            <a:off x="496711" y="2603500"/>
            <a:ext cx="11221156" cy="3416300"/>
          </a:xfrm>
        </p:spPr>
        <p:txBody>
          <a:bodyPr vert="horz" lIns="91440" tIns="45720" rIns="91440" bIns="45720" rtlCol="0" anchor="t">
            <a:normAutofit/>
          </a:bodyPr>
          <a:lstStyle/>
          <a:p>
            <a:r>
              <a:rPr lang="ru-RU" b="0" i="0">
                <a:effectLst/>
                <a:latin typeface="Times New Roman"/>
                <a:cs typeface="Times New Roman"/>
              </a:rPr>
              <a:t>ГОСТ Р 2.105-2019 “ЕСКД. Общие требования к текстовым документам” был разработан техническим комитетом “Стандарты в сфере конструкторской документации и документации качества” (ТК 065) и утвержден приказом Федерального агентства по техническому регулированию и метрологии (Росстандарт) от 29 апреля 2019 г. № 175-ст.</a:t>
            </a:r>
          </a:p>
          <a:p>
            <a:pPr algn="l"/>
            <a:r>
              <a:rPr lang="ru-RU">
                <a:latin typeface="Times New Roman"/>
                <a:cs typeface="Times New Roman"/>
              </a:rPr>
              <a:t>Я</a:t>
            </a:r>
            <a:r>
              <a:rPr lang="ru-RU" b="0" i="0">
                <a:effectLst/>
                <a:latin typeface="Times New Roman"/>
                <a:cs typeface="Times New Roman"/>
              </a:rPr>
              <a:t>вляется одним из многих стандартов, разработанных этим комитетом. Этот стандарт устанавливает общие требования к оформлению текстовых документов, таких как курсовые работы, дипломные проекты, диссертации, технические задания и другие документы, содержащие текст.</a:t>
            </a:r>
          </a:p>
          <a:p>
            <a:pPr algn="l"/>
            <a:r>
              <a:rPr lang="ru-RU" b="0" i="0">
                <a:effectLst/>
                <a:latin typeface="Times New Roman"/>
                <a:cs typeface="Times New Roman"/>
              </a:rPr>
              <a:t>Стандарт был утвержден Росстандартом, что означает его соответствие требованиям законодательства Российской Федерации и возможность использования на территории страны.</a:t>
            </a:r>
          </a:p>
          <a:p>
            <a:endParaRPr lang="ru-RU"/>
          </a:p>
        </p:txBody>
      </p:sp>
    </p:spTree>
    <p:extLst>
      <p:ext uri="{BB962C8B-B14F-4D97-AF65-F5344CB8AC3E}">
        <p14:creationId xmlns:p14="http://schemas.microsoft.com/office/powerpoint/2010/main" val="2615412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3C52CC-E933-237A-DE40-55651E0F32EE}"/>
              </a:ext>
            </a:extLst>
          </p:cNvPr>
          <p:cNvSpPr>
            <a:spLocks noGrp="1"/>
          </p:cNvSpPr>
          <p:nvPr>
            <p:ph type="title"/>
          </p:nvPr>
        </p:nvSpPr>
        <p:spPr/>
        <p:txBody>
          <a:bodyPr/>
          <a:lstStyle/>
          <a:p>
            <a:r>
              <a:rPr lang="ru-RU" b="1">
                <a:effectLst/>
                <a:latin typeface="Times New Roman"/>
                <a:ea typeface="Calibri" panose="020F0502020204030204" pitchFamily="34" charset="0"/>
                <a:cs typeface="Times New Roman"/>
              </a:rPr>
              <a:t>Цели и задачи стандарта</a:t>
            </a:r>
            <a:r>
              <a:rPr lang="ru-RU" b="1">
                <a:latin typeface="Times New Roman"/>
                <a:ea typeface="Calibri" panose="020F0502020204030204" pitchFamily="34" charset="0"/>
                <a:cs typeface="Times New Roman"/>
              </a:rPr>
              <a:t>.</a:t>
            </a:r>
            <a:endParaRPr lang="ru-RU">
              <a:latin typeface="Times New Roman"/>
              <a:cs typeface="Times New Roman"/>
            </a:endParaRPr>
          </a:p>
        </p:txBody>
      </p:sp>
      <p:sp>
        <p:nvSpPr>
          <p:cNvPr id="5" name="Объект 4">
            <a:extLst>
              <a:ext uri="{FF2B5EF4-FFF2-40B4-BE49-F238E27FC236}">
                <a16:creationId xmlns:a16="http://schemas.microsoft.com/office/drawing/2014/main" id="{799150B7-8247-7851-BA66-147C20E31915}"/>
              </a:ext>
            </a:extLst>
          </p:cNvPr>
          <p:cNvSpPr>
            <a:spLocks noGrp="1"/>
          </p:cNvSpPr>
          <p:nvPr>
            <p:ph idx="1"/>
          </p:nvPr>
        </p:nvSpPr>
        <p:spPr>
          <a:xfrm>
            <a:off x="485422" y="2468032"/>
            <a:ext cx="11446934" cy="4034864"/>
          </a:xfrm>
        </p:spPr>
        <p:txBody>
          <a:bodyPr>
            <a:normAutofit/>
          </a:bodyPr>
          <a:lstStyle/>
          <a:p>
            <a:pPr algn="l" rtl="0" fontAlgn="base"/>
            <a:r>
              <a:rPr lang="ru-RU" sz="1600" b="0" i="0">
                <a:solidFill>
                  <a:srgbClr val="000000"/>
                </a:solidFill>
                <a:effectLst/>
                <a:latin typeface="Times New Roman" panose="02020603050405020304" pitchFamily="18" charset="0"/>
                <a:cs typeface="Times New Roman" panose="02020603050405020304" pitchFamily="18" charset="0"/>
              </a:rPr>
              <a:t>Цели и задачи стандарта ГОСТ Р 2.105–2019 включают: </a:t>
            </a:r>
          </a:p>
          <a:p>
            <a:pPr algn="l" rtl="0" fontAlgn="base">
              <a:buFont typeface="+mj-lt"/>
              <a:buAutoNum type="arabicPeriod"/>
            </a:pPr>
            <a:r>
              <a:rPr lang="ru-RU" sz="1600" b="0" i="0">
                <a:solidFill>
                  <a:srgbClr val="000000"/>
                </a:solidFill>
                <a:effectLst/>
                <a:latin typeface="Times New Roman" panose="02020603050405020304" pitchFamily="18" charset="0"/>
                <a:cs typeface="Times New Roman" panose="02020603050405020304" pitchFamily="18" charset="0"/>
              </a:rPr>
              <a:t>Установление единых требований к оформлению текстовых документов: Стандарт ГОСТ Р 2.105-2019 определяет структуру, формат, типографские правила и другие необходимые параметры для создания текстовых материалов. Таким образом, все документы оформляются по одним и тем же правилам, вне зависимости от области применения или организации.</a:t>
            </a:r>
          </a:p>
          <a:p>
            <a:pPr algn="l" rtl="0" fontAlgn="base">
              <a:buFont typeface="+mj-lt"/>
              <a:buAutoNum type="arabicPeriod"/>
            </a:pPr>
            <a:r>
              <a:rPr lang="ru-RU" sz="1600" b="0" i="0">
                <a:solidFill>
                  <a:srgbClr val="000000"/>
                </a:solidFill>
                <a:effectLst/>
                <a:latin typeface="Times New Roman" panose="02020603050405020304" pitchFamily="18" charset="0"/>
                <a:cs typeface="Times New Roman" panose="02020603050405020304" pitchFamily="18" charset="0"/>
              </a:rPr>
              <a:t>Обеспечение читаемости и понятности документов: Рекомендации стандарта помогают правильно использовать язык, стиль, форматирование и другие элементы для легкого восприятия информации. Благодаря этому, улучшается эффективность коммуникации, и предотвращаются возможные ошибки и недопонимания.</a:t>
            </a:r>
          </a:p>
          <a:p>
            <a:pPr algn="l" rtl="0" fontAlgn="base">
              <a:buFont typeface="+mj-lt"/>
              <a:buAutoNum type="arabicPeriod"/>
            </a:pPr>
            <a:r>
              <a:rPr lang="ru-RU" sz="1600" b="0" i="0">
                <a:solidFill>
                  <a:srgbClr val="000000"/>
                </a:solidFill>
                <a:effectLst/>
                <a:latin typeface="Times New Roman" panose="02020603050405020304" pitchFamily="18" charset="0"/>
                <a:cs typeface="Times New Roman" panose="02020603050405020304" pitchFamily="18" charset="0"/>
              </a:rPr>
              <a:t>Упрощение обмена информацией между разными сторонами: Стандарт ГОСТ Р 2.105-2019 устанавливает общепринятые правила для оформления документов, способствуя взаимопониманию и сокращению времени на интерпретацию текстовых материалов.</a:t>
            </a:r>
          </a:p>
          <a:p>
            <a:pPr algn="l" rtl="0" fontAlgn="base">
              <a:buFont typeface="+mj-lt"/>
              <a:buAutoNum type="arabicPeriod"/>
            </a:pPr>
            <a:r>
              <a:rPr lang="ru-RU" sz="1600" b="0" i="0">
                <a:solidFill>
                  <a:srgbClr val="000000"/>
                </a:solidFill>
                <a:effectLst/>
                <a:latin typeface="Times New Roman" panose="02020603050405020304" pitchFamily="18" charset="0"/>
                <a:cs typeface="Times New Roman" panose="02020603050405020304" pitchFamily="18" charset="0"/>
              </a:rPr>
              <a:t>Снижение риска ошибок и несоответствий: Четкие руководства и требования стандарта предотвращают ошибки при создании документов, уменьшая вероятность неправильного их оформления и минимизируя возможность возникновения конфликтов и споров.</a:t>
            </a:r>
          </a:p>
        </p:txBody>
      </p:sp>
    </p:spTree>
    <p:extLst>
      <p:ext uri="{BB962C8B-B14F-4D97-AF65-F5344CB8AC3E}">
        <p14:creationId xmlns:p14="http://schemas.microsoft.com/office/powerpoint/2010/main" val="39647818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овет директоров">
  <a:themeElements>
    <a:clrScheme name="Совет директоров">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Совет директоров">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овет директоров">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Application>Microsoft Office PowerPoint</Application>
  <PresentationFormat>Widescreen</PresentationFormat>
  <Slides>40</Slides>
  <Notes>0</Notes>
  <HiddenSlides>0</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Совет директоров</vt:lpstr>
      <vt:lpstr> Стандартизация, сертификация и техническое обеспечение.  ГОСТ Р 2.105-2019 «ЕСКД. Общие требования к текстовым документам»</vt:lpstr>
      <vt:lpstr>Оглавление</vt:lpstr>
      <vt:lpstr>Введение</vt:lpstr>
      <vt:lpstr>Что такое стандарт ЕСКД.</vt:lpstr>
      <vt:lpstr>Что такое стандарт ЕСКД, в каких странах используют.</vt:lpstr>
      <vt:lpstr>История создания.</vt:lpstr>
      <vt:lpstr>История создания.(продолжение)</vt:lpstr>
      <vt:lpstr>Кто разработал стандарт.</vt:lpstr>
      <vt:lpstr>Цели и задачи стандарта.</vt:lpstr>
      <vt:lpstr>Основные принципы и преимущества использования.</vt:lpstr>
      <vt:lpstr>Общие положения стандарта. </vt:lpstr>
      <vt:lpstr>Общие положения стандарта.(продолжение) </vt:lpstr>
      <vt:lpstr>Структура разделов стандарта.</vt:lpstr>
      <vt:lpstr>Общие требования к созданию текстовых документов.</vt:lpstr>
      <vt:lpstr>Общие требования к созданию текстовых документов.(продолжение)</vt:lpstr>
      <vt:lpstr>Общие требования к созданию текстовых документов.(продолжение)</vt:lpstr>
      <vt:lpstr>Общие требования к созданию текстовых документов.(продолжение)</vt:lpstr>
      <vt:lpstr>Требование к оформлению состава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текстовых документов.</vt:lpstr>
      <vt:lpstr>Требования к оформлению графических материалов​. </vt:lpstr>
      <vt:lpstr>Требования к оформлению графических материалов​. </vt:lpstr>
      <vt:lpstr>Применение стандарта на практике.</vt:lpstr>
      <vt:lpstr>Применение стандарта на практике.</vt:lpstr>
      <vt:lpstr>Применение стандарта на практике.</vt:lpstr>
      <vt:lpstr>Заключение</vt:lpstr>
      <vt:lpstr>Библиотека и ссылки.</vt:lpstr>
      <vt:lpstr>Спасибо за внимание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ГОСТ Р 2.105-2019 «ЕСКД. Общие требования к текстовым документам»</dc:title>
  <dc:creator>Константин Липинский</dc:creator>
  <cp:revision>1</cp:revision>
  <dcterms:created xsi:type="dcterms:W3CDTF">2023-11-17T15:39:23Z</dcterms:created>
  <dcterms:modified xsi:type="dcterms:W3CDTF">2023-11-19T20:35:49Z</dcterms:modified>
</cp:coreProperties>
</file>