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 Lipinskiy" userId="11017f3cb737d2eb" providerId="LiveId" clId="{DEABC79A-7195-4F45-9B9B-306419F4EE32}"/>
    <pc:docChg chg="undo custSel addSld delSld modSld sldOrd addSection delSection modSection">
      <pc:chgData name="Konstantin Lipinskiy" userId="11017f3cb737d2eb" providerId="LiveId" clId="{DEABC79A-7195-4F45-9B9B-306419F4EE32}" dt="2024-11-04T06:00:05.921" v="63" actId="478"/>
      <pc:docMkLst>
        <pc:docMk/>
      </pc:docMkLst>
      <pc:sldChg chg="addSp modSp mod modTransition">
        <pc:chgData name="Konstantin Lipinskiy" userId="11017f3cb737d2eb" providerId="LiveId" clId="{DEABC79A-7195-4F45-9B9B-306419F4EE32}" dt="2024-11-04T05:56:19.803" v="59"/>
        <pc:sldMkLst>
          <pc:docMk/>
          <pc:sldMk cId="2512513169" sldId="256"/>
        </pc:sldMkLst>
        <pc:spChg chg="add mod">
          <ac:chgData name="Konstantin Lipinskiy" userId="11017f3cb737d2eb" providerId="LiveId" clId="{DEABC79A-7195-4F45-9B9B-306419F4EE32}" dt="2024-11-04T05:55:32.685" v="44" actId="1076"/>
          <ac:spMkLst>
            <pc:docMk/>
            <pc:sldMk cId="2512513169" sldId="256"/>
            <ac:spMk id="11" creationId="{EE038CCD-B717-8A29-2838-F4E76591A188}"/>
          </ac:spMkLst>
        </pc:spChg>
        <pc:graphicFrameChg chg="mod">
          <ac:chgData name="Konstantin Lipinskiy" userId="11017f3cb737d2eb" providerId="LiveId" clId="{DEABC79A-7195-4F45-9B9B-306419F4EE32}" dt="2024-11-04T05:55:28.292" v="43"/>
          <ac:graphicFrameMkLst>
            <pc:docMk/>
            <pc:sldMk cId="2512513169" sldId="256"/>
            <ac:graphicFrameMk id="10" creationId="{DC8C93E4-DD51-0198-F691-0A80668C2217}"/>
          </ac:graphicFrameMkLst>
        </pc:graphicFrameChg>
      </pc:sldChg>
      <pc:sldChg chg="addSp delSp modSp new mod ord modTransition">
        <pc:chgData name="Konstantin Lipinskiy" userId="11017f3cb737d2eb" providerId="LiveId" clId="{DEABC79A-7195-4F45-9B9B-306419F4EE32}" dt="2024-11-04T05:56:12.288" v="56"/>
        <pc:sldMkLst>
          <pc:docMk/>
          <pc:sldMk cId="4205926890" sldId="257"/>
        </pc:sldMkLst>
        <pc:spChg chg="del">
          <ac:chgData name="Konstantin Lipinskiy" userId="11017f3cb737d2eb" providerId="LiveId" clId="{DEABC79A-7195-4F45-9B9B-306419F4EE32}" dt="2024-11-04T05:55:41.558" v="48" actId="478"/>
          <ac:spMkLst>
            <pc:docMk/>
            <pc:sldMk cId="4205926890" sldId="257"/>
            <ac:spMk id="2" creationId="{D9FA1E06-57E5-0F8E-98FF-2B5A12521625}"/>
          </ac:spMkLst>
        </pc:spChg>
        <pc:spChg chg="del">
          <ac:chgData name="Konstantin Lipinskiy" userId="11017f3cb737d2eb" providerId="LiveId" clId="{DEABC79A-7195-4F45-9B9B-306419F4EE32}" dt="2024-11-04T05:55:41.558" v="48" actId="478"/>
          <ac:spMkLst>
            <pc:docMk/>
            <pc:sldMk cId="4205926890" sldId="257"/>
            <ac:spMk id="3" creationId="{F4388A32-FDFE-0BBF-844C-6E44EA23C1DE}"/>
          </ac:spMkLst>
        </pc:spChg>
        <pc:spChg chg="add mod">
          <ac:chgData name="Konstantin Lipinskiy" userId="11017f3cb737d2eb" providerId="LiveId" clId="{DEABC79A-7195-4F45-9B9B-306419F4EE32}" dt="2024-11-04T05:55:48.009" v="52"/>
          <ac:spMkLst>
            <pc:docMk/>
            <pc:sldMk cId="4205926890" sldId="257"/>
            <ac:spMk id="4" creationId="{10849F36-2510-75CC-923F-64A5645ED94E}"/>
          </ac:spMkLst>
        </pc:spChg>
        <pc:graphicFrameChg chg="add mod">
          <ac:chgData name="Konstantin Lipinskiy" userId="11017f3cb737d2eb" providerId="LiveId" clId="{DEABC79A-7195-4F45-9B9B-306419F4EE32}" dt="2024-11-04T05:56:06.542" v="54" actId="1076"/>
          <ac:graphicFrameMkLst>
            <pc:docMk/>
            <pc:sldMk cId="4205926890" sldId="257"/>
            <ac:graphicFrameMk id="5" creationId="{570A74DB-481E-343B-642B-C8FFAFA7B077}"/>
          </ac:graphicFrameMkLst>
        </pc:graphicFrameChg>
      </pc:sldChg>
      <pc:sldChg chg="delSp new mod">
        <pc:chgData name="Konstantin Lipinskiy" userId="11017f3cb737d2eb" providerId="LiveId" clId="{DEABC79A-7195-4F45-9B9B-306419F4EE32}" dt="2024-11-04T06:00:05.921" v="63" actId="478"/>
        <pc:sldMkLst>
          <pc:docMk/>
          <pc:sldMk cId="1435518890" sldId="258"/>
        </pc:sldMkLst>
        <pc:spChg chg="del">
          <ac:chgData name="Konstantin Lipinskiy" userId="11017f3cb737d2eb" providerId="LiveId" clId="{DEABC79A-7195-4F45-9B9B-306419F4EE32}" dt="2024-11-04T06:00:05.921" v="63" actId="478"/>
          <ac:spMkLst>
            <pc:docMk/>
            <pc:sldMk cId="1435518890" sldId="258"/>
            <ac:spMk id="2" creationId="{5A2EE4C1-91DD-81E7-16B5-1EA3C91EC91C}"/>
          </ac:spMkLst>
        </pc:spChg>
        <pc:spChg chg="del">
          <ac:chgData name="Konstantin Lipinskiy" userId="11017f3cb737d2eb" providerId="LiveId" clId="{DEABC79A-7195-4F45-9B9B-306419F4EE32}" dt="2024-11-04T06:00:05.921" v="63" actId="478"/>
          <ac:spMkLst>
            <pc:docMk/>
            <pc:sldMk cId="1435518890" sldId="258"/>
            <ac:spMk id="3" creationId="{295C6C21-DB7D-FAB1-677D-BA2C292D09BA}"/>
          </ac:spMkLst>
        </pc:spChg>
      </pc:sldChg>
      <pc:sldChg chg="addSp delSp modSp new del mod">
        <pc:chgData name="Konstantin Lipinskiy" userId="11017f3cb737d2eb" providerId="LiveId" clId="{DEABC79A-7195-4F45-9B9B-306419F4EE32}" dt="2024-11-04T05:57:51.976" v="61" actId="27022"/>
        <pc:sldMkLst>
          <pc:docMk/>
          <pc:sldMk cId="3404785074" sldId="258"/>
        </pc:sldMkLst>
        <pc:graphicFrameChg chg="add del modGraphic">
          <ac:chgData name="Konstantin Lipinskiy" userId="11017f3cb737d2eb" providerId="LiveId" clId="{DEABC79A-7195-4F45-9B9B-306419F4EE32}" dt="2024-11-04T05:57:51.976" v="61" actId="27022"/>
          <ac:graphicFrameMkLst>
            <pc:docMk/>
            <pc:sldMk cId="3404785074" sldId="258"/>
            <ac:graphicFrameMk id="5" creationId="{FBFDF376-54F3-1B19-8A52-F77EE93B8F7E}"/>
          </ac:graphicFrameMkLst>
        </pc:graphicFrameChg>
      </pc:sldChg>
    </pc:docChg>
  </pc:docChgLst>
  <pc:docChgLst>
    <pc:chgData name="Konstantin Lipinskiy" userId="11017f3cb737d2eb" providerId="LiveId" clId="{0F232470-5A4B-47BC-94A1-F60A90BD3C15}"/>
    <pc:docChg chg="undo custSel addSld delSld modSld">
      <pc:chgData name="Konstantin Lipinskiy" userId="11017f3cb737d2eb" providerId="LiveId" clId="{0F232470-5A4B-47BC-94A1-F60A90BD3C15}" dt="2024-11-10T08:52:40.681" v="165" actId="1076"/>
      <pc:docMkLst>
        <pc:docMk/>
      </pc:docMkLst>
      <pc:sldChg chg="modSp">
        <pc:chgData name="Konstantin Lipinskiy" userId="11017f3cb737d2eb" providerId="LiveId" clId="{0F232470-5A4B-47BC-94A1-F60A90BD3C15}" dt="2024-11-10T08:44:53.920" v="21" actId="20577"/>
        <pc:sldMkLst>
          <pc:docMk/>
          <pc:sldMk cId="2512513169" sldId="256"/>
        </pc:sldMkLst>
        <pc:graphicFrameChg chg="mod">
          <ac:chgData name="Konstantin Lipinskiy" userId="11017f3cb737d2eb" providerId="LiveId" clId="{0F232470-5A4B-47BC-94A1-F60A90BD3C15}" dt="2024-11-10T08:44:53.920" v="21" actId="20577"/>
          <ac:graphicFrameMkLst>
            <pc:docMk/>
            <pc:sldMk cId="2512513169" sldId="256"/>
            <ac:graphicFrameMk id="10" creationId="{DC8C93E4-DD51-0198-F691-0A80668C2217}"/>
          </ac:graphicFrameMkLst>
        </pc:graphicFrameChg>
      </pc:sldChg>
      <pc:sldChg chg="addSp delSp modSp mod">
        <pc:chgData name="Konstantin Lipinskiy" userId="11017f3cb737d2eb" providerId="LiveId" clId="{0F232470-5A4B-47BC-94A1-F60A90BD3C15}" dt="2024-11-10T08:52:19.472" v="161" actId="20577"/>
        <pc:sldMkLst>
          <pc:docMk/>
          <pc:sldMk cId="1435518890" sldId="258"/>
        </pc:sldMkLst>
        <pc:spChg chg="add mod">
          <ac:chgData name="Konstantin Lipinskiy" userId="11017f3cb737d2eb" providerId="LiveId" clId="{0F232470-5A4B-47BC-94A1-F60A90BD3C15}" dt="2024-11-10T08:50:18.577" v="65" actId="1076"/>
          <ac:spMkLst>
            <pc:docMk/>
            <pc:sldMk cId="1435518890" sldId="258"/>
            <ac:spMk id="3" creationId="{C809D1D1-FF80-7D43-0B87-78B87CB12E30}"/>
          </ac:spMkLst>
        </pc:spChg>
        <pc:spChg chg="add mod">
          <ac:chgData name="Konstantin Lipinskiy" userId="11017f3cb737d2eb" providerId="LiveId" clId="{0F232470-5A4B-47BC-94A1-F60A90BD3C15}" dt="2024-11-10T08:50:51.193" v="97" actId="1076"/>
          <ac:spMkLst>
            <pc:docMk/>
            <pc:sldMk cId="1435518890" sldId="258"/>
            <ac:spMk id="6" creationId="{89C2ECBB-7F72-A58D-9A4C-74A413E283BE}"/>
          </ac:spMkLst>
        </pc:spChg>
        <pc:spChg chg="add del">
          <ac:chgData name="Konstantin Lipinskiy" userId="11017f3cb737d2eb" providerId="LiveId" clId="{0F232470-5A4B-47BC-94A1-F60A90BD3C15}" dt="2024-11-10T08:51:11.351" v="99" actId="22"/>
          <ac:spMkLst>
            <pc:docMk/>
            <pc:sldMk cId="1435518890" sldId="258"/>
            <ac:spMk id="8" creationId="{00CA6BB0-E43A-EEE3-1A1B-DBFB41346CB8}"/>
          </ac:spMkLst>
        </pc:spChg>
        <pc:spChg chg="add mod">
          <ac:chgData name="Konstantin Lipinskiy" userId="11017f3cb737d2eb" providerId="LiveId" clId="{0F232470-5A4B-47BC-94A1-F60A90BD3C15}" dt="2024-11-10T08:51:30.652" v="144" actId="20577"/>
          <ac:spMkLst>
            <pc:docMk/>
            <pc:sldMk cId="1435518890" sldId="258"/>
            <ac:spMk id="11" creationId="{C19FD54B-C602-2A66-DF5F-FF87489E9378}"/>
          </ac:spMkLst>
        </pc:spChg>
        <pc:spChg chg="add mod">
          <ac:chgData name="Konstantin Lipinskiy" userId="11017f3cb737d2eb" providerId="LiveId" clId="{0F232470-5A4B-47BC-94A1-F60A90BD3C15}" dt="2024-11-10T08:52:19.472" v="161" actId="20577"/>
          <ac:spMkLst>
            <pc:docMk/>
            <pc:sldMk cId="1435518890" sldId="258"/>
            <ac:spMk id="14" creationId="{28640B0D-2E19-191F-7BC9-4685FE4E1F0A}"/>
          </ac:spMkLst>
        </pc:spChg>
        <pc:picChg chg="add del mod">
          <ac:chgData name="Konstantin Lipinskiy" userId="11017f3cb737d2eb" providerId="LiveId" clId="{0F232470-5A4B-47BC-94A1-F60A90BD3C15}" dt="2024-11-10T08:09:37.370" v="1" actId="34307"/>
          <ac:picMkLst>
            <pc:docMk/>
            <pc:sldMk cId="1435518890" sldId="258"/>
            <ac:picMk id="2" creationId="{78528A4B-1D86-6002-0584-A5BE96AB87D9}"/>
          </ac:picMkLst>
        </pc:picChg>
        <pc:picChg chg="add mod">
          <ac:chgData name="Konstantin Lipinskiy" userId="11017f3cb737d2eb" providerId="LiveId" clId="{0F232470-5A4B-47BC-94A1-F60A90BD3C15}" dt="2024-11-10T08:50:37.280" v="71" actId="1076"/>
          <ac:picMkLst>
            <pc:docMk/>
            <pc:sldMk cId="1435518890" sldId="258"/>
            <ac:picMk id="5" creationId="{AEA3A667-8D9E-BDAD-9ED5-882B8EB1FCA6}"/>
          </ac:picMkLst>
        </pc:picChg>
        <pc:picChg chg="add mod">
          <ac:chgData name="Konstantin Lipinskiy" userId="11017f3cb737d2eb" providerId="LiveId" clId="{0F232470-5A4B-47BC-94A1-F60A90BD3C15}" dt="2024-11-10T08:51:19.855" v="105" actId="14100"/>
          <ac:picMkLst>
            <pc:docMk/>
            <pc:sldMk cId="1435518890" sldId="258"/>
            <ac:picMk id="10" creationId="{A3DB5B6B-95FB-B25F-4F12-0476831D70E0}"/>
          </ac:picMkLst>
        </pc:picChg>
        <pc:picChg chg="add mod">
          <ac:chgData name="Konstantin Lipinskiy" userId="11017f3cb737d2eb" providerId="LiveId" clId="{0F232470-5A4B-47BC-94A1-F60A90BD3C15}" dt="2024-11-10T08:52:12.310" v="149" actId="1076"/>
          <ac:picMkLst>
            <pc:docMk/>
            <pc:sldMk cId="1435518890" sldId="258"/>
            <ac:picMk id="13" creationId="{D436FAD0-61DE-7DBF-C7E1-A8F98DE9E9FF}"/>
          </ac:picMkLst>
        </pc:picChg>
      </pc:sldChg>
      <pc:sldChg chg="addSp modSp add mod">
        <pc:chgData name="Konstantin Lipinskiy" userId="11017f3cb737d2eb" providerId="LiveId" clId="{0F232470-5A4B-47BC-94A1-F60A90BD3C15}" dt="2024-11-10T08:52:35.900" v="163" actId="1076"/>
        <pc:sldMkLst>
          <pc:docMk/>
          <pc:sldMk cId="402085280" sldId="259"/>
        </pc:sldMkLst>
        <pc:spChg chg="add mod">
          <ac:chgData name="Konstantin Lipinskiy" userId="11017f3cb737d2eb" providerId="LiveId" clId="{0F232470-5A4B-47BC-94A1-F60A90BD3C15}" dt="2024-11-10T08:52:35.900" v="163" actId="1076"/>
          <ac:spMkLst>
            <pc:docMk/>
            <pc:sldMk cId="402085280" sldId="259"/>
            <ac:spMk id="2" creationId="{F3E91E21-6EAD-DB22-5AA6-EEA84F93F67B}"/>
          </ac:spMkLst>
        </pc:spChg>
      </pc:sldChg>
      <pc:sldChg chg="add del">
        <pc:chgData name="Konstantin Lipinskiy" userId="11017f3cb737d2eb" providerId="LiveId" clId="{0F232470-5A4B-47BC-94A1-F60A90BD3C15}" dt="2024-11-10T08:45:27.759" v="24" actId="47"/>
        <pc:sldMkLst>
          <pc:docMk/>
          <pc:sldMk cId="1902263904" sldId="260"/>
        </pc:sldMkLst>
      </pc:sldChg>
      <pc:sldChg chg="delSp modSp new mod">
        <pc:chgData name="Konstantin Lipinskiy" userId="11017f3cb737d2eb" providerId="LiveId" clId="{0F232470-5A4B-47BC-94A1-F60A90BD3C15}" dt="2024-11-10T08:52:40.681" v="165" actId="1076"/>
        <pc:sldMkLst>
          <pc:docMk/>
          <pc:sldMk cId="2833572831" sldId="260"/>
        </pc:sldMkLst>
        <pc:spChg chg="mod">
          <ac:chgData name="Konstantin Lipinskiy" userId="11017f3cb737d2eb" providerId="LiveId" clId="{0F232470-5A4B-47BC-94A1-F60A90BD3C15}" dt="2024-11-10T08:52:40.681" v="165" actId="1076"/>
          <ac:spMkLst>
            <pc:docMk/>
            <pc:sldMk cId="2833572831" sldId="260"/>
            <ac:spMk id="2" creationId="{3D62B0DD-7765-8411-C2D2-CEFFF0CF9801}"/>
          </ac:spMkLst>
        </pc:spChg>
        <pc:spChg chg="del">
          <ac:chgData name="Konstantin Lipinskiy" userId="11017f3cb737d2eb" providerId="LiveId" clId="{0F232470-5A4B-47BC-94A1-F60A90BD3C15}" dt="2024-11-10T08:45:39.013" v="42" actId="478"/>
          <ac:spMkLst>
            <pc:docMk/>
            <pc:sldMk cId="2833572831" sldId="260"/>
            <ac:spMk id="3" creationId="{42F74184-A923-8DE6-253E-366F484EE71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avmir.ru/evgeniy-trubetskoy-gamlet-russkoy-revolyutsii/" TargetMode="External"/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avmir.ru/evgeniy-trubetskoy-gamlet-russkoy-revolyutsii/" TargetMode="External"/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avmir.ru/evgeniy-trubetskoy-gamlet-russkoy-revolyutsii/" TargetMode="External"/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avmir.ru/evgeniy-trubetskoy-gamlet-russkoy-revolyutsii/" TargetMode="External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F4672-49B9-4CB8-BB3C-EB995DCE1ADD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92ACF746-E73E-4A15-BEB8-0D7BDF823CC8}">
      <dgm:prSet phldrT="[Текст]"/>
      <dgm:spPr/>
      <dgm:t>
        <a:bodyPr/>
        <a:lstStyle/>
        <a:p>
          <a:r>
            <a:rPr lang="ru-RU" dirty="0"/>
            <a:t>Евгений Трубецкой</a:t>
          </a:r>
          <a:endParaRPr lang="en-US" dirty="0"/>
        </a:p>
      </dgm:t>
    </dgm:pt>
    <dgm:pt modelId="{5AF7CD13-7C98-42C0-9635-EBFC68B39ED9}" type="parTrans" cxnId="{A90815A8-C501-4C80-B0D2-32AD8848745D}">
      <dgm:prSet/>
      <dgm:spPr/>
      <dgm:t>
        <a:bodyPr/>
        <a:lstStyle/>
        <a:p>
          <a:endParaRPr lang="en-US"/>
        </a:p>
      </dgm:t>
    </dgm:pt>
    <dgm:pt modelId="{93B5F7CD-1B01-4F55-9DA6-3B1E96E674B6}" type="sibTrans" cxnId="{A90815A8-C501-4C80-B0D2-32AD8848745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45000" r="-45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Изображение выглядит как Человеческое лицо, Борода человека, портре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10849F36-2510-75CC-923F-64A5645ED94E}"/>
              </a:ext>
            </a:extLst>
          </dgm14:cNvPr>
        </a:ext>
      </dgm:extLst>
    </dgm:pt>
    <dgm:pt modelId="{5821AA3E-6FD6-4205-9B69-BB8B082E05DB}" type="pres">
      <dgm:prSet presAssocID="{ABCF4672-49B9-4CB8-BB3C-EB995DCE1ADD}" presName="Name0" presStyleCnt="0">
        <dgm:presLayoutVars>
          <dgm:dir/>
        </dgm:presLayoutVars>
      </dgm:prSet>
      <dgm:spPr/>
    </dgm:pt>
    <dgm:pt modelId="{ABFF8D35-7317-462D-81A0-C4C0116A2F44}" type="pres">
      <dgm:prSet presAssocID="{93B5F7CD-1B01-4F55-9DA6-3B1E96E674B6}" presName="picture_1" presStyleLbl="bgImgPlace1" presStyleIdx="0" presStyleCnt="1" custScaleY="105557" custLinFactNeighborX="-3371" custLinFactNeighborY="-5462"/>
      <dgm:spPr/>
    </dgm:pt>
    <dgm:pt modelId="{DBC998FF-0077-428E-B5AA-A6E37A786474}" type="pres">
      <dgm:prSet presAssocID="{92ACF746-E73E-4A15-BEB8-0D7BDF823CC8}" presName="text_1" presStyleLbl="node1" presStyleIdx="0" presStyleCnt="0">
        <dgm:presLayoutVars>
          <dgm:bulletEnabled val="1"/>
        </dgm:presLayoutVars>
      </dgm:prSet>
      <dgm:spPr/>
    </dgm:pt>
    <dgm:pt modelId="{4149FE32-2D8C-4178-899E-B971E7B4433D}" type="pres">
      <dgm:prSet presAssocID="{ABCF4672-49B9-4CB8-BB3C-EB995DCE1ADD}" presName="maxNode" presStyleCnt="0"/>
      <dgm:spPr/>
    </dgm:pt>
    <dgm:pt modelId="{6FC4DB41-0F36-4398-9680-08CC1421AD13}" type="pres">
      <dgm:prSet presAssocID="{ABCF4672-49B9-4CB8-BB3C-EB995DCE1ADD}" presName="Name33" presStyleCnt="0"/>
      <dgm:spPr/>
    </dgm:pt>
  </dgm:ptLst>
  <dgm:cxnLst>
    <dgm:cxn modelId="{A9B5BD2C-5DF2-49A3-A874-D63603040546}" type="presOf" srcId="{ABCF4672-49B9-4CB8-BB3C-EB995DCE1ADD}" destId="{5821AA3E-6FD6-4205-9B69-BB8B082E05DB}" srcOrd="0" destOrd="0" presId="urn:microsoft.com/office/officeart/2008/layout/AccentedPicture"/>
    <dgm:cxn modelId="{A90815A8-C501-4C80-B0D2-32AD8848745D}" srcId="{ABCF4672-49B9-4CB8-BB3C-EB995DCE1ADD}" destId="{92ACF746-E73E-4A15-BEB8-0D7BDF823CC8}" srcOrd="0" destOrd="0" parTransId="{5AF7CD13-7C98-42C0-9635-EBFC68B39ED9}" sibTransId="{93B5F7CD-1B01-4F55-9DA6-3B1E96E674B6}"/>
    <dgm:cxn modelId="{2D2005AF-FB2E-48C3-BD2A-6E4E102D3CEC}" type="presOf" srcId="{93B5F7CD-1B01-4F55-9DA6-3B1E96E674B6}" destId="{ABFF8D35-7317-462D-81A0-C4C0116A2F44}" srcOrd="0" destOrd="0" presId="urn:microsoft.com/office/officeart/2008/layout/AccentedPicture"/>
    <dgm:cxn modelId="{2D0E7CC8-43D7-4316-A3C4-2048A2E167A2}" type="presOf" srcId="{92ACF746-E73E-4A15-BEB8-0D7BDF823CC8}" destId="{DBC998FF-0077-428E-B5AA-A6E37A786474}" srcOrd="0" destOrd="0" presId="urn:microsoft.com/office/officeart/2008/layout/AccentedPicture"/>
    <dgm:cxn modelId="{DC2F1AED-EF98-4C2E-AB85-146962466F2D}" type="presParOf" srcId="{5821AA3E-6FD6-4205-9B69-BB8B082E05DB}" destId="{ABFF8D35-7317-462D-81A0-C4C0116A2F44}" srcOrd="0" destOrd="0" presId="urn:microsoft.com/office/officeart/2008/layout/AccentedPicture"/>
    <dgm:cxn modelId="{001140C1-8C25-4C35-935D-5989386B74FC}" type="presParOf" srcId="{5821AA3E-6FD6-4205-9B69-BB8B082E05DB}" destId="{DBC998FF-0077-428E-B5AA-A6E37A786474}" srcOrd="1" destOrd="0" presId="urn:microsoft.com/office/officeart/2008/layout/AccentedPicture"/>
    <dgm:cxn modelId="{E9E64070-E2E9-4FFB-9225-600FB806A789}" type="presParOf" srcId="{5821AA3E-6FD6-4205-9B69-BB8B082E05DB}" destId="{4149FE32-2D8C-4178-899E-B971E7B4433D}" srcOrd="2" destOrd="0" presId="urn:microsoft.com/office/officeart/2008/layout/AccentedPicture"/>
    <dgm:cxn modelId="{0C47E3A0-B537-483F-B9BD-29E458FC8568}" type="presParOf" srcId="{4149FE32-2D8C-4178-899E-B971E7B4433D}" destId="{6FC4DB41-0F36-4398-9680-08CC1421AD13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F4672-49B9-4CB8-BB3C-EB995DCE1ADD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92ACF746-E73E-4A15-BEB8-0D7BDF823CC8}">
      <dgm:prSet phldrT="[Текст]"/>
      <dgm:spPr/>
      <dgm:t>
        <a:bodyPr/>
        <a:lstStyle/>
        <a:p>
          <a:endParaRPr lang="en-US" dirty="0"/>
        </a:p>
      </dgm:t>
    </dgm:pt>
    <dgm:pt modelId="{93B5F7CD-1B01-4F55-9DA6-3B1E96E674B6}" type="sibTrans" cxnId="{A90815A8-C501-4C80-B0D2-32AD8848745D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45000" r="-45000"/>
          </a:stretch>
        </a:blip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Изображение выглядит как Человеческое лицо, Борода человека, портре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10849F36-2510-75CC-923F-64A5645ED94E}"/>
              </a:ext>
            </a:extLst>
          </dgm14:cNvPr>
        </a:ext>
      </dgm:extLst>
    </dgm:pt>
    <dgm:pt modelId="{5AF7CD13-7C98-42C0-9635-EBFC68B39ED9}" type="parTrans" cxnId="{A90815A8-C501-4C80-B0D2-32AD8848745D}">
      <dgm:prSet/>
      <dgm:spPr/>
      <dgm:t>
        <a:bodyPr/>
        <a:lstStyle/>
        <a:p>
          <a:endParaRPr lang="en-US"/>
        </a:p>
      </dgm:t>
    </dgm:pt>
    <dgm:pt modelId="{5821AA3E-6FD6-4205-9B69-BB8B082E05DB}" type="pres">
      <dgm:prSet presAssocID="{ABCF4672-49B9-4CB8-BB3C-EB995DCE1ADD}" presName="Name0" presStyleCnt="0">
        <dgm:presLayoutVars>
          <dgm:dir/>
        </dgm:presLayoutVars>
      </dgm:prSet>
      <dgm:spPr/>
    </dgm:pt>
    <dgm:pt modelId="{ABFF8D35-7317-462D-81A0-C4C0116A2F44}" type="pres">
      <dgm:prSet presAssocID="{93B5F7CD-1B01-4F55-9DA6-3B1E96E674B6}" presName="picture_1" presStyleLbl="bgImgPlace1" presStyleIdx="0" presStyleCnt="1" custScaleY="105557" custLinFactNeighborX="-3371" custLinFactNeighborY="-5462"/>
      <dgm:spPr/>
    </dgm:pt>
    <dgm:pt modelId="{DBC998FF-0077-428E-B5AA-A6E37A786474}" type="pres">
      <dgm:prSet presAssocID="{92ACF746-E73E-4A15-BEB8-0D7BDF823CC8}" presName="text_1" presStyleLbl="node1" presStyleIdx="0" presStyleCnt="0">
        <dgm:presLayoutVars>
          <dgm:bulletEnabled val="1"/>
        </dgm:presLayoutVars>
      </dgm:prSet>
      <dgm:spPr/>
    </dgm:pt>
    <dgm:pt modelId="{4149FE32-2D8C-4178-899E-B971E7B4433D}" type="pres">
      <dgm:prSet presAssocID="{ABCF4672-49B9-4CB8-BB3C-EB995DCE1ADD}" presName="maxNode" presStyleCnt="0"/>
      <dgm:spPr/>
    </dgm:pt>
    <dgm:pt modelId="{6FC4DB41-0F36-4398-9680-08CC1421AD13}" type="pres">
      <dgm:prSet presAssocID="{ABCF4672-49B9-4CB8-BB3C-EB995DCE1ADD}" presName="Name33" presStyleCnt="0"/>
      <dgm:spPr/>
    </dgm:pt>
  </dgm:ptLst>
  <dgm:cxnLst>
    <dgm:cxn modelId="{A9B5BD2C-5DF2-49A3-A874-D63603040546}" type="presOf" srcId="{ABCF4672-49B9-4CB8-BB3C-EB995DCE1ADD}" destId="{5821AA3E-6FD6-4205-9B69-BB8B082E05DB}" srcOrd="0" destOrd="0" presId="urn:microsoft.com/office/officeart/2008/layout/AccentedPicture"/>
    <dgm:cxn modelId="{A90815A8-C501-4C80-B0D2-32AD8848745D}" srcId="{ABCF4672-49B9-4CB8-BB3C-EB995DCE1ADD}" destId="{92ACF746-E73E-4A15-BEB8-0D7BDF823CC8}" srcOrd="0" destOrd="0" parTransId="{5AF7CD13-7C98-42C0-9635-EBFC68B39ED9}" sibTransId="{93B5F7CD-1B01-4F55-9DA6-3B1E96E674B6}"/>
    <dgm:cxn modelId="{2D2005AF-FB2E-48C3-BD2A-6E4E102D3CEC}" type="presOf" srcId="{93B5F7CD-1B01-4F55-9DA6-3B1E96E674B6}" destId="{ABFF8D35-7317-462D-81A0-C4C0116A2F44}" srcOrd="0" destOrd="0" presId="urn:microsoft.com/office/officeart/2008/layout/AccentedPicture"/>
    <dgm:cxn modelId="{2D0E7CC8-43D7-4316-A3C4-2048A2E167A2}" type="presOf" srcId="{92ACF746-E73E-4A15-BEB8-0D7BDF823CC8}" destId="{DBC998FF-0077-428E-B5AA-A6E37A786474}" srcOrd="0" destOrd="0" presId="urn:microsoft.com/office/officeart/2008/layout/AccentedPicture"/>
    <dgm:cxn modelId="{DC2F1AED-EF98-4C2E-AB85-146962466F2D}" type="presParOf" srcId="{5821AA3E-6FD6-4205-9B69-BB8B082E05DB}" destId="{ABFF8D35-7317-462D-81A0-C4C0116A2F44}" srcOrd="0" destOrd="0" presId="urn:microsoft.com/office/officeart/2008/layout/AccentedPicture"/>
    <dgm:cxn modelId="{001140C1-8C25-4C35-935D-5989386B74FC}" type="presParOf" srcId="{5821AA3E-6FD6-4205-9B69-BB8B082E05DB}" destId="{DBC998FF-0077-428E-B5AA-A6E37A786474}" srcOrd="1" destOrd="0" presId="urn:microsoft.com/office/officeart/2008/layout/AccentedPicture"/>
    <dgm:cxn modelId="{E9E64070-E2E9-4FFB-9225-600FB806A789}" type="presParOf" srcId="{5821AA3E-6FD6-4205-9B69-BB8B082E05DB}" destId="{4149FE32-2D8C-4178-899E-B971E7B4433D}" srcOrd="2" destOrd="0" presId="urn:microsoft.com/office/officeart/2008/layout/AccentedPicture"/>
    <dgm:cxn modelId="{0C47E3A0-B537-483F-B9BD-29E458FC8568}" type="presParOf" srcId="{4149FE32-2D8C-4178-899E-B971E7B4433D}" destId="{6FC4DB41-0F36-4398-9680-08CC1421AD13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F8D35-7317-462D-81A0-C4C0116A2F44}">
      <dsp:nvSpPr>
        <dsp:cNvPr id="0" name=""/>
        <dsp:cNvSpPr/>
      </dsp:nvSpPr>
      <dsp:spPr>
        <a:xfrm>
          <a:off x="0" y="-39302"/>
          <a:ext cx="3448373" cy="464285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45000" r="-4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998FF-0077-428E-B5AA-A6E37A786474}">
      <dsp:nvSpPr>
        <dsp:cNvPr id="0" name=""/>
        <dsp:cNvSpPr/>
      </dsp:nvSpPr>
      <dsp:spPr>
        <a:xfrm>
          <a:off x="137934" y="1842281"/>
          <a:ext cx="2655247" cy="263906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b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kern="1200" dirty="0"/>
            <a:t>Евгений Трубецкой</a:t>
          </a:r>
          <a:endParaRPr lang="en-US" sz="4000" kern="1200" dirty="0"/>
        </a:p>
      </dsp:txBody>
      <dsp:txXfrm>
        <a:off x="137934" y="1842281"/>
        <a:ext cx="2655247" cy="2639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F8D35-7317-462D-81A0-C4C0116A2F44}">
      <dsp:nvSpPr>
        <dsp:cNvPr id="0" name=""/>
        <dsp:cNvSpPr/>
      </dsp:nvSpPr>
      <dsp:spPr>
        <a:xfrm>
          <a:off x="0" y="-39302"/>
          <a:ext cx="3448373" cy="464285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45000" r="-4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998FF-0077-428E-B5AA-A6E37A786474}">
      <dsp:nvSpPr>
        <dsp:cNvPr id="0" name=""/>
        <dsp:cNvSpPr/>
      </dsp:nvSpPr>
      <dsp:spPr>
        <a:xfrm>
          <a:off x="137934" y="1842281"/>
          <a:ext cx="2655247" cy="263906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0" tIns="165100" rIns="165100" bIns="165100" numCol="1" spcCol="1270" anchor="b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137934" y="1842281"/>
        <a:ext cx="2655247" cy="2639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9ACB7F4-D175-5810-AE69-E2022E3E8F5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86B0E9-C209-1314-93E3-95C44D7516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886D6-797C-4D24-9660-922D66C5D3B8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ECEDA8D-1005-8B10-E382-EF6415BF33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Презентацию подготовил: Липинский Константин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5CDCE0-3B39-0105-B72D-41872B8A5F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BFD22-D757-4873-A00C-FE974C6D7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98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0C632E-8E36-413A-9573-34BE78C67F4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u-RU"/>
              <a:t>Презентацию подготовил: Липинский Константин</a:t>
            </a:r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D52CD-9F15-4A48-83A7-CDC53D7D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85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F3BB9-0FBD-76A9-C15A-4F16C3EA4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24F7D8-C9C1-C737-D28E-52CD79BEF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69A77F-3FC3-201C-9F48-7ADC90E48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4F316-10AA-4476-AE50-788F479183C9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B19B95-B51C-D4E2-681C-203A8D47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6E6BF5-9D7B-EFFF-8BEF-2D000615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43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E5C85-7036-58FE-2B9A-6C4581CF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A79980-14B1-73F6-2AA2-D09516604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82FC7-59F6-7F2C-F848-B302B082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1130B-5574-426C-9D5A-4B0F18DDC756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DE3775-2852-EA56-F87E-26A24D4C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A7EF1F-AFE4-C512-2515-46D715A8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AFE7B53-5349-7763-3858-00AA802E5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C59ABB-284B-6CA4-523B-80BC2AEB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C8627-C136-4BB5-9FB3-1A6C5499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48294-53DD-4B7E-A2D6-FFCD783685E4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2DADC-DAD9-9F6F-C440-A5CD0C315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E0E62-912B-3369-264E-3AF2B5C4D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DAC41-A4F5-C18A-9B88-7A3135595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6E4BBE-2679-C06B-F944-51BFD00AD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6DAD77-3A01-DBB0-951B-B49990AF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3E62-B87B-4874-9F24-A0E6F684EB41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9A32B-D27A-94E0-8B6B-1DE42663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716E5F-146D-59A3-1E24-D80FBEBA1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7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7F263-CBDB-842F-8F3B-26190426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ECFFFA-148A-EF50-9657-35E1DBF91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7A3CEB-ACFB-010C-C731-FD4AF4400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6C30-3D48-47A5-81E7-7707227D7D6C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8E88F-522F-5442-772D-C7A259DA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D456B1-84D8-8564-373A-EDBA4E82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5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36CF0-7A4E-8B3F-7769-C2492272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343D61-FC4D-ACC8-5467-88C71A78A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2AC625-7B76-7992-20BF-BEE9FE186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7A8797-6767-41C0-171F-BE9C1364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A2852-4418-475F-AC45-225F8CD8C9F4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F7DBA-EAA9-48F1-9406-65E754148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C9F726-74C6-E1CA-26F3-209D9A5F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3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41472-FD12-754A-F464-F2503323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ABD033-B0C5-3731-79B6-B54FD6FC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501873-1360-7618-A39B-6916F3D07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22E79-7224-6313-CE4B-FA4FD7BB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0920FB-6C05-CEB8-1C64-8AD71440D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9E55EA-1836-97C8-B61F-F8016926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77CCD-4688-4483-8000-959B5E39F0E2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6E4A0C-17B6-5C78-75E3-8C216601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D7E80AC-9152-7528-45FA-39EF7472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6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066DD-5336-AF9D-7DBD-F3B06FC02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EA4589-B09F-FAF0-BD56-3DAA1573E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20B16-7073-4908-A71C-DAAD9D3E8D62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9CB92A-D664-DABE-DE99-3745C2A8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08A41B-3546-7C17-269A-BF60EFE0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250E00F-A93A-32BD-AE17-48032F07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A2AE-C372-4AEC-A35A-E343DA7A5BCC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7FEF811-8BC6-C3F8-59CF-3C4218B10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A66B03-E7E5-CB2F-E59B-485BB821A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82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3F5FE-A87C-EAC9-7017-62A713A1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8B0BEB-6C01-3F00-85C8-5B45E7926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964DE1-45EB-BD12-E6E5-C035ECE05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BDAE11-F058-4F51-1D92-079157B27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0348-76FF-4618-A140-F63D30F28B24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85DF31-16B8-1590-0605-F3506F3B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E36737-1D71-9DA9-B20C-F5408838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1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2A1D-E932-52B4-7466-812356254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85A734-0A45-6179-FE4E-2B1A1C7E38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8093D0-A6AA-A653-E98B-0672BBB71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3C3E6C-53BE-1CE0-722B-76D89298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8ADC-B199-4077-BD0F-484230C87CF8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68A8D-F3E8-E3A6-0FF8-7BA911398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1E6E72-D612-0CF1-EC3E-0531C937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28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F2DC4-DA9D-2F65-8BDB-CF4B85A6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34BB3B-F2ED-A02E-B03C-1E7578CF9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B77245-0CFB-D2A0-9A88-7E21E91F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40544-F2A5-4507-897C-D2258D647907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8979F3-C0F3-E811-64C2-3AFB5779C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40D66-BBC9-2C26-EE5A-4D288390B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93327-C9A7-495D-8077-8F3B3217C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5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570A74DB-481E-343B-642B-C8FFAFA7B0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9170840"/>
              </p:ext>
            </p:extLst>
          </p:nvPr>
        </p:nvGraphicFramePr>
        <p:xfrm>
          <a:off x="4371813" y="1146875"/>
          <a:ext cx="3448373" cy="456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92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Схема 9">
            <a:extLst>
              <a:ext uri="{FF2B5EF4-FFF2-40B4-BE49-F238E27FC236}">
                <a16:creationId xmlns:a16="http://schemas.microsoft.com/office/drawing/2014/main" id="{DC8C93E4-DD51-0198-F691-0A80668C22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5713096"/>
              </p:ext>
            </p:extLst>
          </p:nvPr>
        </p:nvGraphicFramePr>
        <p:xfrm>
          <a:off x="1635071" y="1387098"/>
          <a:ext cx="3448373" cy="4564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EE038CCD-B717-8A29-2838-F4E76591A18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53926" y="2551837"/>
            <a:ext cx="66663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Кратко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Русский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религиозный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философ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публицист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общественный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деятель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XIX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начала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XX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века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Основные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темы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философии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Проблема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красоты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зла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значение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религии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мистицизма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философия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культуры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метафизика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2513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809D1D1-FF80-7D43-0B87-78B87CB1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47" y="211796"/>
            <a:ext cx="4223229" cy="896249"/>
          </a:xfrm>
        </p:spPr>
        <p:txBody>
          <a:bodyPr>
            <a:normAutofit/>
          </a:bodyPr>
          <a:lstStyle/>
          <a:p>
            <a:r>
              <a:rPr lang="ru-RU" dirty="0"/>
              <a:t>Темы</a:t>
            </a:r>
            <a:endParaRPr lang="en-US" dirty="0"/>
          </a:p>
        </p:txBody>
      </p:sp>
      <p:pic>
        <p:nvPicPr>
          <p:cNvPr id="5" name="Picture 4" descr="A skeleton holding a person&#10;&#10;Description automatically generated">
            <a:extLst>
              <a:ext uri="{FF2B5EF4-FFF2-40B4-BE49-F238E27FC236}">
                <a16:creationId xmlns:a16="http://schemas.microsoft.com/office/drawing/2014/main" id="{AEA3A667-8D9E-BDAD-9ED5-882B8EB1F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7" y="884207"/>
            <a:ext cx="4408714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C2ECBB-7F72-A58D-9A4C-74A413E283BE}"/>
              </a:ext>
            </a:extLst>
          </p:cNvPr>
          <p:cNvSpPr txBox="1"/>
          <p:nvPr/>
        </p:nvSpPr>
        <p:spPr>
          <a:xfrm>
            <a:off x="249147" y="4483682"/>
            <a:ext cx="439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Проблема красоты и зла</a:t>
            </a:r>
            <a:endParaRPr lang="en-US" dirty="0"/>
          </a:p>
        </p:txBody>
      </p:sp>
      <p:pic>
        <p:nvPicPr>
          <p:cNvPr id="10" name="Picture 9" descr="A silhouette of two heads with a building behind them&#10;&#10;Description automatically generated">
            <a:extLst>
              <a:ext uri="{FF2B5EF4-FFF2-40B4-BE49-F238E27FC236}">
                <a16:creationId xmlns:a16="http://schemas.microsoft.com/office/drawing/2014/main" id="{A3DB5B6B-95FB-B25F-4F12-0476831D7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78" y="1299733"/>
            <a:ext cx="5041634" cy="3781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9FD54B-C602-2A66-DF5F-FF87489E9378}"/>
              </a:ext>
            </a:extLst>
          </p:cNvPr>
          <p:cNvSpPr txBox="1"/>
          <p:nvPr/>
        </p:nvSpPr>
        <p:spPr>
          <a:xfrm>
            <a:off x="4140678" y="5242357"/>
            <a:ext cx="439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Значение религиозного опыта</a:t>
            </a:r>
            <a:endParaRPr lang="en-US" dirty="0"/>
          </a:p>
        </p:txBody>
      </p:sp>
      <p:pic>
        <p:nvPicPr>
          <p:cNvPr id="13" name="Picture 12" descr="A collage of art objects&#10;&#10;Description automatically generated">
            <a:extLst>
              <a:ext uri="{FF2B5EF4-FFF2-40B4-BE49-F238E27FC236}">
                <a16:creationId xmlns:a16="http://schemas.microsoft.com/office/drawing/2014/main" id="{D436FAD0-61DE-7DBF-C7E1-A8F98DE9E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616" y="2025716"/>
            <a:ext cx="3457237" cy="34707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640B0D-2E19-191F-7BC9-4685FE4E1F0A}"/>
              </a:ext>
            </a:extLst>
          </p:cNvPr>
          <p:cNvSpPr txBox="1"/>
          <p:nvPr/>
        </p:nvSpPr>
        <p:spPr>
          <a:xfrm>
            <a:off x="8485616" y="5558267"/>
            <a:ext cx="439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Культура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518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1E21-6EAD-DB22-5AA6-EEA84F93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924" y="2980875"/>
            <a:ext cx="2330151" cy="896249"/>
          </a:xfrm>
        </p:spPr>
        <p:txBody>
          <a:bodyPr>
            <a:normAutofit/>
          </a:bodyPr>
          <a:lstStyle/>
          <a:p>
            <a:r>
              <a:rPr lang="ru-RU" dirty="0"/>
              <a:t>Влияние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B0DD-7765-8411-C2D2-CEFFF0CF9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39" y="2980875"/>
            <a:ext cx="3822521" cy="896249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72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49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Тема Office</vt:lpstr>
      <vt:lpstr>PowerPoint Presentation</vt:lpstr>
      <vt:lpstr>PowerPoint Presentation</vt:lpstr>
      <vt:lpstr>Темы</vt:lpstr>
      <vt:lpstr>Влияние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Konstantin Lipinskiy</dc:creator>
  <cp:lastModifiedBy>Konstantin Lipinskiy</cp:lastModifiedBy>
  <cp:revision>1</cp:revision>
  <dcterms:created xsi:type="dcterms:W3CDTF">2024-11-04T05:52:26Z</dcterms:created>
  <dcterms:modified xsi:type="dcterms:W3CDTF">2024-11-10T08:52:41Z</dcterms:modified>
</cp:coreProperties>
</file>