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" panose="02020500000000000000" charset="0"/>
      <p:regular r:id="rId5"/>
      <p:bold r:id="rId6"/>
      <p:italic r:id="rId7"/>
      <p:boldItalic r:id="rId8"/>
    </p:embeddedFont>
    <p:embeddedFont>
      <p:font typeface="Lalezar" panose="02020500000000000000" charset="-78"/>
      <p:regular r:id="rId9"/>
    </p:embeddedFont>
    <p:embeddedFont>
      <p:font typeface="Russo One" panose="02020500000000000000" charset="0"/>
      <p:regular r:id="rId10"/>
    </p:embeddedFont>
    <p:embeddedFont>
      <p:font typeface="標楷體" panose="03000509000000000000" pitchFamily="65" charset="-12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3EC35B6C-1CB1-4537-82BE-DA823DA080C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6C94A-139D-43E8-B6E2-946167DC86A9}">
  <a:tblStyle styleId="{2A56C94A-139D-43E8-B6E2-946167DC86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127372949c2_0_5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127372949c2_0_5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1298d33e4ce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2" name="Google Shape;2902;g1298d33e4ce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22" name="Google Shape;22;p2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15975" y="5147369"/>
            <a:ext cx="9206201" cy="7253"/>
          </a:xfrm>
          <a:custGeom>
            <a:avLst/>
            <a:gdLst/>
            <a:ahLst/>
            <a:cxnLst/>
            <a:rect l="l" t="t" r="r" b="b"/>
            <a:pathLst>
              <a:path w="288144" h="227" extrusionOk="0">
                <a:moveTo>
                  <a:pt x="1" y="0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463534" y="5149638"/>
            <a:ext cx="7253" cy="27062"/>
          </a:xfrm>
          <a:custGeom>
            <a:avLst/>
            <a:gdLst/>
            <a:ahLst/>
            <a:cxnLst/>
            <a:rect l="l" t="t" r="r" b="b"/>
            <a:pathLst>
              <a:path w="227" h="847" extrusionOk="0">
                <a:moveTo>
                  <a:pt x="0" y="1"/>
                </a:moveTo>
                <a:lnTo>
                  <a:pt x="0" y="846"/>
                </a:lnTo>
                <a:lnTo>
                  <a:pt x="226" y="846"/>
                </a:lnTo>
                <a:lnTo>
                  <a:pt x="2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2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2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8802814" y="5147753"/>
            <a:ext cx="50225" cy="28947"/>
          </a:xfrm>
          <a:custGeom>
            <a:avLst/>
            <a:gdLst/>
            <a:ahLst/>
            <a:cxnLst/>
            <a:rect l="l" t="t" r="r" b="b"/>
            <a:pathLst>
              <a:path w="1572" h="906" extrusionOk="0">
                <a:moveTo>
                  <a:pt x="119" y="0"/>
                </a:moveTo>
                <a:lnTo>
                  <a:pt x="0" y="191"/>
                </a:lnTo>
                <a:lnTo>
                  <a:pt x="1155" y="905"/>
                </a:lnTo>
                <a:lnTo>
                  <a:pt x="1572" y="905"/>
                </a:lnTo>
                <a:lnTo>
                  <a:pt x="1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>
            <a:off x="8083057" y="4704180"/>
            <a:ext cx="363687" cy="227516"/>
          </a:xfrm>
          <a:custGeom>
            <a:avLst/>
            <a:gdLst/>
            <a:ahLst/>
            <a:cxnLst/>
            <a:rect l="l" t="t" r="r" b="b"/>
            <a:pathLst>
              <a:path w="11383" h="7121" extrusionOk="0">
                <a:moveTo>
                  <a:pt x="132" y="1"/>
                </a:moveTo>
                <a:lnTo>
                  <a:pt x="1" y="179"/>
                </a:lnTo>
                <a:lnTo>
                  <a:pt x="11264" y="7120"/>
                </a:lnTo>
                <a:lnTo>
                  <a:pt x="11383" y="6942"/>
                </a:lnTo>
                <a:lnTo>
                  <a:pt x="13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2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2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2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2"/>
          <p:cNvSpPr/>
          <p:nvPr/>
        </p:nvSpPr>
        <p:spPr>
          <a:xfrm>
            <a:off x="11406" y="5092190"/>
            <a:ext cx="9210770" cy="7285"/>
          </a:xfrm>
          <a:custGeom>
            <a:avLst/>
            <a:gdLst/>
            <a:ahLst/>
            <a:cxnLst/>
            <a:rect l="l" t="t" r="r" b="b"/>
            <a:pathLst>
              <a:path w="288287" h="228" extrusionOk="0">
                <a:moveTo>
                  <a:pt x="1" y="1"/>
                </a:moveTo>
                <a:lnTo>
                  <a:pt x="1" y="227"/>
                </a:lnTo>
                <a:lnTo>
                  <a:pt x="288287" y="227"/>
                </a:lnTo>
                <a:lnTo>
                  <a:pt x="2882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2567550" y="1154500"/>
            <a:ext cx="4009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775375" y="3233475"/>
            <a:ext cx="3593400" cy="409500"/>
          </a:xfrm>
          <a:prstGeom prst="rect">
            <a:avLst/>
          </a:prstGeom>
          <a:gradFill>
            <a:gsLst>
              <a:gs pos="0">
                <a:srgbClr val="F5A65A">
                  <a:alpha val="60392"/>
                </a:srgbClr>
              </a:gs>
              <a:gs pos="100000">
                <a:srgbClr val="D88794">
                  <a:alpha val="61176"/>
                </a:srgbClr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454250" y="0"/>
            <a:ext cx="8694000" cy="4764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6"/>
          <p:cNvSpPr/>
          <p:nvPr/>
        </p:nvSpPr>
        <p:spPr>
          <a:xfrm>
            <a:off x="454325" y="0"/>
            <a:ext cx="8695075" cy="4761398"/>
          </a:xfrm>
          <a:custGeom>
            <a:avLst/>
            <a:gdLst/>
            <a:ahLst/>
            <a:cxnLst/>
            <a:rect l="l" t="t" r="r" b="b"/>
            <a:pathLst>
              <a:path w="347803" h="189433" extrusionOk="0">
                <a:moveTo>
                  <a:pt x="347803" y="0"/>
                </a:moveTo>
                <a:lnTo>
                  <a:pt x="347522" y="189411"/>
                </a:lnTo>
                <a:lnTo>
                  <a:pt x="0" y="189433"/>
                </a:lnTo>
                <a:lnTo>
                  <a:pt x="0" y="64006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8100019" scaled="0"/>
          </a:gradFill>
          <a:ln>
            <a:noFill/>
          </a:ln>
        </p:spPr>
      </p:sp>
      <p:sp>
        <p:nvSpPr>
          <p:cNvPr id="85" name="Google Shape;85;p6"/>
          <p:cNvSpPr/>
          <p:nvPr/>
        </p:nvSpPr>
        <p:spPr>
          <a:xfrm>
            <a:off x="-650" y="4761150"/>
            <a:ext cx="9145775" cy="391050"/>
          </a:xfrm>
          <a:custGeom>
            <a:avLst/>
            <a:gdLst/>
            <a:ahLst/>
            <a:cxnLst/>
            <a:rect l="l" t="t" r="r" b="b"/>
            <a:pathLst>
              <a:path w="365831" h="15642" extrusionOk="0">
                <a:moveTo>
                  <a:pt x="0" y="12002"/>
                </a:moveTo>
                <a:lnTo>
                  <a:pt x="17969" y="0"/>
                </a:lnTo>
                <a:lnTo>
                  <a:pt x="365783" y="109"/>
                </a:lnTo>
                <a:lnTo>
                  <a:pt x="365831" y="15280"/>
                </a:lnTo>
                <a:lnTo>
                  <a:pt x="24" y="156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6"/>
          <p:cNvSpPr/>
          <p:nvPr/>
        </p:nvSpPr>
        <p:spPr>
          <a:xfrm rot="10800000">
            <a:off x="450150" y="5"/>
            <a:ext cx="3725" cy="4764120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6"/>
          <p:cNvSpPr/>
          <p:nvPr/>
        </p:nvSpPr>
        <p:spPr>
          <a:xfrm rot="-7427376" flipH="1">
            <a:off x="-209130" y="4410467"/>
            <a:ext cx="4090" cy="1587892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 rot="5400000">
            <a:off x="4795167" y="416117"/>
            <a:ext cx="3805" cy="8693861"/>
          </a:xfrm>
          <a:custGeom>
            <a:avLst/>
            <a:gdLst/>
            <a:ahLst/>
            <a:cxnLst/>
            <a:rect l="l" t="t" r="r" b="b"/>
            <a:pathLst>
              <a:path w="94" h="12612" extrusionOk="0">
                <a:moveTo>
                  <a:pt x="0" y="1"/>
                </a:moveTo>
                <a:lnTo>
                  <a:pt x="0" y="12611"/>
                </a:lnTo>
                <a:lnTo>
                  <a:pt x="94" y="12611"/>
                </a:lnTo>
                <a:lnTo>
                  <a:pt x="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55"/>
          <p:cNvSpPr/>
          <p:nvPr/>
        </p:nvSpPr>
        <p:spPr>
          <a:xfrm>
            <a:off x="2847014" y="4572191"/>
            <a:ext cx="3909083" cy="422283"/>
          </a:xfrm>
          <a:custGeom>
            <a:avLst/>
            <a:gdLst/>
            <a:ahLst/>
            <a:cxnLst/>
            <a:rect l="l" t="t" r="r" b="b"/>
            <a:pathLst>
              <a:path w="122350" h="13217" extrusionOk="0">
                <a:moveTo>
                  <a:pt x="13229" y="0"/>
                </a:moveTo>
                <a:lnTo>
                  <a:pt x="101085" y="0"/>
                </a:lnTo>
                <a:lnTo>
                  <a:pt x="122350" y="13216"/>
                </a:lnTo>
                <a:lnTo>
                  <a:pt x="1" y="1321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8" name="Google Shape;1838;p55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9" name="Google Shape;1839;p55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0" name="Google Shape;1840;p55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1" name="Google Shape;1841;p55"/>
          <p:cNvSpPr/>
          <p:nvPr/>
        </p:nvSpPr>
        <p:spPr>
          <a:xfrm>
            <a:off x="15975" y="4480109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2" name="Google Shape;1842;p55"/>
          <p:cNvSpPr/>
          <p:nvPr/>
        </p:nvSpPr>
        <p:spPr>
          <a:xfrm>
            <a:off x="15975" y="4702646"/>
            <a:ext cx="9206201" cy="7285"/>
          </a:xfrm>
          <a:custGeom>
            <a:avLst/>
            <a:gdLst/>
            <a:ahLst/>
            <a:cxnLst/>
            <a:rect l="l" t="t" r="r" b="b"/>
            <a:pathLst>
              <a:path w="288144" h="228" extrusionOk="0">
                <a:moveTo>
                  <a:pt x="1" y="1"/>
                </a:moveTo>
                <a:lnTo>
                  <a:pt x="1" y="227"/>
                </a:lnTo>
                <a:lnTo>
                  <a:pt x="288144" y="227"/>
                </a:lnTo>
                <a:lnTo>
                  <a:pt x="288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3" name="Google Shape;1843;p55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4" name="Google Shape;1844;p55"/>
          <p:cNvSpPr/>
          <p:nvPr/>
        </p:nvSpPr>
        <p:spPr>
          <a:xfrm>
            <a:off x="0" y="0"/>
            <a:ext cx="2389349" cy="4932729"/>
          </a:xfrm>
          <a:custGeom>
            <a:avLst/>
            <a:gdLst/>
            <a:ahLst/>
            <a:cxnLst/>
            <a:rect l="l" t="t" r="r" b="b"/>
            <a:pathLst>
              <a:path w="74784" h="154389" extrusionOk="0">
                <a:moveTo>
                  <a:pt x="1" y="0"/>
                </a:moveTo>
                <a:lnTo>
                  <a:pt x="1" y="154388"/>
                </a:lnTo>
                <a:lnTo>
                  <a:pt x="20670" y="154281"/>
                </a:lnTo>
                <a:lnTo>
                  <a:pt x="41196" y="140375"/>
                </a:lnTo>
                <a:lnTo>
                  <a:pt x="40839" y="38267"/>
                </a:lnTo>
                <a:lnTo>
                  <a:pt x="747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658900" y="1573425"/>
            <a:ext cx="668738" cy="3354674"/>
          </a:xfrm>
          <a:custGeom>
            <a:avLst/>
            <a:gdLst/>
            <a:ahLst/>
            <a:cxnLst/>
            <a:rect l="l" t="t" r="r" b="b"/>
            <a:pathLst>
              <a:path w="20515" h="105121" extrusionOk="0">
                <a:moveTo>
                  <a:pt x="0" y="0"/>
                </a:moveTo>
                <a:lnTo>
                  <a:pt x="0" y="105120"/>
                </a:lnTo>
                <a:lnTo>
                  <a:pt x="20515" y="91214"/>
                </a:lnTo>
                <a:lnTo>
                  <a:pt x="20515" y="155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6" name="Google Shape;1846;p55"/>
          <p:cNvSpPr/>
          <p:nvPr/>
        </p:nvSpPr>
        <p:spPr>
          <a:xfrm>
            <a:off x="668380" y="0"/>
            <a:ext cx="2890740" cy="2065248"/>
          </a:xfrm>
          <a:custGeom>
            <a:avLst/>
            <a:gdLst/>
            <a:ahLst/>
            <a:cxnLst/>
            <a:rect l="l" t="t" r="r" b="b"/>
            <a:pathLst>
              <a:path w="90477" h="64640" extrusionOk="0">
                <a:moveTo>
                  <a:pt x="51888" y="0"/>
                </a:moveTo>
                <a:lnTo>
                  <a:pt x="1" y="49125"/>
                </a:lnTo>
                <a:lnTo>
                  <a:pt x="20527" y="64639"/>
                </a:lnTo>
                <a:lnTo>
                  <a:pt x="9047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7" name="Google Shape;1847;p55"/>
          <p:cNvSpPr/>
          <p:nvPr/>
        </p:nvSpPr>
        <p:spPr>
          <a:xfrm>
            <a:off x="1242950" y="-875"/>
            <a:ext cx="2319425" cy="2071300"/>
          </a:xfrm>
          <a:custGeom>
            <a:avLst/>
            <a:gdLst/>
            <a:ahLst/>
            <a:cxnLst/>
            <a:rect l="l" t="t" r="r" b="b"/>
            <a:pathLst>
              <a:path w="92777" h="82852" extrusionOk="0">
                <a:moveTo>
                  <a:pt x="0" y="80422"/>
                </a:moveTo>
                <a:lnTo>
                  <a:pt x="3298" y="82852"/>
                </a:lnTo>
                <a:lnTo>
                  <a:pt x="92777" y="0"/>
                </a:lnTo>
                <a:lnTo>
                  <a:pt x="87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48" name="Google Shape;1848;p55"/>
          <p:cNvSpPr/>
          <p:nvPr/>
        </p:nvSpPr>
        <p:spPr>
          <a:xfrm>
            <a:off x="1316500" y="-5700"/>
            <a:ext cx="7834400" cy="4492100"/>
          </a:xfrm>
          <a:custGeom>
            <a:avLst/>
            <a:gdLst/>
            <a:ahLst/>
            <a:cxnLst/>
            <a:rect l="l" t="t" r="r" b="b"/>
            <a:pathLst>
              <a:path w="313376" h="179684" extrusionOk="0">
                <a:moveTo>
                  <a:pt x="0" y="82902"/>
                </a:moveTo>
                <a:lnTo>
                  <a:pt x="89892" y="0"/>
                </a:lnTo>
                <a:lnTo>
                  <a:pt x="313286" y="240"/>
                </a:lnTo>
                <a:lnTo>
                  <a:pt x="313376" y="179684"/>
                </a:lnTo>
                <a:lnTo>
                  <a:pt x="42" y="179654"/>
                </a:lnTo>
                <a:close/>
              </a:path>
            </a:pathLst>
          </a:cu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1849" name="Google Shape;1849;p55"/>
          <p:cNvSpPr/>
          <p:nvPr/>
        </p:nvSpPr>
        <p:spPr>
          <a:xfrm>
            <a:off x="1323975" y="-5700"/>
            <a:ext cx="7826925" cy="4492100"/>
          </a:xfrm>
          <a:custGeom>
            <a:avLst/>
            <a:gdLst/>
            <a:ahLst/>
            <a:cxnLst/>
            <a:rect l="l" t="t" r="r" b="b"/>
            <a:pathLst>
              <a:path w="313077" h="179684" extrusionOk="0">
                <a:moveTo>
                  <a:pt x="0" y="82787"/>
                </a:moveTo>
                <a:lnTo>
                  <a:pt x="89593" y="0"/>
                </a:lnTo>
                <a:lnTo>
                  <a:pt x="312987" y="240"/>
                </a:lnTo>
                <a:lnTo>
                  <a:pt x="313077" y="179684"/>
                </a:lnTo>
                <a:lnTo>
                  <a:pt x="47" y="179609"/>
                </a:lnTo>
                <a:close/>
              </a:path>
            </a:pathLst>
          </a:cu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1850" name="Google Shape;1850;p55"/>
          <p:cNvSpPr/>
          <p:nvPr/>
        </p:nvSpPr>
        <p:spPr>
          <a:xfrm>
            <a:off x="15975" y="4925215"/>
            <a:ext cx="9206201" cy="6869"/>
          </a:xfrm>
          <a:custGeom>
            <a:avLst/>
            <a:gdLst/>
            <a:ahLst/>
            <a:cxnLst/>
            <a:rect l="l" t="t" r="r" b="b"/>
            <a:pathLst>
              <a:path w="288144" h="215" extrusionOk="0">
                <a:moveTo>
                  <a:pt x="1" y="0"/>
                </a:moveTo>
                <a:lnTo>
                  <a:pt x="1" y="214"/>
                </a:lnTo>
                <a:lnTo>
                  <a:pt x="288144" y="214"/>
                </a:lnTo>
                <a:lnTo>
                  <a:pt x="288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1" name="Google Shape;1851;p55"/>
          <p:cNvSpPr/>
          <p:nvPr/>
        </p:nvSpPr>
        <p:spPr>
          <a:xfrm>
            <a:off x="3573608" y="4921413"/>
            <a:ext cx="241606" cy="233970"/>
          </a:xfrm>
          <a:custGeom>
            <a:avLst/>
            <a:gdLst/>
            <a:ahLst/>
            <a:cxnLst/>
            <a:rect l="l" t="t" r="r" b="b"/>
            <a:pathLst>
              <a:path w="7562" h="7323" extrusionOk="0">
                <a:moveTo>
                  <a:pt x="7407" y="0"/>
                </a:moveTo>
                <a:lnTo>
                  <a:pt x="1" y="7168"/>
                </a:lnTo>
                <a:lnTo>
                  <a:pt x="168" y="7322"/>
                </a:lnTo>
                <a:lnTo>
                  <a:pt x="7561" y="155"/>
                </a:lnTo>
                <a:lnTo>
                  <a:pt x="74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2" name="Google Shape;1852;p55"/>
          <p:cNvSpPr/>
          <p:nvPr/>
        </p:nvSpPr>
        <p:spPr>
          <a:xfrm>
            <a:off x="4032007" y="4481259"/>
            <a:ext cx="237804" cy="230551"/>
          </a:xfrm>
          <a:custGeom>
            <a:avLst/>
            <a:gdLst/>
            <a:ahLst/>
            <a:cxnLst/>
            <a:rect l="l" t="t" r="r" b="b"/>
            <a:pathLst>
              <a:path w="7443" h="7216" extrusionOk="0">
                <a:moveTo>
                  <a:pt x="7288" y="1"/>
                </a:moveTo>
                <a:lnTo>
                  <a:pt x="1" y="7061"/>
                </a:lnTo>
                <a:lnTo>
                  <a:pt x="156" y="7216"/>
                </a:lnTo>
                <a:lnTo>
                  <a:pt x="7442" y="155"/>
                </a:lnTo>
                <a:lnTo>
                  <a:pt x="72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3" name="Google Shape;1853;p55"/>
          <p:cNvSpPr/>
          <p:nvPr/>
        </p:nvSpPr>
        <p:spPr>
          <a:xfrm>
            <a:off x="6951326" y="4926334"/>
            <a:ext cx="236654" cy="229050"/>
          </a:xfrm>
          <a:custGeom>
            <a:avLst/>
            <a:gdLst/>
            <a:ahLst/>
            <a:cxnLst/>
            <a:rect l="l" t="t" r="r" b="b"/>
            <a:pathLst>
              <a:path w="7407" h="7169" extrusionOk="0">
                <a:moveTo>
                  <a:pt x="167" y="1"/>
                </a:moveTo>
                <a:lnTo>
                  <a:pt x="0" y="156"/>
                </a:lnTo>
                <a:lnTo>
                  <a:pt x="7239" y="7168"/>
                </a:lnTo>
                <a:lnTo>
                  <a:pt x="7406" y="7014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4" name="Google Shape;1854;p55"/>
          <p:cNvSpPr/>
          <p:nvPr/>
        </p:nvSpPr>
        <p:spPr>
          <a:xfrm>
            <a:off x="6491393" y="4481259"/>
            <a:ext cx="238187" cy="230551"/>
          </a:xfrm>
          <a:custGeom>
            <a:avLst/>
            <a:gdLst/>
            <a:ahLst/>
            <a:cxnLst/>
            <a:rect l="l" t="t" r="r" b="b"/>
            <a:pathLst>
              <a:path w="7455" h="7216" extrusionOk="0">
                <a:moveTo>
                  <a:pt x="167" y="1"/>
                </a:moveTo>
                <a:lnTo>
                  <a:pt x="1" y="155"/>
                </a:lnTo>
                <a:lnTo>
                  <a:pt x="7287" y="7216"/>
                </a:lnTo>
                <a:lnTo>
                  <a:pt x="7454" y="7061"/>
                </a:lnTo>
                <a:lnTo>
                  <a:pt x="1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5" name="Google Shape;1855;p55"/>
          <p:cNvSpPr/>
          <p:nvPr/>
        </p:nvSpPr>
        <p:spPr>
          <a:xfrm>
            <a:off x="5463534" y="4704563"/>
            <a:ext cx="7253" cy="225599"/>
          </a:xfrm>
          <a:custGeom>
            <a:avLst/>
            <a:gdLst/>
            <a:ahLst/>
            <a:cxnLst/>
            <a:rect l="l" t="t" r="r" b="b"/>
            <a:pathLst>
              <a:path w="227" h="7061" extrusionOk="0">
                <a:moveTo>
                  <a:pt x="0" y="0"/>
                </a:moveTo>
                <a:lnTo>
                  <a:pt x="0" y="7061"/>
                </a:lnTo>
                <a:lnTo>
                  <a:pt x="226" y="7061"/>
                </a:lnTo>
                <a:lnTo>
                  <a:pt x="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6" name="Google Shape;1856;p55"/>
          <p:cNvSpPr/>
          <p:nvPr/>
        </p:nvSpPr>
        <p:spPr>
          <a:xfrm>
            <a:off x="1221513" y="4928634"/>
            <a:ext cx="328702" cy="204288"/>
          </a:xfrm>
          <a:custGeom>
            <a:avLst/>
            <a:gdLst/>
            <a:ahLst/>
            <a:cxnLst/>
            <a:rect l="l" t="t" r="r" b="b"/>
            <a:pathLst>
              <a:path w="10288" h="6394" extrusionOk="0">
                <a:moveTo>
                  <a:pt x="10288" y="0"/>
                </a:moveTo>
                <a:lnTo>
                  <a:pt x="7585" y="1679"/>
                </a:lnTo>
                <a:lnTo>
                  <a:pt x="2394" y="4906"/>
                </a:lnTo>
                <a:lnTo>
                  <a:pt x="1" y="6394"/>
                </a:lnTo>
                <a:lnTo>
                  <a:pt x="1" y="6394"/>
                </a:lnTo>
                <a:lnTo>
                  <a:pt x="10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7" name="Google Shape;1857;p55"/>
          <p:cNvSpPr/>
          <p:nvPr/>
        </p:nvSpPr>
        <p:spPr>
          <a:xfrm>
            <a:off x="1187262" y="4925567"/>
            <a:ext cx="364869" cy="230583"/>
          </a:xfrm>
          <a:custGeom>
            <a:avLst/>
            <a:gdLst/>
            <a:ahLst/>
            <a:cxnLst/>
            <a:rect l="l" t="t" r="r" b="b"/>
            <a:pathLst>
              <a:path w="11420" h="7217" extrusionOk="0">
                <a:moveTo>
                  <a:pt x="11300" y="1"/>
                </a:moveTo>
                <a:lnTo>
                  <a:pt x="1" y="7026"/>
                </a:lnTo>
                <a:lnTo>
                  <a:pt x="120" y="7216"/>
                </a:lnTo>
                <a:lnTo>
                  <a:pt x="11419" y="191"/>
                </a:lnTo>
                <a:lnTo>
                  <a:pt x="113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8" name="Google Shape;1858;p55"/>
          <p:cNvSpPr/>
          <p:nvPr/>
        </p:nvSpPr>
        <p:spPr>
          <a:xfrm>
            <a:off x="2474594" y="4706480"/>
            <a:ext cx="359885" cy="221797"/>
          </a:xfrm>
          <a:custGeom>
            <a:avLst/>
            <a:gdLst/>
            <a:ahLst/>
            <a:cxnLst/>
            <a:rect l="l" t="t" r="r" b="b"/>
            <a:pathLst>
              <a:path w="11264" h="6942" extrusionOk="0">
                <a:moveTo>
                  <a:pt x="11264" y="0"/>
                </a:moveTo>
                <a:lnTo>
                  <a:pt x="1" y="69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9" name="Google Shape;1859;p55"/>
          <p:cNvSpPr/>
          <p:nvPr/>
        </p:nvSpPr>
        <p:spPr>
          <a:xfrm>
            <a:off x="2472709" y="4703413"/>
            <a:ext cx="363687" cy="227899"/>
          </a:xfrm>
          <a:custGeom>
            <a:avLst/>
            <a:gdLst/>
            <a:ahLst/>
            <a:cxnLst/>
            <a:rect l="l" t="t" r="r" b="b"/>
            <a:pathLst>
              <a:path w="11383" h="7133" extrusionOk="0">
                <a:moveTo>
                  <a:pt x="11252" y="1"/>
                </a:moveTo>
                <a:lnTo>
                  <a:pt x="0" y="6954"/>
                </a:lnTo>
                <a:lnTo>
                  <a:pt x="119" y="7133"/>
                </a:lnTo>
                <a:lnTo>
                  <a:pt x="11383" y="191"/>
                </a:lnTo>
                <a:lnTo>
                  <a:pt x="112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0" name="Google Shape;1860;p55"/>
          <p:cNvSpPr/>
          <p:nvPr/>
        </p:nvSpPr>
        <p:spPr>
          <a:xfrm>
            <a:off x="383" y="4924832"/>
            <a:ext cx="658138" cy="7253"/>
          </a:xfrm>
          <a:custGeom>
            <a:avLst/>
            <a:gdLst/>
            <a:ahLst/>
            <a:cxnLst/>
            <a:rect l="l" t="t" r="r" b="b"/>
            <a:pathLst>
              <a:path w="20599" h="227" extrusionOk="0">
                <a:moveTo>
                  <a:pt x="0" y="0"/>
                </a:moveTo>
                <a:lnTo>
                  <a:pt x="0" y="226"/>
                </a:lnTo>
                <a:lnTo>
                  <a:pt x="20598" y="226"/>
                </a:lnTo>
                <a:lnTo>
                  <a:pt x="20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1" name="Google Shape;1861;p55"/>
          <p:cNvSpPr/>
          <p:nvPr/>
        </p:nvSpPr>
        <p:spPr>
          <a:xfrm>
            <a:off x="664564" y="1565853"/>
            <a:ext cx="663058" cy="3366060"/>
          </a:xfrm>
          <a:custGeom>
            <a:avLst/>
            <a:gdLst/>
            <a:ahLst/>
            <a:cxnLst/>
            <a:rect l="l" t="t" r="r" b="b"/>
            <a:pathLst>
              <a:path w="20753" h="105354" extrusionOk="0">
                <a:moveTo>
                  <a:pt x="226" y="340"/>
                </a:moveTo>
                <a:lnTo>
                  <a:pt x="20538" y="15688"/>
                </a:lnTo>
                <a:lnTo>
                  <a:pt x="20538" y="91268"/>
                </a:lnTo>
                <a:lnTo>
                  <a:pt x="226" y="105020"/>
                </a:lnTo>
                <a:lnTo>
                  <a:pt x="226" y="340"/>
                </a:lnTo>
                <a:close/>
                <a:moveTo>
                  <a:pt x="116" y="0"/>
                </a:moveTo>
                <a:cubicBezTo>
                  <a:pt x="58" y="0"/>
                  <a:pt x="0" y="45"/>
                  <a:pt x="0" y="114"/>
                </a:cubicBezTo>
                <a:lnTo>
                  <a:pt x="0" y="105234"/>
                </a:lnTo>
                <a:cubicBezTo>
                  <a:pt x="0" y="105294"/>
                  <a:pt x="48" y="105353"/>
                  <a:pt x="119" y="105353"/>
                </a:cubicBezTo>
                <a:cubicBezTo>
                  <a:pt x="143" y="105353"/>
                  <a:pt x="155" y="105341"/>
                  <a:pt x="179" y="105330"/>
                </a:cubicBezTo>
                <a:lnTo>
                  <a:pt x="20705" y="91411"/>
                </a:lnTo>
                <a:cubicBezTo>
                  <a:pt x="20729" y="91399"/>
                  <a:pt x="20753" y="91364"/>
                  <a:pt x="20753" y="91328"/>
                </a:cubicBezTo>
                <a:lnTo>
                  <a:pt x="20753" y="15628"/>
                </a:lnTo>
                <a:cubicBezTo>
                  <a:pt x="20753" y="15592"/>
                  <a:pt x="20729" y="15569"/>
                  <a:pt x="20705" y="15545"/>
                </a:cubicBezTo>
                <a:lnTo>
                  <a:pt x="179" y="19"/>
                </a:lnTo>
                <a:cubicBezTo>
                  <a:pt x="160" y="6"/>
                  <a:pt x="138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2" name="Google Shape;1862;p55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3" name="Google Shape;1863;p55"/>
          <p:cNvSpPr/>
          <p:nvPr/>
        </p:nvSpPr>
        <p:spPr>
          <a:xfrm>
            <a:off x="664578" y="0"/>
            <a:ext cx="2899878" cy="2069050"/>
          </a:xfrm>
          <a:custGeom>
            <a:avLst/>
            <a:gdLst/>
            <a:ahLst/>
            <a:cxnLst/>
            <a:rect l="l" t="t" r="r" b="b"/>
            <a:pathLst>
              <a:path w="90763" h="64759" extrusionOk="0">
                <a:moveTo>
                  <a:pt x="51852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20575" y="64734"/>
                </a:lnTo>
                <a:cubicBezTo>
                  <a:pt x="20599" y="64746"/>
                  <a:pt x="20622" y="64758"/>
                  <a:pt x="20646" y="64758"/>
                </a:cubicBezTo>
                <a:cubicBezTo>
                  <a:pt x="20670" y="64758"/>
                  <a:pt x="20694" y="64746"/>
                  <a:pt x="20718" y="64722"/>
                </a:cubicBezTo>
                <a:lnTo>
                  <a:pt x="90762" y="0"/>
                </a:lnTo>
                <a:lnTo>
                  <a:pt x="90429" y="0"/>
                </a:lnTo>
                <a:lnTo>
                  <a:pt x="20634" y="64496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4" name="Google Shape;1864;p55"/>
          <p:cNvSpPr/>
          <p:nvPr/>
        </p:nvSpPr>
        <p:spPr>
          <a:xfrm>
            <a:off x="667262" y="0"/>
            <a:ext cx="1150" cy="2008569"/>
          </a:xfrm>
          <a:custGeom>
            <a:avLst/>
            <a:gdLst/>
            <a:ahLst/>
            <a:cxnLst/>
            <a:rect l="l" t="t" r="r" b="b"/>
            <a:pathLst>
              <a:path w="36" h="62866" extrusionOk="0">
                <a:moveTo>
                  <a:pt x="36" y="0"/>
                </a:moveTo>
                <a:cubicBezTo>
                  <a:pt x="0" y="20955"/>
                  <a:pt x="0" y="41910"/>
                  <a:pt x="36" y="62865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5" name="Google Shape;1865;p55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51841" y="0"/>
                </a:move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521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6" name="Google Shape;1866;p55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7" name="Google Shape;1867;p55"/>
          <p:cNvSpPr/>
          <p:nvPr/>
        </p:nvSpPr>
        <p:spPr>
          <a:xfrm>
            <a:off x="668380" y="0"/>
            <a:ext cx="2753036" cy="2008569"/>
          </a:xfrm>
          <a:custGeom>
            <a:avLst/>
            <a:gdLst/>
            <a:ahLst/>
            <a:cxnLst/>
            <a:rect l="l" t="t" r="r" b="b"/>
            <a:pathLst>
              <a:path w="86167" h="62866" extrusionOk="0">
                <a:moveTo>
                  <a:pt x="76141" y="0"/>
                </a:moveTo>
                <a:lnTo>
                  <a:pt x="15562" y="56007"/>
                </a:lnTo>
                <a:lnTo>
                  <a:pt x="2870" y="46411"/>
                </a:lnTo>
                <a:lnTo>
                  <a:pt x="1" y="49125"/>
                </a:lnTo>
                <a:lnTo>
                  <a:pt x="18170" y="62865"/>
                </a:lnTo>
                <a:lnTo>
                  <a:pt x="861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8" name="Google Shape;1868;p55"/>
          <p:cNvSpPr/>
          <p:nvPr/>
        </p:nvSpPr>
        <p:spPr>
          <a:xfrm>
            <a:off x="664578" y="0"/>
            <a:ext cx="2762173" cy="2012083"/>
          </a:xfrm>
          <a:custGeom>
            <a:avLst/>
            <a:gdLst/>
            <a:ahLst/>
            <a:cxnLst/>
            <a:rect l="l" t="t" r="r" b="b"/>
            <a:pathLst>
              <a:path w="86453" h="62976" extrusionOk="0">
                <a:moveTo>
                  <a:pt x="76094" y="0"/>
                </a:moveTo>
                <a:lnTo>
                  <a:pt x="15669" y="55864"/>
                </a:lnTo>
                <a:lnTo>
                  <a:pt x="3049" y="46315"/>
                </a:lnTo>
                <a:cubicBezTo>
                  <a:pt x="3029" y="46300"/>
                  <a:pt x="3007" y="46294"/>
                  <a:pt x="2985" y="46294"/>
                </a:cubicBezTo>
                <a:cubicBezTo>
                  <a:pt x="2955" y="46294"/>
                  <a:pt x="2927" y="46307"/>
                  <a:pt x="2906" y="46327"/>
                </a:cubicBezTo>
                <a:lnTo>
                  <a:pt x="36" y="49042"/>
                </a:lnTo>
                <a:cubicBezTo>
                  <a:pt x="13" y="49066"/>
                  <a:pt x="1" y="49090"/>
                  <a:pt x="1" y="49125"/>
                </a:cubicBezTo>
                <a:cubicBezTo>
                  <a:pt x="1" y="49161"/>
                  <a:pt x="25" y="49197"/>
                  <a:pt x="48" y="49209"/>
                </a:cubicBezTo>
                <a:lnTo>
                  <a:pt x="18217" y="62948"/>
                </a:lnTo>
                <a:cubicBezTo>
                  <a:pt x="18241" y="62966"/>
                  <a:pt x="18268" y="62975"/>
                  <a:pt x="18293" y="62975"/>
                </a:cubicBezTo>
                <a:cubicBezTo>
                  <a:pt x="18319" y="62975"/>
                  <a:pt x="18342" y="62966"/>
                  <a:pt x="18360" y="62948"/>
                </a:cubicBezTo>
                <a:lnTo>
                  <a:pt x="86452" y="0"/>
                </a:lnTo>
                <a:lnTo>
                  <a:pt x="86119" y="0"/>
                </a:lnTo>
                <a:lnTo>
                  <a:pt x="18277" y="62710"/>
                </a:lnTo>
                <a:lnTo>
                  <a:pt x="298" y="49113"/>
                </a:lnTo>
                <a:lnTo>
                  <a:pt x="3001" y="46554"/>
                </a:lnTo>
                <a:lnTo>
                  <a:pt x="15622" y="56102"/>
                </a:lnTo>
                <a:cubicBezTo>
                  <a:pt x="15646" y="56120"/>
                  <a:pt x="15672" y="56129"/>
                  <a:pt x="15699" y="56129"/>
                </a:cubicBezTo>
                <a:cubicBezTo>
                  <a:pt x="15726" y="56129"/>
                  <a:pt x="15753" y="56120"/>
                  <a:pt x="15777" y="56102"/>
                </a:cubicBezTo>
                <a:lnTo>
                  <a:pt x="764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9" name="Google Shape;1869;p55"/>
          <p:cNvSpPr/>
          <p:nvPr/>
        </p:nvSpPr>
        <p:spPr>
          <a:xfrm>
            <a:off x="1165599" y="1789468"/>
            <a:ext cx="83326" cy="219145"/>
          </a:xfrm>
          <a:custGeom>
            <a:avLst/>
            <a:gdLst/>
            <a:ahLst/>
            <a:cxnLst/>
            <a:rect l="l" t="t" r="r" b="b"/>
            <a:pathLst>
              <a:path w="2608" h="6859" extrusionOk="0">
                <a:moveTo>
                  <a:pt x="0" y="0"/>
                </a:moveTo>
                <a:lnTo>
                  <a:pt x="2608" y="685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0" name="Google Shape;1870;p55"/>
          <p:cNvSpPr/>
          <p:nvPr/>
        </p:nvSpPr>
        <p:spPr>
          <a:xfrm>
            <a:off x="1162181" y="1788318"/>
            <a:ext cx="89780" cy="221414"/>
          </a:xfrm>
          <a:custGeom>
            <a:avLst/>
            <a:gdLst/>
            <a:ahLst/>
            <a:cxnLst/>
            <a:rect l="l" t="t" r="r" b="b"/>
            <a:pathLst>
              <a:path w="2810" h="6930" extrusionOk="0">
                <a:moveTo>
                  <a:pt x="214" y="0"/>
                </a:moveTo>
                <a:lnTo>
                  <a:pt x="0" y="84"/>
                </a:lnTo>
                <a:lnTo>
                  <a:pt x="2608" y="6930"/>
                </a:lnTo>
                <a:lnTo>
                  <a:pt x="2810" y="6846"/>
                </a:lnTo>
                <a:lnTo>
                  <a:pt x="2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56"/>
          <p:cNvSpPr/>
          <p:nvPr/>
        </p:nvSpPr>
        <p:spPr>
          <a:xfrm>
            <a:off x="1191225" y="231625"/>
            <a:ext cx="7953000" cy="35910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73" name="Google Shape;1873;p56"/>
          <p:cNvGrpSpPr/>
          <p:nvPr/>
        </p:nvGrpSpPr>
        <p:grpSpPr>
          <a:xfrm>
            <a:off x="300282" y="430100"/>
            <a:ext cx="865966" cy="2380620"/>
            <a:chOff x="200618" y="652447"/>
            <a:chExt cx="1189840" cy="3270982"/>
          </a:xfrm>
        </p:grpSpPr>
        <p:sp>
          <p:nvSpPr>
            <p:cNvPr id="1874" name="Google Shape;1874;p56"/>
            <p:cNvSpPr/>
            <p:nvPr/>
          </p:nvSpPr>
          <p:spPr>
            <a:xfrm>
              <a:off x="702075" y="2559900"/>
              <a:ext cx="172125" cy="984225"/>
            </a:xfrm>
            <a:custGeom>
              <a:avLst/>
              <a:gdLst/>
              <a:ahLst/>
              <a:cxnLst/>
              <a:rect l="l" t="t" r="r" b="b"/>
              <a:pathLst>
                <a:path w="6885" h="39369" extrusionOk="0">
                  <a:moveTo>
                    <a:pt x="151" y="0"/>
                  </a:moveTo>
                  <a:lnTo>
                    <a:pt x="6885" y="1524"/>
                  </a:lnTo>
                  <a:lnTo>
                    <a:pt x="6741" y="39109"/>
                  </a:lnTo>
                  <a:lnTo>
                    <a:pt x="0" y="3936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5" name="Google Shape;1875;p56"/>
            <p:cNvSpPr/>
            <p:nvPr/>
          </p:nvSpPr>
          <p:spPr>
            <a:xfrm>
              <a:off x="205875" y="2444675"/>
              <a:ext cx="326975" cy="1384125"/>
            </a:xfrm>
            <a:custGeom>
              <a:avLst/>
              <a:gdLst/>
              <a:ahLst/>
              <a:cxnLst/>
              <a:rect l="l" t="t" r="r" b="b"/>
              <a:pathLst>
                <a:path w="13079" h="55365" extrusionOk="0">
                  <a:moveTo>
                    <a:pt x="90" y="0"/>
                  </a:moveTo>
                  <a:lnTo>
                    <a:pt x="13079" y="2922"/>
                  </a:lnTo>
                  <a:lnTo>
                    <a:pt x="12992" y="49230"/>
                  </a:lnTo>
                  <a:lnTo>
                    <a:pt x="0" y="553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6" name="Google Shape;1876;p56"/>
            <p:cNvSpPr/>
            <p:nvPr/>
          </p:nvSpPr>
          <p:spPr>
            <a:xfrm>
              <a:off x="205875" y="704500"/>
              <a:ext cx="328325" cy="1557975"/>
            </a:xfrm>
            <a:custGeom>
              <a:avLst/>
              <a:gdLst/>
              <a:ahLst/>
              <a:cxnLst/>
              <a:rect l="l" t="t" r="r" b="b"/>
              <a:pathLst>
                <a:path w="13133" h="62319" extrusionOk="0">
                  <a:moveTo>
                    <a:pt x="57" y="0"/>
                  </a:moveTo>
                  <a:lnTo>
                    <a:pt x="13133" y="6943"/>
                  </a:lnTo>
                  <a:lnTo>
                    <a:pt x="13133" y="62319"/>
                  </a:lnTo>
                  <a:lnTo>
                    <a:pt x="0" y="585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7" name="Google Shape;1877;p56"/>
            <p:cNvSpPr/>
            <p:nvPr/>
          </p:nvSpPr>
          <p:spPr>
            <a:xfrm>
              <a:off x="705850" y="969700"/>
              <a:ext cx="166350" cy="1395150"/>
            </a:xfrm>
            <a:custGeom>
              <a:avLst/>
              <a:gdLst/>
              <a:ahLst/>
              <a:cxnLst/>
              <a:rect l="l" t="t" r="r" b="b"/>
              <a:pathLst>
                <a:path w="6654" h="55806" extrusionOk="0">
                  <a:moveTo>
                    <a:pt x="0" y="0"/>
                  </a:moveTo>
                  <a:lnTo>
                    <a:pt x="6650" y="3509"/>
                  </a:lnTo>
                  <a:lnTo>
                    <a:pt x="6654" y="55806"/>
                  </a:lnTo>
                  <a:lnTo>
                    <a:pt x="0" y="536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38" scaled="0"/>
            </a:gradFill>
            <a:ln>
              <a:noFill/>
            </a:ln>
          </p:spPr>
        </p:sp>
        <p:sp>
          <p:nvSpPr>
            <p:cNvPr id="1878" name="Google Shape;1878;p56"/>
            <p:cNvSpPr/>
            <p:nvPr/>
          </p:nvSpPr>
          <p:spPr>
            <a:xfrm>
              <a:off x="204284" y="2386009"/>
              <a:ext cx="408766" cy="41651"/>
            </a:xfrm>
            <a:custGeom>
              <a:avLst/>
              <a:gdLst/>
              <a:ahLst/>
              <a:cxnLst/>
              <a:rect l="l" t="t" r="r" b="b"/>
              <a:pathLst>
                <a:path w="4014" h="409" extrusionOk="0">
                  <a:moveTo>
                    <a:pt x="1" y="0"/>
                  </a:moveTo>
                  <a:lnTo>
                    <a:pt x="1" y="347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04284" y="2350265"/>
              <a:ext cx="408766" cy="42058"/>
            </a:xfrm>
            <a:custGeom>
              <a:avLst/>
              <a:gdLst/>
              <a:ahLst/>
              <a:cxnLst/>
              <a:rect l="l" t="t" r="r" b="b"/>
              <a:pathLst>
                <a:path w="4014" h="413" extrusionOk="0">
                  <a:moveTo>
                    <a:pt x="1" y="1"/>
                  </a:moveTo>
                  <a:lnTo>
                    <a:pt x="1" y="351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204284" y="2314928"/>
              <a:ext cx="408766" cy="41752"/>
            </a:xfrm>
            <a:custGeom>
              <a:avLst/>
              <a:gdLst/>
              <a:ahLst/>
              <a:cxnLst/>
              <a:rect l="l" t="t" r="r" b="b"/>
              <a:pathLst>
                <a:path w="4014" h="410" extrusionOk="0">
                  <a:moveTo>
                    <a:pt x="1" y="1"/>
                  </a:moveTo>
                  <a:lnTo>
                    <a:pt x="1" y="348"/>
                  </a:lnTo>
                  <a:lnTo>
                    <a:pt x="4013" y="409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204284" y="2279183"/>
              <a:ext cx="408766" cy="42160"/>
            </a:xfrm>
            <a:custGeom>
              <a:avLst/>
              <a:gdLst/>
              <a:ahLst/>
              <a:cxnLst/>
              <a:rect l="l" t="t" r="r" b="b"/>
              <a:pathLst>
                <a:path w="4014" h="414" extrusionOk="0">
                  <a:moveTo>
                    <a:pt x="1" y="1"/>
                  </a:moveTo>
                  <a:lnTo>
                    <a:pt x="1" y="352"/>
                  </a:lnTo>
                  <a:lnTo>
                    <a:pt x="4013" y="413"/>
                  </a:lnTo>
                  <a:lnTo>
                    <a:pt x="4013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201025" y="652447"/>
              <a:ext cx="415283" cy="3216458"/>
            </a:xfrm>
            <a:custGeom>
              <a:avLst/>
              <a:gdLst/>
              <a:ahLst/>
              <a:cxnLst/>
              <a:rect l="l" t="t" r="r" b="b"/>
              <a:pathLst>
                <a:path w="4078" h="31585" extrusionOk="0">
                  <a:moveTo>
                    <a:pt x="33" y="31584"/>
                  </a:moveTo>
                  <a:cubicBezTo>
                    <a:pt x="25" y="31584"/>
                    <a:pt x="22" y="31581"/>
                    <a:pt x="14" y="31577"/>
                  </a:cubicBezTo>
                  <a:cubicBezTo>
                    <a:pt x="4" y="31574"/>
                    <a:pt x="0" y="31563"/>
                    <a:pt x="0" y="31552"/>
                  </a:cubicBezTo>
                  <a:lnTo>
                    <a:pt x="0" y="36"/>
                  </a:lnTo>
                  <a:cubicBezTo>
                    <a:pt x="0" y="26"/>
                    <a:pt x="4" y="11"/>
                    <a:pt x="14" y="8"/>
                  </a:cubicBezTo>
                  <a:cubicBezTo>
                    <a:pt x="25" y="0"/>
                    <a:pt x="40" y="0"/>
                    <a:pt x="47" y="8"/>
                  </a:cubicBezTo>
                  <a:lnTo>
                    <a:pt x="4060" y="2169"/>
                  </a:lnTo>
                  <a:cubicBezTo>
                    <a:pt x="4070" y="2177"/>
                    <a:pt x="4078" y="2187"/>
                    <a:pt x="4078" y="2202"/>
                  </a:cubicBezTo>
                  <a:lnTo>
                    <a:pt x="4078" y="29697"/>
                  </a:lnTo>
                  <a:cubicBezTo>
                    <a:pt x="4078" y="29712"/>
                    <a:pt x="4070" y="29723"/>
                    <a:pt x="4060" y="29726"/>
                  </a:cubicBezTo>
                  <a:lnTo>
                    <a:pt x="47" y="31581"/>
                  </a:lnTo>
                  <a:cubicBezTo>
                    <a:pt x="43" y="31584"/>
                    <a:pt x="36" y="31584"/>
                    <a:pt x="33" y="31584"/>
                  </a:cubicBezTo>
                  <a:close/>
                  <a:moveTo>
                    <a:pt x="65" y="94"/>
                  </a:moveTo>
                  <a:lnTo>
                    <a:pt x="65" y="31498"/>
                  </a:lnTo>
                  <a:lnTo>
                    <a:pt x="4013" y="29676"/>
                  </a:lnTo>
                  <a:lnTo>
                    <a:pt x="4013" y="2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701653" y="3615175"/>
              <a:ext cx="234933" cy="20774"/>
            </a:xfrm>
            <a:custGeom>
              <a:avLst/>
              <a:gdLst/>
              <a:ahLst/>
              <a:cxnLst/>
              <a:rect l="l" t="t" r="r" b="b"/>
              <a:pathLst>
                <a:path w="2307" h="204" extrusionOk="0">
                  <a:moveTo>
                    <a:pt x="0" y="1"/>
                  </a:moveTo>
                  <a:lnTo>
                    <a:pt x="2307" y="33"/>
                  </a:lnTo>
                  <a:lnTo>
                    <a:pt x="2307" y="203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701653" y="250566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6"/>
                  </a:lnTo>
                  <a:lnTo>
                    <a:pt x="2307" y="329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701653" y="2475829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701653" y="244558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701653" y="2415847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0"/>
                  </a:moveTo>
                  <a:lnTo>
                    <a:pt x="2307" y="33"/>
                  </a:lnTo>
                  <a:lnTo>
                    <a:pt x="2307" y="329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59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701653" y="2385602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5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701653" y="2355764"/>
              <a:ext cx="234933" cy="33606"/>
            </a:xfrm>
            <a:custGeom>
              <a:avLst/>
              <a:gdLst/>
              <a:ahLst/>
              <a:cxnLst/>
              <a:rect l="l" t="t" r="r" b="b"/>
              <a:pathLst>
                <a:path w="2307" h="330" extrusionOk="0">
                  <a:moveTo>
                    <a:pt x="0" y="1"/>
                  </a:moveTo>
                  <a:lnTo>
                    <a:pt x="2307" y="37"/>
                  </a:lnTo>
                  <a:lnTo>
                    <a:pt x="2307" y="33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698293" y="920786"/>
              <a:ext cx="241654" cy="2718383"/>
            </a:xfrm>
            <a:custGeom>
              <a:avLst/>
              <a:gdLst/>
              <a:ahLst/>
              <a:cxnLst/>
              <a:rect l="l" t="t" r="r" b="b"/>
              <a:pathLst>
                <a:path w="2373" h="26694" extrusionOk="0">
                  <a:moveTo>
                    <a:pt x="33" y="26694"/>
                  </a:moveTo>
                  <a:cubicBezTo>
                    <a:pt x="26" y="26694"/>
                    <a:pt x="19" y="26690"/>
                    <a:pt x="15" y="26686"/>
                  </a:cubicBezTo>
                  <a:cubicBezTo>
                    <a:pt x="4" y="26683"/>
                    <a:pt x="1" y="26672"/>
                    <a:pt x="1" y="26661"/>
                  </a:cubicBezTo>
                  <a:lnTo>
                    <a:pt x="1" y="37"/>
                  </a:lnTo>
                  <a:cubicBezTo>
                    <a:pt x="1" y="22"/>
                    <a:pt x="4" y="11"/>
                    <a:pt x="15" y="4"/>
                  </a:cubicBezTo>
                  <a:cubicBezTo>
                    <a:pt x="26" y="1"/>
                    <a:pt x="41" y="1"/>
                    <a:pt x="48" y="4"/>
                  </a:cubicBezTo>
                  <a:lnTo>
                    <a:pt x="2347" y="1244"/>
                  </a:lnTo>
                  <a:cubicBezTo>
                    <a:pt x="2358" y="1248"/>
                    <a:pt x="2361" y="1262"/>
                    <a:pt x="2365" y="1273"/>
                  </a:cubicBezTo>
                  <a:lnTo>
                    <a:pt x="2372" y="25678"/>
                  </a:lnTo>
                  <a:cubicBezTo>
                    <a:pt x="2372" y="25689"/>
                    <a:pt x="2365" y="25703"/>
                    <a:pt x="2354" y="25707"/>
                  </a:cubicBezTo>
                  <a:lnTo>
                    <a:pt x="48" y="26690"/>
                  </a:lnTo>
                  <a:cubicBezTo>
                    <a:pt x="44" y="26694"/>
                    <a:pt x="37" y="26694"/>
                    <a:pt x="33" y="26694"/>
                  </a:cubicBezTo>
                  <a:close/>
                  <a:moveTo>
                    <a:pt x="66" y="91"/>
                  </a:moveTo>
                  <a:lnTo>
                    <a:pt x="66" y="26607"/>
                  </a:lnTo>
                  <a:lnTo>
                    <a:pt x="2304" y="25653"/>
                  </a:lnTo>
                  <a:lnTo>
                    <a:pt x="2296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873553" y="1051137"/>
              <a:ext cx="63036" cy="2483145"/>
            </a:xfrm>
            <a:custGeom>
              <a:avLst/>
              <a:gdLst/>
              <a:ahLst/>
              <a:cxnLst/>
              <a:rect l="l" t="t" r="r" b="b"/>
              <a:pathLst>
                <a:path w="619" h="24384" extrusionOk="0">
                  <a:moveTo>
                    <a:pt x="1" y="33"/>
                  </a:moveTo>
                  <a:lnTo>
                    <a:pt x="1" y="24380"/>
                  </a:lnTo>
                  <a:lnTo>
                    <a:pt x="619" y="24383"/>
                  </a:lnTo>
                  <a:lnTo>
                    <a:pt x="619" y="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870295" y="1047471"/>
              <a:ext cx="69655" cy="2490069"/>
            </a:xfrm>
            <a:custGeom>
              <a:avLst/>
              <a:gdLst/>
              <a:ahLst/>
              <a:cxnLst/>
              <a:rect l="l" t="t" r="r" b="b"/>
              <a:pathLst>
                <a:path w="684" h="24452" extrusionOk="0">
                  <a:moveTo>
                    <a:pt x="618" y="72"/>
                  </a:moveTo>
                  <a:lnTo>
                    <a:pt x="618" y="24383"/>
                  </a:lnTo>
                  <a:lnTo>
                    <a:pt x="69" y="24383"/>
                  </a:lnTo>
                  <a:lnTo>
                    <a:pt x="69" y="101"/>
                  </a:lnTo>
                  <a:lnTo>
                    <a:pt x="618" y="72"/>
                  </a:lnTo>
                  <a:close/>
                  <a:moveTo>
                    <a:pt x="647" y="0"/>
                  </a:moveTo>
                  <a:lnTo>
                    <a:pt x="33" y="36"/>
                  </a:lnTo>
                  <a:cubicBezTo>
                    <a:pt x="14" y="36"/>
                    <a:pt x="0" y="51"/>
                    <a:pt x="0" y="69"/>
                  </a:cubicBezTo>
                  <a:lnTo>
                    <a:pt x="0" y="24419"/>
                  </a:lnTo>
                  <a:cubicBezTo>
                    <a:pt x="0" y="24438"/>
                    <a:pt x="14" y="24452"/>
                    <a:pt x="33" y="24452"/>
                  </a:cubicBezTo>
                  <a:lnTo>
                    <a:pt x="651" y="24452"/>
                  </a:lnTo>
                  <a:cubicBezTo>
                    <a:pt x="669" y="24452"/>
                    <a:pt x="683" y="24438"/>
                    <a:pt x="683" y="24419"/>
                  </a:cubicBezTo>
                  <a:lnTo>
                    <a:pt x="683" y="36"/>
                  </a:lnTo>
                  <a:cubicBezTo>
                    <a:pt x="683" y="15"/>
                    <a:pt x="669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7191" y="1"/>
                  </a:moveTo>
                  <a:lnTo>
                    <a:pt x="6573" y="5"/>
                  </a:ln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204284" y="3535641"/>
              <a:ext cx="732295" cy="329945"/>
            </a:xfrm>
            <a:custGeom>
              <a:avLst/>
              <a:gdLst/>
              <a:ahLst/>
              <a:cxnLst/>
              <a:rect l="l" t="t" r="r" b="b"/>
              <a:pathLst>
                <a:path w="7191" h="3240" extrusionOk="0">
                  <a:moveTo>
                    <a:pt x="6573" y="5"/>
                  </a:moveTo>
                  <a:lnTo>
                    <a:pt x="11" y="2734"/>
                  </a:lnTo>
                  <a:lnTo>
                    <a:pt x="1" y="3240"/>
                  </a:lnTo>
                  <a:lnTo>
                    <a:pt x="7191" y="1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201025" y="3531975"/>
              <a:ext cx="740340" cy="336972"/>
            </a:xfrm>
            <a:custGeom>
              <a:avLst/>
              <a:gdLst/>
              <a:ahLst/>
              <a:cxnLst/>
              <a:rect l="l" t="t" r="r" b="b"/>
              <a:pathLst>
                <a:path w="7270" h="3309" extrusionOk="0">
                  <a:moveTo>
                    <a:pt x="7064" y="69"/>
                  </a:moveTo>
                  <a:lnTo>
                    <a:pt x="69" y="3222"/>
                  </a:lnTo>
                  <a:lnTo>
                    <a:pt x="80" y="2795"/>
                  </a:lnTo>
                  <a:lnTo>
                    <a:pt x="6612" y="73"/>
                  </a:lnTo>
                  <a:lnTo>
                    <a:pt x="7064" y="69"/>
                  </a:lnTo>
                  <a:close/>
                  <a:moveTo>
                    <a:pt x="7223" y="1"/>
                  </a:moveTo>
                  <a:lnTo>
                    <a:pt x="6605" y="4"/>
                  </a:lnTo>
                  <a:cubicBezTo>
                    <a:pt x="6597" y="4"/>
                    <a:pt x="6594" y="8"/>
                    <a:pt x="6590" y="8"/>
                  </a:cubicBezTo>
                  <a:lnTo>
                    <a:pt x="33" y="2741"/>
                  </a:lnTo>
                  <a:cubicBezTo>
                    <a:pt x="18" y="2745"/>
                    <a:pt x="11" y="2755"/>
                    <a:pt x="11" y="2770"/>
                  </a:cubicBezTo>
                  <a:lnTo>
                    <a:pt x="0" y="3272"/>
                  </a:lnTo>
                  <a:cubicBezTo>
                    <a:pt x="0" y="3283"/>
                    <a:pt x="4" y="3298"/>
                    <a:pt x="14" y="3301"/>
                  </a:cubicBezTo>
                  <a:cubicBezTo>
                    <a:pt x="18" y="3305"/>
                    <a:pt x="25" y="3308"/>
                    <a:pt x="33" y="3308"/>
                  </a:cubicBezTo>
                  <a:cubicBezTo>
                    <a:pt x="36" y="3308"/>
                    <a:pt x="43" y="3308"/>
                    <a:pt x="47" y="3305"/>
                  </a:cubicBezTo>
                  <a:lnTo>
                    <a:pt x="7237" y="66"/>
                  </a:lnTo>
                  <a:cubicBezTo>
                    <a:pt x="7270" y="51"/>
                    <a:pt x="7259" y="1"/>
                    <a:pt x="7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531586" y="875164"/>
              <a:ext cx="81468" cy="2802703"/>
            </a:xfrm>
            <a:custGeom>
              <a:avLst/>
              <a:gdLst/>
              <a:ahLst/>
              <a:cxnLst/>
              <a:rect l="l" t="t" r="r" b="b"/>
              <a:pathLst>
                <a:path w="800" h="27522" extrusionOk="0">
                  <a:moveTo>
                    <a:pt x="0" y="0"/>
                  </a:moveTo>
                  <a:lnTo>
                    <a:pt x="0" y="27521"/>
                  </a:lnTo>
                  <a:lnTo>
                    <a:pt x="799" y="27471"/>
                  </a:lnTo>
                  <a:lnTo>
                    <a:pt x="799" y="15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527920" y="871803"/>
              <a:ext cx="88393" cy="2809322"/>
            </a:xfrm>
            <a:custGeom>
              <a:avLst/>
              <a:gdLst/>
              <a:ahLst/>
              <a:cxnLst/>
              <a:rect l="l" t="t" r="r" b="b"/>
              <a:pathLst>
                <a:path w="868" h="27587" extrusionOk="0">
                  <a:moveTo>
                    <a:pt x="69" y="66"/>
                  </a:moveTo>
                  <a:lnTo>
                    <a:pt x="803" y="80"/>
                  </a:lnTo>
                  <a:lnTo>
                    <a:pt x="803" y="27471"/>
                  </a:lnTo>
                  <a:lnTo>
                    <a:pt x="69" y="27518"/>
                  </a:lnTo>
                  <a:lnTo>
                    <a:pt x="69" y="66"/>
                  </a:lnTo>
                  <a:close/>
                  <a:moveTo>
                    <a:pt x="36" y="1"/>
                  </a:moveTo>
                  <a:cubicBezTo>
                    <a:pt x="29" y="1"/>
                    <a:pt x="18" y="1"/>
                    <a:pt x="11" y="8"/>
                  </a:cubicBezTo>
                  <a:cubicBezTo>
                    <a:pt x="7" y="15"/>
                    <a:pt x="4" y="23"/>
                    <a:pt x="4" y="33"/>
                  </a:cubicBezTo>
                  <a:lnTo>
                    <a:pt x="4" y="27554"/>
                  </a:lnTo>
                  <a:cubicBezTo>
                    <a:pt x="0" y="27572"/>
                    <a:pt x="18" y="27587"/>
                    <a:pt x="36" y="27587"/>
                  </a:cubicBezTo>
                  <a:lnTo>
                    <a:pt x="835" y="27540"/>
                  </a:lnTo>
                  <a:cubicBezTo>
                    <a:pt x="853" y="27540"/>
                    <a:pt x="868" y="27522"/>
                    <a:pt x="868" y="27507"/>
                  </a:cubicBezTo>
                  <a:lnTo>
                    <a:pt x="868" y="48"/>
                  </a:lnTo>
                  <a:cubicBezTo>
                    <a:pt x="868" y="30"/>
                    <a:pt x="853" y="12"/>
                    <a:pt x="835" y="1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207237" y="2200056"/>
              <a:ext cx="405812" cy="317827"/>
            </a:xfrm>
            <a:custGeom>
              <a:avLst/>
              <a:gdLst/>
              <a:ahLst/>
              <a:cxnLst/>
              <a:rect l="l" t="t" r="r" b="b"/>
              <a:pathLst>
                <a:path w="3985" h="3121" extrusionOk="0">
                  <a:moveTo>
                    <a:pt x="0" y="1"/>
                  </a:moveTo>
                  <a:lnTo>
                    <a:pt x="0" y="2379"/>
                  </a:lnTo>
                  <a:lnTo>
                    <a:pt x="3185" y="3120"/>
                  </a:lnTo>
                  <a:lnTo>
                    <a:pt x="3984" y="2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203877" y="2196492"/>
              <a:ext cx="412839" cy="324650"/>
            </a:xfrm>
            <a:custGeom>
              <a:avLst/>
              <a:gdLst/>
              <a:ahLst/>
              <a:cxnLst/>
              <a:rect l="l" t="t" r="r" b="b"/>
              <a:pathLst>
                <a:path w="4054" h="3188" extrusionOk="0">
                  <a:moveTo>
                    <a:pt x="66" y="101"/>
                  </a:moveTo>
                  <a:lnTo>
                    <a:pt x="3938" y="2939"/>
                  </a:lnTo>
                  <a:lnTo>
                    <a:pt x="3218" y="3119"/>
                  </a:lnTo>
                  <a:lnTo>
                    <a:pt x="66" y="2389"/>
                  </a:lnTo>
                  <a:lnTo>
                    <a:pt x="66" y="101"/>
                  </a:lnTo>
                  <a:close/>
                  <a:moveTo>
                    <a:pt x="34" y="1"/>
                  </a:moveTo>
                  <a:cubicBezTo>
                    <a:pt x="29" y="1"/>
                    <a:pt x="23" y="2"/>
                    <a:pt x="19" y="3"/>
                  </a:cubicBezTo>
                  <a:cubicBezTo>
                    <a:pt x="8" y="10"/>
                    <a:pt x="1" y="21"/>
                    <a:pt x="1" y="36"/>
                  </a:cubicBezTo>
                  <a:lnTo>
                    <a:pt x="1" y="2414"/>
                  </a:lnTo>
                  <a:cubicBezTo>
                    <a:pt x="1" y="2432"/>
                    <a:pt x="12" y="2447"/>
                    <a:pt x="26" y="2451"/>
                  </a:cubicBezTo>
                  <a:lnTo>
                    <a:pt x="3211" y="3188"/>
                  </a:lnTo>
                  <a:lnTo>
                    <a:pt x="3225" y="3188"/>
                  </a:lnTo>
                  <a:lnTo>
                    <a:pt x="4024" y="2989"/>
                  </a:lnTo>
                  <a:cubicBezTo>
                    <a:pt x="4039" y="2986"/>
                    <a:pt x="4046" y="2975"/>
                    <a:pt x="4050" y="2960"/>
                  </a:cubicBezTo>
                  <a:cubicBezTo>
                    <a:pt x="4053" y="2949"/>
                    <a:pt x="4046" y="2935"/>
                    <a:pt x="4039" y="2928"/>
                  </a:cubicBezTo>
                  <a:lnTo>
                    <a:pt x="52" y="7"/>
                  </a:lnTo>
                  <a:cubicBezTo>
                    <a:pt x="47" y="3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203877" y="2161256"/>
              <a:ext cx="412432" cy="339722"/>
            </a:xfrm>
            <a:custGeom>
              <a:avLst/>
              <a:gdLst/>
              <a:ahLst/>
              <a:cxnLst/>
              <a:rect l="l" t="t" r="r" b="b"/>
              <a:pathLst>
                <a:path w="4050" h="3336" extrusionOk="0">
                  <a:moveTo>
                    <a:pt x="66" y="82"/>
                  </a:moveTo>
                  <a:lnTo>
                    <a:pt x="3985" y="1235"/>
                  </a:lnTo>
                  <a:lnTo>
                    <a:pt x="3985" y="3259"/>
                  </a:lnTo>
                  <a:lnTo>
                    <a:pt x="66" y="2283"/>
                  </a:lnTo>
                  <a:lnTo>
                    <a:pt x="66" y="82"/>
                  </a:lnTo>
                  <a:close/>
                  <a:moveTo>
                    <a:pt x="36" y="1"/>
                  </a:moveTo>
                  <a:cubicBezTo>
                    <a:pt x="28" y="1"/>
                    <a:pt x="20" y="4"/>
                    <a:pt x="12" y="9"/>
                  </a:cubicBezTo>
                  <a:cubicBezTo>
                    <a:pt x="5" y="13"/>
                    <a:pt x="1" y="24"/>
                    <a:pt x="1" y="35"/>
                  </a:cubicBezTo>
                  <a:lnTo>
                    <a:pt x="1" y="2309"/>
                  </a:lnTo>
                  <a:cubicBezTo>
                    <a:pt x="1" y="2323"/>
                    <a:pt x="12" y="2337"/>
                    <a:pt x="26" y="2341"/>
                  </a:cubicBezTo>
                  <a:lnTo>
                    <a:pt x="4010" y="3335"/>
                  </a:lnTo>
                  <a:lnTo>
                    <a:pt x="4017" y="3335"/>
                  </a:lnTo>
                  <a:cubicBezTo>
                    <a:pt x="4024" y="3335"/>
                    <a:pt x="4032" y="3332"/>
                    <a:pt x="4039" y="3328"/>
                  </a:cubicBezTo>
                  <a:cubicBezTo>
                    <a:pt x="4046" y="3321"/>
                    <a:pt x="4050" y="3310"/>
                    <a:pt x="4050" y="3299"/>
                  </a:cubicBezTo>
                  <a:lnTo>
                    <a:pt x="4050" y="1210"/>
                  </a:lnTo>
                  <a:cubicBezTo>
                    <a:pt x="4050" y="1195"/>
                    <a:pt x="4042" y="1181"/>
                    <a:pt x="4028" y="1177"/>
                  </a:cubicBezTo>
                  <a:lnTo>
                    <a:pt x="3229" y="942"/>
                  </a:lnTo>
                  <a:lnTo>
                    <a:pt x="44" y="2"/>
                  </a:lnTo>
                  <a:cubicBezTo>
                    <a:pt x="41" y="1"/>
                    <a:pt x="38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207237" y="2164719"/>
              <a:ext cx="405812" cy="332899"/>
            </a:xfrm>
            <a:custGeom>
              <a:avLst/>
              <a:gdLst/>
              <a:ahLst/>
              <a:cxnLst/>
              <a:rect l="l" t="t" r="r" b="b"/>
              <a:pathLst>
                <a:path w="3985" h="3269" extrusionOk="0">
                  <a:moveTo>
                    <a:pt x="0" y="1"/>
                  </a:moveTo>
                  <a:lnTo>
                    <a:pt x="0" y="2275"/>
                  </a:lnTo>
                  <a:lnTo>
                    <a:pt x="3185" y="3070"/>
                  </a:lnTo>
                  <a:lnTo>
                    <a:pt x="3984" y="3269"/>
                  </a:lnTo>
                  <a:lnTo>
                    <a:pt x="3984" y="1176"/>
                  </a:lnTo>
                  <a:lnTo>
                    <a:pt x="318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701653" y="2456684"/>
              <a:ext cx="233100" cy="140329"/>
            </a:xfrm>
            <a:custGeom>
              <a:avLst/>
              <a:gdLst/>
              <a:ahLst/>
              <a:cxnLst/>
              <a:rect l="l" t="t" r="r" b="b"/>
              <a:pathLst>
                <a:path w="2289" h="1378" extrusionOk="0">
                  <a:moveTo>
                    <a:pt x="0" y="0"/>
                  </a:moveTo>
                  <a:lnTo>
                    <a:pt x="0" y="991"/>
                  </a:lnTo>
                  <a:lnTo>
                    <a:pt x="1674" y="1378"/>
                  </a:lnTo>
                  <a:lnTo>
                    <a:pt x="2289" y="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698293" y="2453221"/>
              <a:ext cx="240127" cy="147457"/>
            </a:xfrm>
            <a:custGeom>
              <a:avLst/>
              <a:gdLst/>
              <a:ahLst/>
              <a:cxnLst/>
              <a:rect l="l" t="t" r="r" b="b"/>
              <a:pathLst>
                <a:path w="2358" h="1448" extrusionOk="0">
                  <a:moveTo>
                    <a:pt x="66" y="89"/>
                  </a:moveTo>
                  <a:lnTo>
                    <a:pt x="2231" y="1213"/>
                  </a:lnTo>
                  <a:lnTo>
                    <a:pt x="1707" y="1376"/>
                  </a:lnTo>
                  <a:lnTo>
                    <a:pt x="66" y="996"/>
                  </a:lnTo>
                  <a:lnTo>
                    <a:pt x="66" y="89"/>
                  </a:lnTo>
                  <a:close/>
                  <a:moveTo>
                    <a:pt x="35" y="0"/>
                  </a:moveTo>
                  <a:cubicBezTo>
                    <a:pt x="30" y="0"/>
                    <a:pt x="24" y="2"/>
                    <a:pt x="19" y="5"/>
                  </a:cubicBezTo>
                  <a:cubicBezTo>
                    <a:pt x="8" y="13"/>
                    <a:pt x="1" y="24"/>
                    <a:pt x="1" y="34"/>
                  </a:cubicBezTo>
                  <a:lnTo>
                    <a:pt x="1" y="1025"/>
                  </a:lnTo>
                  <a:cubicBezTo>
                    <a:pt x="1" y="1039"/>
                    <a:pt x="12" y="1054"/>
                    <a:pt x="30" y="1057"/>
                  </a:cubicBezTo>
                  <a:lnTo>
                    <a:pt x="1700" y="1448"/>
                  </a:lnTo>
                  <a:lnTo>
                    <a:pt x="1722" y="1448"/>
                  </a:lnTo>
                  <a:lnTo>
                    <a:pt x="2332" y="1256"/>
                  </a:lnTo>
                  <a:cubicBezTo>
                    <a:pt x="2347" y="1253"/>
                    <a:pt x="2354" y="1238"/>
                    <a:pt x="2358" y="1227"/>
                  </a:cubicBezTo>
                  <a:cubicBezTo>
                    <a:pt x="2358" y="1213"/>
                    <a:pt x="2351" y="1198"/>
                    <a:pt x="2340" y="1191"/>
                  </a:cubicBezTo>
                  <a:lnTo>
                    <a:pt x="51" y="5"/>
                  </a:lnTo>
                  <a:cubicBezTo>
                    <a:pt x="46" y="2"/>
                    <a:pt x="41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698293" y="2307290"/>
              <a:ext cx="240942" cy="273936"/>
            </a:xfrm>
            <a:custGeom>
              <a:avLst/>
              <a:gdLst/>
              <a:ahLst/>
              <a:cxnLst/>
              <a:rect l="l" t="t" r="r" b="b"/>
              <a:pathLst>
                <a:path w="2366" h="2690" extrusionOk="0">
                  <a:moveTo>
                    <a:pt x="66" y="79"/>
                  </a:moveTo>
                  <a:lnTo>
                    <a:pt x="2296" y="737"/>
                  </a:lnTo>
                  <a:lnTo>
                    <a:pt x="2286" y="2610"/>
                  </a:lnTo>
                  <a:lnTo>
                    <a:pt x="66" y="2057"/>
                  </a:lnTo>
                  <a:lnTo>
                    <a:pt x="66" y="79"/>
                  </a:lnTo>
                  <a:close/>
                  <a:moveTo>
                    <a:pt x="31" y="0"/>
                  </a:moveTo>
                  <a:cubicBezTo>
                    <a:pt x="15" y="0"/>
                    <a:pt x="1" y="16"/>
                    <a:pt x="1" y="36"/>
                  </a:cubicBezTo>
                  <a:lnTo>
                    <a:pt x="1" y="2086"/>
                  </a:lnTo>
                  <a:cubicBezTo>
                    <a:pt x="1" y="2100"/>
                    <a:pt x="12" y="2114"/>
                    <a:pt x="26" y="2118"/>
                  </a:cubicBezTo>
                  <a:lnTo>
                    <a:pt x="2311" y="2689"/>
                  </a:lnTo>
                  <a:lnTo>
                    <a:pt x="2322" y="2689"/>
                  </a:lnTo>
                  <a:cubicBezTo>
                    <a:pt x="2329" y="2689"/>
                    <a:pt x="2336" y="2686"/>
                    <a:pt x="2343" y="2682"/>
                  </a:cubicBezTo>
                  <a:cubicBezTo>
                    <a:pt x="2351" y="2675"/>
                    <a:pt x="2354" y="2668"/>
                    <a:pt x="2354" y="2657"/>
                  </a:cubicBezTo>
                  <a:lnTo>
                    <a:pt x="2365" y="712"/>
                  </a:lnTo>
                  <a:cubicBezTo>
                    <a:pt x="2365" y="697"/>
                    <a:pt x="2354" y="683"/>
                    <a:pt x="2340" y="679"/>
                  </a:cubicBezTo>
                  <a:lnTo>
                    <a:pt x="44" y="3"/>
                  </a:lnTo>
                  <a:cubicBezTo>
                    <a:pt x="40" y="1"/>
                    <a:pt x="35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701653" y="2310549"/>
              <a:ext cx="233813" cy="267011"/>
            </a:xfrm>
            <a:custGeom>
              <a:avLst/>
              <a:gdLst/>
              <a:ahLst/>
              <a:cxnLst/>
              <a:rect l="l" t="t" r="r" b="b"/>
              <a:pathLst>
                <a:path w="2296" h="2622" extrusionOk="0">
                  <a:moveTo>
                    <a:pt x="0" y="0"/>
                  </a:moveTo>
                  <a:lnTo>
                    <a:pt x="0" y="2054"/>
                  </a:lnTo>
                  <a:lnTo>
                    <a:pt x="2289" y="2621"/>
                  </a:lnTo>
                  <a:lnTo>
                    <a:pt x="2296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204284" y="656113"/>
              <a:ext cx="408766" cy="220575"/>
            </a:xfrm>
            <a:custGeom>
              <a:avLst/>
              <a:gdLst/>
              <a:ahLst/>
              <a:cxnLst/>
              <a:rect l="l" t="t" r="r" b="b"/>
              <a:pathLst>
                <a:path w="4014" h="2166" extrusionOk="0">
                  <a:moveTo>
                    <a:pt x="1" y="0"/>
                  </a:moveTo>
                  <a:lnTo>
                    <a:pt x="11" y="503"/>
                  </a:lnTo>
                  <a:lnTo>
                    <a:pt x="3214" y="2151"/>
                  </a:lnTo>
                  <a:lnTo>
                    <a:pt x="4013" y="2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201025" y="652651"/>
              <a:ext cx="416811" cy="227398"/>
            </a:xfrm>
            <a:custGeom>
              <a:avLst/>
              <a:gdLst/>
              <a:ahLst/>
              <a:cxnLst/>
              <a:rect l="l" t="t" r="r" b="b"/>
              <a:pathLst>
                <a:path w="4093" h="2233" extrusionOk="0">
                  <a:moveTo>
                    <a:pt x="69" y="92"/>
                  </a:moveTo>
                  <a:lnTo>
                    <a:pt x="3908" y="2160"/>
                  </a:lnTo>
                  <a:lnTo>
                    <a:pt x="3253" y="2149"/>
                  </a:lnTo>
                  <a:lnTo>
                    <a:pt x="76" y="515"/>
                  </a:lnTo>
                  <a:lnTo>
                    <a:pt x="69" y="92"/>
                  </a:lnTo>
                  <a:close/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4" y="13"/>
                    <a:pt x="0" y="24"/>
                    <a:pt x="0" y="34"/>
                  </a:cubicBezTo>
                  <a:lnTo>
                    <a:pt x="11" y="537"/>
                  </a:lnTo>
                  <a:cubicBezTo>
                    <a:pt x="11" y="551"/>
                    <a:pt x="18" y="562"/>
                    <a:pt x="29" y="569"/>
                  </a:cubicBezTo>
                  <a:lnTo>
                    <a:pt x="3232" y="2214"/>
                  </a:lnTo>
                  <a:cubicBezTo>
                    <a:pt x="3235" y="2218"/>
                    <a:pt x="3239" y="2218"/>
                    <a:pt x="3246" y="2218"/>
                  </a:cubicBezTo>
                  <a:lnTo>
                    <a:pt x="4045" y="2232"/>
                  </a:lnTo>
                  <a:cubicBezTo>
                    <a:pt x="4081" y="2232"/>
                    <a:pt x="4092" y="2185"/>
                    <a:pt x="4063" y="2167"/>
                  </a:cubicBezTo>
                  <a:lnTo>
                    <a:pt x="51" y="6"/>
                  </a:ln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701653" y="924452"/>
              <a:ext cx="233813" cy="130043"/>
            </a:xfrm>
            <a:custGeom>
              <a:avLst/>
              <a:gdLst/>
              <a:ahLst/>
              <a:cxnLst/>
              <a:rect l="l" t="t" r="r" b="b"/>
              <a:pathLst>
                <a:path w="2296" h="1277" extrusionOk="0">
                  <a:moveTo>
                    <a:pt x="0" y="1"/>
                  </a:moveTo>
                  <a:lnTo>
                    <a:pt x="11" y="395"/>
                  </a:lnTo>
                  <a:lnTo>
                    <a:pt x="1689" y="1277"/>
                  </a:lnTo>
                  <a:lnTo>
                    <a:pt x="2296" y="1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698293" y="920888"/>
              <a:ext cx="240942" cy="136968"/>
            </a:xfrm>
            <a:custGeom>
              <a:avLst/>
              <a:gdLst/>
              <a:ahLst/>
              <a:cxnLst/>
              <a:rect l="l" t="t" r="r" b="b"/>
              <a:pathLst>
                <a:path w="2366" h="1345" extrusionOk="0">
                  <a:moveTo>
                    <a:pt x="70" y="90"/>
                  </a:moveTo>
                  <a:lnTo>
                    <a:pt x="2210" y="1247"/>
                  </a:lnTo>
                  <a:lnTo>
                    <a:pt x="1729" y="1276"/>
                  </a:lnTo>
                  <a:lnTo>
                    <a:pt x="77" y="412"/>
                  </a:lnTo>
                  <a:lnTo>
                    <a:pt x="70" y="90"/>
                  </a:lnTo>
                  <a:close/>
                  <a:moveTo>
                    <a:pt x="33" y="1"/>
                  </a:moveTo>
                  <a:cubicBezTo>
                    <a:pt x="27" y="1"/>
                    <a:pt x="21" y="1"/>
                    <a:pt x="15" y="3"/>
                  </a:cubicBezTo>
                  <a:cubicBezTo>
                    <a:pt x="4" y="10"/>
                    <a:pt x="1" y="21"/>
                    <a:pt x="1" y="36"/>
                  </a:cubicBezTo>
                  <a:lnTo>
                    <a:pt x="8" y="430"/>
                  </a:lnTo>
                  <a:cubicBezTo>
                    <a:pt x="8" y="444"/>
                    <a:pt x="15" y="455"/>
                    <a:pt x="26" y="462"/>
                  </a:cubicBezTo>
                  <a:lnTo>
                    <a:pt x="1707" y="1341"/>
                  </a:lnTo>
                  <a:cubicBezTo>
                    <a:pt x="1711" y="1344"/>
                    <a:pt x="1714" y="1344"/>
                    <a:pt x="1722" y="1344"/>
                  </a:cubicBezTo>
                  <a:lnTo>
                    <a:pt x="1725" y="1344"/>
                  </a:lnTo>
                  <a:lnTo>
                    <a:pt x="2332" y="1305"/>
                  </a:lnTo>
                  <a:cubicBezTo>
                    <a:pt x="2347" y="1305"/>
                    <a:pt x="2358" y="1294"/>
                    <a:pt x="2361" y="1279"/>
                  </a:cubicBezTo>
                  <a:cubicBezTo>
                    <a:pt x="2365" y="1265"/>
                    <a:pt x="2358" y="1250"/>
                    <a:pt x="2347" y="1243"/>
                  </a:cubicBezTo>
                  <a:lnTo>
                    <a:pt x="48" y="3"/>
                  </a:lnTo>
                  <a:cubicBezTo>
                    <a:pt x="44" y="1"/>
                    <a:pt x="39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201025" y="3531975"/>
              <a:ext cx="1189433" cy="391454"/>
            </a:xfrm>
            <a:custGeom>
              <a:avLst/>
              <a:gdLst/>
              <a:ahLst/>
              <a:cxnLst/>
              <a:rect l="l" t="t" r="r" b="b"/>
              <a:pathLst>
                <a:path w="11680" h="3844" extrusionOk="0">
                  <a:moveTo>
                    <a:pt x="11611" y="69"/>
                  </a:moveTo>
                  <a:lnTo>
                    <a:pt x="11611" y="402"/>
                  </a:lnTo>
                  <a:lnTo>
                    <a:pt x="5242" y="3775"/>
                  </a:lnTo>
                  <a:lnTo>
                    <a:pt x="65" y="3775"/>
                  </a:lnTo>
                  <a:lnTo>
                    <a:pt x="65" y="3298"/>
                  </a:lnTo>
                  <a:lnTo>
                    <a:pt x="7230" y="69"/>
                  </a:lnTo>
                  <a:close/>
                  <a:moveTo>
                    <a:pt x="7223" y="1"/>
                  </a:moveTo>
                  <a:cubicBezTo>
                    <a:pt x="7215" y="1"/>
                    <a:pt x="7212" y="1"/>
                    <a:pt x="7208" y="4"/>
                  </a:cubicBezTo>
                  <a:lnTo>
                    <a:pt x="18" y="3243"/>
                  </a:lnTo>
                  <a:cubicBezTo>
                    <a:pt x="7" y="3251"/>
                    <a:pt x="0" y="3261"/>
                    <a:pt x="0" y="3276"/>
                  </a:cubicBezTo>
                  <a:lnTo>
                    <a:pt x="0" y="3811"/>
                  </a:lnTo>
                  <a:cubicBezTo>
                    <a:pt x="0" y="3829"/>
                    <a:pt x="14" y="3843"/>
                    <a:pt x="33" y="3843"/>
                  </a:cubicBezTo>
                  <a:lnTo>
                    <a:pt x="5253" y="3843"/>
                  </a:lnTo>
                  <a:cubicBezTo>
                    <a:pt x="5256" y="3843"/>
                    <a:pt x="5263" y="3843"/>
                    <a:pt x="5267" y="3840"/>
                  </a:cubicBezTo>
                  <a:lnTo>
                    <a:pt x="11662" y="453"/>
                  </a:lnTo>
                  <a:cubicBezTo>
                    <a:pt x="11673" y="445"/>
                    <a:pt x="11676" y="435"/>
                    <a:pt x="11680" y="424"/>
                  </a:cubicBezTo>
                  <a:lnTo>
                    <a:pt x="11680" y="37"/>
                  </a:lnTo>
                  <a:cubicBezTo>
                    <a:pt x="11680" y="15"/>
                    <a:pt x="11662" y="1"/>
                    <a:pt x="1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204284" y="3535641"/>
              <a:ext cx="1182508" cy="384427"/>
            </a:xfrm>
            <a:custGeom>
              <a:avLst/>
              <a:gdLst/>
              <a:ahLst/>
              <a:cxnLst/>
              <a:rect l="l" t="t" r="r" b="b"/>
              <a:pathLst>
                <a:path w="11612" h="3775" extrusionOk="0">
                  <a:moveTo>
                    <a:pt x="7191" y="1"/>
                  </a:moveTo>
                  <a:lnTo>
                    <a:pt x="1" y="3240"/>
                  </a:lnTo>
                  <a:lnTo>
                    <a:pt x="1" y="3775"/>
                  </a:lnTo>
                  <a:lnTo>
                    <a:pt x="5221" y="3775"/>
                  </a:lnTo>
                  <a:lnTo>
                    <a:pt x="11612" y="388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7191" y="1"/>
                  </a:moveTo>
                  <a:lnTo>
                    <a:pt x="1" y="3240"/>
                  </a:lnTo>
                  <a:lnTo>
                    <a:pt x="5221" y="3240"/>
                  </a:lnTo>
                  <a:lnTo>
                    <a:pt x="11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204284" y="3535641"/>
              <a:ext cx="1182508" cy="329945"/>
            </a:xfrm>
            <a:custGeom>
              <a:avLst/>
              <a:gdLst/>
              <a:ahLst/>
              <a:cxnLst/>
              <a:rect l="l" t="t" r="r" b="b"/>
              <a:pathLst>
                <a:path w="11612" h="3240" extrusionOk="0">
                  <a:moveTo>
                    <a:pt x="11612" y="1"/>
                  </a:moveTo>
                  <a:lnTo>
                    <a:pt x="7191" y="1"/>
                  </a:lnTo>
                  <a:lnTo>
                    <a:pt x="1" y="3240"/>
                  </a:lnTo>
                  <a:lnTo>
                    <a:pt x="5221" y="3240"/>
                  </a:lnTo>
                  <a:close/>
                </a:path>
              </a:pathLst>
            </a:custGeom>
            <a:gradFill>
              <a:gsLst>
                <a:gs pos="0">
                  <a:srgbClr val="545791"/>
                </a:gs>
                <a:gs pos="100000">
                  <a:srgbClr val="D88794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200618" y="3531975"/>
              <a:ext cx="1189840" cy="336972"/>
            </a:xfrm>
            <a:custGeom>
              <a:avLst/>
              <a:gdLst/>
              <a:ahLst/>
              <a:cxnLst/>
              <a:rect l="l" t="t" r="r" b="b"/>
              <a:pathLst>
                <a:path w="11684" h="3309" extrusionOk="0">
                  <a:moveTo>
                    <a:pt x="11507" y="69"/>
                  </a:moveTo>
                  <a:lnTo>
                    <a:pt x="5246" y="3240"/>
                  </a:lnTo>
                  <a:lnTo>
                    <a:pt x="192" y="3240"/>
                  </a:lnTo>
                  <a:lnTo>
                    <a:pt x="7234" y="69"/>
                  </a:lnTo>
                  <a:close/>
                  <a:moveTo>
                    <a:pt x="7227" y="1"/>
                  </a:moveTo>
                  <a:cubicBezTo>
                    <a:pt x="7219" y="1"/>
                    <a:pt x="7216" y="1"/>
                    <a:pt x="7212" y="4"/>
                  </a:cubicBezTo>
                  <a:lnTo>
                    <a:pt x="22" y="3243"/>
                  </a:lnTo>
                  <a:cubicBezTo>
                    <a:pt x="8" y="3251"/>
                    <a:pt x="0" y="3265"/>
                    <a:pt x="4" y="3280"/>
                  </a:cubicBezTo>
                  <a:cubicBezTo>
                    <a:pt x="8" y="3298"/>
                    <a:pt x="22" y="3308"/>
                    <a:pt x="37" y="3308"/>
                  </a:cubicBezTo>
                  <a:lnTo>
                    <a:pt x="5257" y="3308"/>
                  </a:lnTo>
                  <a:cubicBezTo>
                    <a:pt x="5260" y="3308"/>
                    <a:pt x="5264" y="3308"/>
                    <a:pt x="5271" y="3305"/>
                  </a:cubicBezTo>
                  <a:lnTo>
                    <a:pt x="11662" y="66"/>
                  </a:lnTo>
                  <a:cubicBezTo>
                    <a:pt x="11677" y="59"/>
                    <a:pt x="11684" y="44"/>
                    <a:pt x="11680" y="26"/>
                  </a:cubicBezTo>
                  <a:cubicBezTo>
                    <a:pt x="11677" y="12"/>
                    <a:pt x="11662" y="1"/>
                    <a:pt x="1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0" name="Google Shape;1920;p56"/>
          <p:cNvGrpSpPr/>
          <p:nvPr/>
        </p:nvGrpSpPr>
        <p:grpSpPr>
          <a:xfrm>
            <a:off x="-129575" y="-19423"/>
            <a:ext cx="9273581" cy="4728072"/>
            <a:chOff x="-129575" y="-19423"/>
            <a:chExt cx="9273581" cy="4728072"/>
          </a:xfrm>
        </p:grpSpPr>
        <p:sp>
          <p:nvSpPr>
            <p:cNvPr id="1921" name="Google Shape;1921;p56"/>
            <p:cNvSpPr/>
            <p:nvPr/>
          </p:nvSpPr>
          <p:spPr>
            <a:xfrm>
              <a:off x="-4" y="-19423"/>
              <a:ext cx="1188720" cy="4638584"/>
            </a:xfrm>
            <a:custGeom>
              <a:avLst/>
              <a:gdLst/>
              <a:ahLst/>
              <a:cxnLst/>
              <a:rect l="l" t="t" r="r" b="b"/>
              <a:pathLst>
                <a:path w="11673" h="45550" extrusionOk="0">
                  <a:moveTo>
                    <a:pt x="0" y="0"/>
                  </a:moveTo>
                  <a:lnTo>
                    <a:pt x="0" y="45549"/>
                  </a:lnTo>
                  <a:lnTo>
                    <a:pt x="11673" y="37820"/>
                  </a:lnTo>
                  <a:lnTo>
                    <a:pt x="11644" y="2401"/>
                  </a:lnTo>
                  <a:lnTo>
                    <a:pt x="8983" y="0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56"/>
            <p:cNvSpPr/>
            <p:nvPr/>
          </p:nvSpPr>
          <p:spPr>
            <a:xfrm rot="10800000">
              <a:off x="1188725" y="229190"/>
              <a:ext cx="3805" cy="3596154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56"/>
            <p:cNvSpPr/>
            <p:nvPr/>
          </p:nvSpPr>
          <p:spPr>
            <a:xfrm rot="-2878260" flipH="1">
              <a:off x="1065330" y="-48408"/>
              <a:ext cx="3761" cy="333826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56"/>
            <p:cNvSpPr/>
            <p:nvPr/>
          </p:nvSpPr>
          <p:spPr>
            <a:xfrm rot="5400000">
              <a:off x="5166359" y="-374219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56"/>
            <p:cNvSpPr/>
            <p:nvPr/>
          </p:nvSpPr>
          <p:spPr>
            <a:xfrm rot="-7427376" flipH="1">
              <a:off x="529345" y="3471442"/>
              <a:ext cx="4090" cy="158789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56"/>
            <p:cNvSpPr/>
            <p:nvPr/>
          </p:nvSpPr>
          <p:spPr>
            <a:xfrm rot="5400000">
              <a:off x="5166359" y="-151466"/>
              <a:ext cx="3805" cy="7951488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27" name="Google Shape;1927;p56"/>
          <p:cNvSpPr/>
          <p:nvPr/>
        </p:nvSpPr>
        <p:spPr>
          <a:xfrm>
            <a:off x="-50" y="3822625"/>
            <a:ext cx="9144450" cy="1306875"/>
          </a:xfrm>
          <a:custGeom>
            <a:avLst/>
            <a:gdLst/>
            <a:ahLst/>
            <a:cxnLst/>
            <a:rect l="l" t="t" r="r" b="b"/>
            <a:pathLst>
              <a:path w="365778" h="52275" extrusionOk="0">
                <a:moveTo>
                  <a:pt x="0" y="32019"/>
                </a:moveTo>
                <a:lnTo>
                  <a:pt x="47703" y="0"/>
                </a:lnTo>
                <a:lnTo>
                  <a:pt x="365778" y="161"/>
                </a:lnTo>
                <a:lnTo>
                  <a:pt x="365369" y="52275"/>
                </a:lnTo>
                <a:lnTo>
                  <a:pt x="208" y="522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57"/>
          <p:cNvSpPr/>
          <p:nvPr/>
        </p:nvSpPr>
        <p:spPr>
          <a:xfrm>
            <a:off x="2000" y="0"/>
            <a:ext cx="9146100" cy="4747200"/>
          </a:xfrm>
          <a:prstGeom prst="rect">
            <a:avLst/>
          </a:prstGeom>
          <a:gradFill>
            <a:gsLst>
              <a:gs pos="0">
                <a:srgbClr val="D88794">
                  <a:alpha val="32549"/>
                </a:srgbClr>
              </a:gs>
              <a:gs pos="33000">
                <a:srgbClr val="F5A65A">
                  <a:alpha val="26274"/>
                </a:srgbClr>
              </a:gs>
              <a:gs pos="100000">
                <a:srgbClr val="D88794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0" name="Google Shape;1930;p57"/>
          <p:cNvSpPr/>
          <p:nvPr/>
        </p:nvSpPr>
        <p:spPr>
          <a:xfrm>
            <a:off x="6100" y="0"/>
            <a:ext cx="9144000" cy="4747200"/>
          </a:xfrm>
          <a:prstGeom prst="rect">
            <a:avLst/>
          </a:prstGeom>
          <a:gradFill>
            <a:gsLst>
              <a:gs pos="0">
                <a:srgbClr val="F59A93">
                  <a:alpha val="15294"/>
                </a:srgbClr>
              </a:gs>
              <a:gs pos="100000">
                <a:srgbClr val="737373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31" name="Google Shape;1931;p57"/>
          <p:cNvGrpSpPr/>
          <p:nvPr/>
        </p:nvGrpSpPr>
        <p:grpSpPr>
          <a:xfrm>
            <a:off x="-1900" y="4527940"/>
            <a:ext cx="9146015" cy="615469"/>
            <a:chOff x="-24849" y="3699650"/>
            <a:chExt cx="9204000" cy="875863"/>
          </a:xfrm>
        </p:grpSpPr>
        <p:sp>
          <p:nvSpPr>
            <p:cNvPr id="1932" name="Google Shape;1932;p57"/>
            <p:cNvSpPr/>
            <p:nvPr/>
          </p:nvSpPr>
          <p:spPr>
            <a:xfrm>
              <a:off x="-24849" y="3707313"/>
              <a:ext cx="9204000" cy="86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57"/>
            <p:cNvSpPr/>
            <p:nvPr/>
          </p:nvSpPr>
          <p:spPr>
            <a:xfrm rot="5400000">
              <a:off x="4575386" y="-898673"/>
              <a:ext cx="5415" cy="9202062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8"/>
          <p:cNvSpPr/>
          <p:nvPr/>
        </p:nvSpPr>
        <p:spPr>
          <a:xfrm>
            <a:off x="6100" y="0"/>
            <a:ext cx="9144000" cy="4244100"/>
          </a:xfrm>
          <a:prstGeom prst="rect">
            <a:avLst/>
          </a:prstGeom>
          <a:gradFill>
            <a:gsLst>
              <a:gs pos="0">
                <a:srgbClr val="3C4173">
                  <a:alpha val="95294"/>
                </a:srgbClr>
              </a:gs>
              <a:gs pos="100000">
                <a:srgbClr val="3C4173">
                  <a:alpha val="26666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6" name="Google Shape;1936;p58"/>
          <p:cNvSpPr/>
          <p:nvPr/>
        </p:nvSpPr>
        <p:spPr>
          <a:xfrm>
            <a:off x="0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rgbClr val="F5A076">
                  <a:alpha val="63137"/>
                </a:srgbClr>
              </a:gs>
              <a:gs pos="100000">
                <a:srgbClr val="FFFFFF">
                  <a:alpha val="50196"/>
                </a:srgbClr>
              </a:gs>
            </a:gsLst>
            <a:lin ang="8100019" scaled="0"/>
          </a:gradFill>
          <a:ln>
            <a:noFill/>
          </a:ln>
        </p:spPr>
      </p:sp>
      <p:grpSp>
        <p:nvGrpSpPr>
          <p:cNvPr id="1937" name="Google Shape;1937;p58"/>
          <p:cNvGrpSpPr/>
          <p:nvPr/>
        </p:nvGrpSpPr>
        <p:grpSpPr>
          <a:xfrm>
            <a:off x="11400" y="4244043"/>
            <a:ext cx="9132932" cy="911497"/>
            <a:chOff x="11400" y="4480100"/>
            <a:chExt cx="9132932" cy="675283"/>
          </a:xfrm>
        </p:grpSpPr>
        <p:sp>
          <p:nvSpPr>
            <p:cNvPr id="1938" name="Google Shape;1938;p58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45" name="Google Shape;1945;p58"/>
          <p:cNvSpPr/>
          <p:nvPr/>
        </p:nvSpPr>
        <p:spPr>
          <a:xfrm>
            <a:off x="7743700" y="-33400"/>
            <a:ext cx="1465105" cy="5243362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gradFill>
            <a:gsLst>
              <a:gs pos="0">
                <a:srgbClr val="3C4173">
                  <a:alpha val="95294"/>
                </a:srgbClr>
              </a:gs>
              <a:gs pos="100000">
                <a:srgbClr val="3C4173">
                  <a:alpha val="26666"/>
                </a:srgbClr>
              </a:gs>
            </a:gsLst>
            <a:lin ang="16198662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46" name="Google Shape;1946;p58"/>
          <p:cNvGrpSpPr/>
          <p:nvPr/>
        </p:nvGrpSpPr>
        <p:grpSpPr>
          <a:xfrm flipH="1">
            <a:off x="6933250" y="-33401"/>
            <a:ext cx="849825" cy="4580851"/>
            <a:chOff x="1395100" y="-54933"/>
            <a:chExt cx="849825" cy="4580851"/>
          </a:xfrm>
        </p:grpSpPr>
        <p:sp>
          <p:nvSpPr>
            <p:cNvPr id="1947" name="Google Shape;1947;p58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1619866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rgbClr val="3C4173">
                    <a:alpha val="95294"/>
                  </a:srgbClr>
                </a:gs>
                <a:gs pos="100000">
                  <a:srgbClr val="3C4173">
                    <a:alpha val="26666"/>
                  </a:srgbClr>
                </a:gs>
              </a:gsLst>
              <a:lin ang="16198662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9" name="Google Shape;1949;p58"/>
          <p:cNvGrpSpPr/>
          <p:nvPr/>
        </p:nvGrpSpPr>
        <p:grpSpPr>
          <a:xfrm>
            <a:off x="7613579" y="-426131"/>
            <a:ext cx="2032256" cy="4519063"/>
            <a:chOff x="3193654" y="1011280"/>
            <a:chExt cx="1126902" cy="2505857"/>
          </a:xfrm>
        </p:grpSpPr>
        <p:grpSp>
          <p:nvGrpSpPr>
            <p:cNvPr id="1950" name="Google Shape;1950;p58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1951" name="Google Shape;1951;p58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2" name="Google Shape;1952;p58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3" name="Google Shape;1953;p58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54" name="Google Shape;1954;p58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1955" name="Google Shape;1955;p58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6" name="Google Shape;1956;p58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7" name="Google Shape;1957;p58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8" name="Google Shape;1958;p58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9" name="Google Shape;1959;p58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0" name="Google Shape;1960;p58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1" name="Google Shape;1961;p58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2" name="Google Shape;1962;p58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3" name="Google Shape;1963;p58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4" name="Google Shape;1964;p58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5" name="Google Shape;1965;p58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6" name="Google Shape;1966;p58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7" name="Google Shape;1967;p58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8" name="Google Shape;1968;p58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9" name="Google Shape;1969;p58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0" name="Google Shape;1970;p58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1" name="Google Shape;1971;p58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2" name="Google Shape;1972;p58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3" name="Google Shape;1973;p58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4" name="Google Shape;1974;p58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5" name="Google Shape;1975;p58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6" name="Google Shape;1976;p58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7" name="Google Shape;1977;p58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8" name="Google Shape;1978;p58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9" name="Google Shape;1979;p58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0" name="Google Shape;1980;p58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1" name="Google Shape;1981;p58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2" name="Google Shape;1982;p58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58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58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5" name="Google Shape;1985;p58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6" name="Google Shape;1986;p58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7" name="Google Shape;1987;p58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8" name="Google Shape;1988;p58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9" name="Google Shape;1989;p58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0" name="Google Shape;1990;p58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1" name="Google Shape;1991;p58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2" name="Google Shape;1992;p58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3" name="Google Shape;1993;p58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58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58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58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58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8" name="Google Shape;1998;p58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9" name="Google Shape;1999;p58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0" name="Google Shape;2000;p58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1" name="Google Shape;2001;p58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2" name="Google Shape;2002;p58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58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4" name="Google Shape;2004;p58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5" name="Google Shape;2005;p58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58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58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58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58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0" name="Google Shape;2010;p58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1" name="Google Shape;2011;p58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2" name="Google Shape;2012;p58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3" name="Google Shape;2013;p58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4" name="Google Shape;2014;p58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5" name="Google Shape;2015;p58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016" name="Google Shape;2016;p58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F5A076">
                    <a:alpha val="63137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8100019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5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58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5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58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58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58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58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5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58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58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58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58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5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58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1" name="Google Shape;2041;p58"/>
          <p:cNvGrpSpPr/>
          <p:nvPr/>
        </p:nvGrpSpPr>
        <p:grpSpPr>
          <a:xfrm flipH="1">
            <a:off x="39620" y="1400391"/>
            <a:ext cx="7795075" cy="2848350"/>
            <a:chOff x="1328800" y="1399175"/>
            <a:chExt cx="7795075" cy="2848350"/>
          </a:xfrm>
        </p:grpSpPr>
        <p:sp>
          <p:nvSpPr>
            <p:cNvPr id="2042" name="Google Shape;2042;p58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F5A076">
                    <a:alpha val="63137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043" name="Google Shape;2043;p58"/>
            <p:cNvSpPr/>
            <p:nvPr/>
          </p:nvSpPr>
          <p:spPr>
            <a:xfrm>
              <a:off x="1333150" y="2525300"/>
              <a:ext cx="3380625" cy="1722225"/>
            </a:xfrm>
            <a:custGeom>
              <a:avLst/>
              <a:gdLst/>
              <a:ahLst/>
              <a:cxnLst/>
              <a:rect l="l" t="t" r="r" b="b"/>
              <a:pathLst>
                <a:path w="135225" h="68889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35225" y="68757"/>
                  </a:lnTo>
                  <a:close/>
                </a:path>
              </a:pathLst>
            </a:custGeom>
            <a:gradFill>
              <a:gsLst>
                <a:gs pos="0">
                  <a:srgbClr val="F5A076">
                    <a:alpha val="63137"/>
                  </a:srgbClr>
                </a:gs>
                <a:gs pos="100000">
                  <a:srgbClr val="FFFFFF">
                    <a:alpha val="50196"/>
                  </a:srgbClr>
                </a:gs>
              </a:gsLst>
              <a:lin ang="8100019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59"/>
          <p:cNvSpPr/>
          <p:nvPr/>
        </p:nvSpPr>
        <p:spPr>
          <a:xfrm flipH="1">
            <a:off x="-9075" y="0"/>
            <a:ext cx="9144000" cy="42441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6" name="Google Shape;2046;p59"/>
          <p:cNvSpPr/>
          <p:nvPr/>
        </p:nvSpPr>
        <p:spPr>
          <a:xfrm flipH="1">
            <a:off x="2617085" y="4275041"/>
            <a:ext cx="6523950" cy="777420"/>
          </a:xfrm>
          <a:custGeom>
            <a:avLst/>
            <a:gdLst/>
            <a:ahLst/>
            <a:cxnLst/>
            <a:rect l="l" t="t" r="r" b="b"/>
            <a:pathLst>
              <a:path w="260958" h="18583" extrusionOk="0">
                <a:moveTo>
                  <a:pt x="0" y="0"/>
                </a:moveTo>
                <a:lnTo>
                  <a:pt x="0" y="18583"/>
                </a:lnTo>
                <a:lnTo>
                  <a:pt x="260958" y="18583"/>
                </a:lnTo>
                <a:lnTo>
                  <a:pt x="226978" y="1062"/>
                </a:lnTo>
                <a:close/>
              </a:path>
            </a:pathLst>
          </a:custGeom>
          <a:gradFill>
            <a:gsLst>
              <a:gs pos="0">
                <a:srgbClr val="0B0A33">
                  <a:alpha val="57647"/>
                </a:srgbClr>
              </a:gs>
              <a:gs pos="100000">
                <a:srgbClr val="3C4173">
                  <a:alpha val="0"/>
                </a:srgbClr>
              </a:gs>
            </a:gsLst>
            <a:lin ang="10801400" scaled="0"/>
          </a:gradFill>
          <a:ln>
            <a:noFill/>
          </a:ln>
        </p:spPr>
      </p:sp>
      <p:grpSp>
        <p:nvGrpSpPr>
          <p:cNvPr id="2047" name="Google Shape;2047;p59"/>
          <p:cNvGrpSpPr/>
          <p:nvPr/>
        </p:nvGrpSpPr>
        <p:grpSpPr>
          <a:xfrm flipH="1">
            <a:off x="-3297" y="4244043"/>
            <a:ext cx="9132932" cy="911497"/>
            <a:chOff x="11400" y="4480100"/>
            <a:chExt cx="9132932" cy="675283"/>
          </a:xfrm>
        </p:grpSpPr>
        <p:sp>
          <p:nvSpPr>
            <p:cNvPr id="2048" name="Google Shape;2048;p59"/>
            <p:cNvSpPr/>
            <p:nvPr/>
          </p:nvSpPr>
          <p:spPr>
            <a:xfrm>
              <a:off x="15930" y="4480100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15930" y="4702641"/>
              <a:ext cx="9128402" cy="7285"/>
            </a:xfrm>
            <a:custGeom>
              <a:avLst/>
              <a:gdLst/>
              <a:ahLst/>
              <a:cxnLst/>
              <a:rect l="l" t="t" r="r" b="b"/>
              <a:pathLst>
                <a:path w="288144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144" y="227"/>
                  </a:lnTo>
                  <a:lnTo>
                    <a:pt x="288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15930" y="4925214"/>
              <a:ext cx="9128402" cy="6869"/>
            </a:xfrm>
            <a:custGeom>
              <a:avLst/>
              <a:gdLst/>
              <a:ahLst/>
              <a:cxnLst/>
              <a:rect l="l" t="t" r="r" b="b"/>
              <a:pathLst>
                <a:path w="28814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88144" y="214"/>
                  </a:lnTo>
                  <a:lnTo>
                    <a:pt x="288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573608" y="4921413"/>
              <a:ext cx="241606" cy="233970"/>
            </a:xfrm>
            <a:custGeom>
              <a:avLst/>
              <a:gdLst/>
              <a:ahLst/>
              <a:cxnLst/>
              <a:rect l="l" t="t" r="r" b="b"/>
              <a:pathLst>
                <a:path w="7562" h="7323" extrusionOk="0">
                  <a:moveTo>
                    <a:pt x="7407" y="0"/>
                  </a:moveTo>
                  <a:lnTo>
                    <a:pt x="1" y="7168"/>
                  </a:lnTo>
                  <a:lnTo>
                    <a:pt x="168" y="7322"/>
                  </a:lnTo>
                  <a:lnTo>
                    <a:pt x="7561" y="155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4032007" y="4481259"/>
              <a:ext cx="237804" cy="230551"/>
            </a:xfrm>
            <a:custGeom>
              <a:avLst/>
              <a:gdLst/>
              <a:ahLst/>
              <a:cxnLst/>
              <a:rect l="l" t="t" r="r" b="b"/>
              <a:pathLst>
                <a:path w="7443" h="7216" extrusionOk="0">
                  <a:moveTo>
                    <a:pt x="7288" y="1"/>
                  </a:moveTo>
                  <a:lnTo>
                    <a:pt x="1" y="7061"/>
                  </a:lnTo>
                  <a:lnTo>
                    <a:pt x="156" y="7216"/>
                  </a:lnTo>
                  <a:lnTo>
                    <a:pt x="7442" y="155"/>
                  </a:lnTo>
                  <a:lnTo>
                    <a:pt x="7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5463534" y="4704563"/>
              <a:ext cx="7253" cy="225599"/>
            </a:xfrm>
            <a:custGeom>
              <a:avLst/>
              <a:gdLst/>
              <a:ahLst/>
              <a:cxnLst/>
              <a:rect l="l" t="t" r="r" b="b"/>
              <a:pathLst>
                <a:path w="227" h="7061" extrusionOk="0">
                  <a:moveTo>
                    <a:pt x="0" y="0"/>
                  </a:moveTo>
                  <a:lnTo>
                    <a:pt x="0" y="7061"/>
                  </a:lnTo>
                  <a:lnTo>
                    <a:pt x="226" y="706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11400" y="5092192"/>
              <a:ext cx="9132932" cy="7285"/>
            </a:xfrm>
            <a:custGeom>
              <a:avLst/>
              <a:gdLst/>
              <a:ahLst/>
              <a:cxnLst/>
              <a:rect l="l" t="t" r="r" b="b"/>
              <a:pathLst>
                <a:path w="288287" h="228" extrusionOk="0">
                  <a:moveTo>
                    <a:pt x="1" y="1"/>
                  </a:moveTo>
                  <a:lnTo>
                    <a:pt x="1" y="227"/>
                  </a:lnTo>
                  <a:lnTo>
                    <a:pt x="288287" y="227"/>
                  </a:lnTo>
                  <a:lnTo>
                    <a:pt x="288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5" name="Google Shape;2055;p59"/>
          <p:cNvSpPr/>
          <p:nvPr/>
        </p:nvSpPr>
        <p:spPr>
          <a:xfrm flipH="1">
            <a:off x="-67770" y="-33400"/>
            <a:ext cx="1465105" cy="5243362"/>
          </a:xfrm>
          <a:custGeom>
            <a:avLst/>
            <a:gdLst/>
            <a:ahLst/>
            <a:cxnLst/>
            <a:rect l="l" t="t" r="r" b="b"/>
            <a:pathLst>
              <a:path w="57309" h="206026" extrusionOk="0">
                <a:moveTo>
                  <a:pt x="0" y="0"/>
                </a:moveTo>
                <a:lnTo>
                  <a:pt x="57309" y="0"/>
                </a:lnTo>
                <a:lnTo>
                  <a:pt x="57309" y="206026"/>
                </a:lnTo>
                <a:lnTo>
                  <a:pt x="286" y="1790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6" name="Google Shape;2056;p59"/>
          <p:cNvGrpSpPr/>
          <p:nvPr/>
        </p:nvGrpSpPr>
        <p:grpSpPr>
          <a:xfrm>
            <a:off x="1357960" y="-33401"/>
            <a:ext cx="849825" cy="4580851"/>
            <a:chOff x="1395100" y="-54933"/>
            <a:chExt cx="849825" cy="4580851"/>
          </a:xfrm>
        </p:grpSpPr>
        <p:sp>
          <p:nvSpPr>
            <p:cNvPr id="2057" name="Google Shape;2057;p59"/>
            <p:cNvSpPr/>
            <p:nvPr/>
          </p:nvSpPr>
          <p:spPr>
            <a:xfrm>
              <a:off x="1395100" y="-54933"/>
              <a:ext cx="608978" cy="4580851"/>
            </a:xfrm>
            <a:custGeom>
              <a:avLst/>
              <a:gdLst/>
              <a:ahLst/>
              <a:cxnLst/>
              <a:rect l="l" t="t" r="r" b="b"/>
              <a:pathLst>
                <a:path w="6637" h="33033" extrusionOk="0">
                  <a:moveTo>
                    <a:pt x="0" y="1"/>
                  </a:moveTo>
                  <a:lnTo>
                    <a:pt x="0" y="33033"/>
                  </a:lnTo>
                  <a:lnTo>
                    <a:pt x="6636" y="33033"/>
                  </a:lnTo>
                  <a:lnTo>
                    <a:pt x="663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2004080" y="-54933"/>
              <a:ext cx="240845" cy="4576688"/>
            </a:xfrm>
            <a:custGeom>
              <a:avLst/>
              <a:gdLst/>
              <a:ahLst/>
              <a:cxnLst/>
              <a:rect l="l" t="t" r="r" b="b"/>
              <a:pathLst>
                <a:path w="2113" h="33059" extrusionOk="0">
                  <a:moveTo>
                    <a:pt x="0" y="1"/>
                  </a:moveTo>
                  <a:lnTo>
                    <a:pt x="0" y="33059"/>
                  </a:lnTo>
                  <a:lnTo>
                    <a:pt x="2112" y="31019"/>
                  </a:lnTo>
                  <a:lnTo>
                    <a:pt x="2112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59" name="Google Shape;2059;p59"/>
          <p:cNvGrpSpPr/>
          <p:nvPr/>
        </p:nvGrpSpPr>
        <p:grpSpPr>
          <a:xfrm flipH="1">
            <a:off x="-504800" y="-426131"/>
            <a:ext cx="2032256" cy="4519063"/>
            <a:chOff x="3193654" y="1011280"/>
            <a:chExt cx="1126902" cy="2505857"/>
          </a:xfrm>
        </p:grpSpPr>
        <p:grpSp>
          <p:nvGrpSpPr>
            <p:cNvPr id="2060" name="Google Shape;2060;p59"/>
            <p:cNvGrpSpPr/>
            <p:nvPr/>
          </p:nvGrpSpPr>
          <p:grpSpPr>
            <a:xfrm>
              <a:off x="3287600" y="1843488"/>
              <a:ext cx="982372" cy="598913"/>
              <a:chOff x="4842825" y="1950100"/>
              <a:chExt cx="982372" cy="598913"/>
            </a:xfrm>
          </p:grpSpPr>
          <p:sp>
            <p:nvSpPr>
              <p:cNvPr id="2061" name="Google Shape;2061;p59"/>
              <p:cNvSpPr/>
              <p:nvPr/>
            </p:nvSpPr>
            <p:spPr>
              <a:xfrm>
                <a:off x="4842825" y="2460523"/>
                <a:ext cx="378560" cy="88490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2169" extrusionOk="0">
                    <a:moveTo>
                      <a:pt x="6157" y="0"/>
                    </a:moveTo>
                    <a:cubicBezTo>
                      <a:pt x="6088" y="0"/>
                      <a:pt x="6020" y="5"/>
                      <a:pt x="5952" y="16"/>
                    </a:cubicBezTo>
                    <a:cubicBezTo>
                      <a:pt x="5605" y="70"/>
                      <a:pt x="5296" y="339"/>
                      <a:pt x="5120" y="611"/>
                    </a:cubicBezTo>
                    <a:lnTo>
                      <a:pt x="5120" y="611"/>
                    </a:lnTo>
                    <a:cubicBezTo>
                      <a:pt x="5019" y="541"/>
                      <a:pt x="4902" y="490"/>
                      <a:pt x="4775" y="479"/>
                    </a:cubicBezTo>
                    <a:cubicBezTo>
                      <a:pt x="4757" y="477"/>
                      <a:pt x="4738" y="476"/>
                      <a:pt x="4719" y="476"/>
                    </a:cubicBezTo>
                    <a:cubicBezTo>
                      <a:pt x="4340" y="476"/>
                      <a:pt x="3994" y="813"/>
                      <a:pt x="3900" y="1091"/>
                    </a:cubicBezTo>
                    <a:lnTo>
                      <a:pt x="3900" y="1091"/>
                    </a:lnTo>
                    <a:cubicBezTo>
                      <a:pt x="3833" y="1013"/>
                      <a:pt x="3751" y="948"/>
                      <a:pt x="3654" y="925"/>
                    </a:cubicBezTo>
                    <a:cubicBezTo>
                      <a:pt x="3626" y="918"/>
                      <a:pt x="3597" y="915"/>
                      <a:pt x="3568" y="915"/>
                    </a:cubicBezTo>
                    <a:cubicBezTo>
                      <a:pt x="3290" y="915"/>
                      <a:pt x="2979" y="1205"/>
                      <a:pt x="2887" y="1429"/>
                    </a:cubicBezTo>
                    <a:lnTo>
                      <a:pt x="2887" y="1429"/>
                    </a:lnTo>
                    <a:cubicBezTo>
                      <a:pt x="2759" y="1351"/>
                      <a:pt x="2606" y="1288"/>
                      <a:pt x="2456" y="1288"/>
                    </a:cubicBezTo>
                    <a:cubicBezTo>
                      <a:pt x="2421" y="1288"/>
                      <a:pt x="2387" y="1292"/>
                      <a:pt x="2353" y="1299"/>
                    </a:cubicBezTo>
                    <a:cubicBezTo>
                      <a:pt x="2139" y="1343"/>
                      <a:pt x="2160" y="1497"/>
                      <a:pt x="1908" y="1637"/>
                    </a:cubicBezTo>
                    <a:cubicBezTo>
                      <a:pt x="1776" y="1710"/>
                      <a:pt x="1656" y="1731"/>
                      <a:pt x="1535" y="1731"/>
                    </a:cubicBezTo>
                    <a:cubicBezTo>
                      <a:pt x="1376" y="1731"/>
                      <a:pt x="1214" y="1696"/>
                      <a:pt x="1019" y="1696"/>
                    </a:cubicBezTo>
                    <a:cubicBezTo>
                      <a:pt x="907" y="1696"/>
                      <a:pt x="784" y="1707"/>
                      <a:pt x="644" y="1744"/>
                    </a:cubicBezTo>
                    <a:cubicBezTo>
                      <a:pt x="347" y="1821"/>
                      <a:pt x="0" y="2004"/>
                      <a:pt x="19" y="2100"/>
                    </a:cubicBezTo>
                    <a:cubicBezTo>
                      <a:pt x="30" y="2150"/>
                      <a:pt x="138" y="2168"/>
                      <a:pt x="338" y="2168"/>
                    </a:cubicBezTo>
                    <a:cubicBezTo>
                      <a:pt x="824" y="2168"/>
                      <a:pt x="1851" y="2061"/>
                      <a:pt x="3332" y="2046"/>
                    </a:cubicBezTo>
                    <a:cubicBezTo>
                      <a:pt x="3427" y="2045"/>
                      <a:pt x="3511" y="2045"/>
                      <a:pt x="3587" y="2045"/>
                    </a:cubicBezTo>
                    <a:cubicBezTo>
                      <a:pt x="4160" y="2045"/>
                      <a:pt x="4264" y="2067"/>
                      <a:pt x="4820" y="2067"/>
                    </a:cubicBezTo>
                    <a:cubicBezTo>
                      <a:pt x="4932" y="2067"/>
                      <a:pt x="5064" y="2066"/>
                      <a:pt x="5221" y="2064"/>
                    </a:cubicBezTo>
                    <a:cubicBezTo>
                      <a:pt x="6415" y="2048"/>
                      <a:pt x="6756" y="1991"/>
                      <a:pt x="7242" y="1991"/>
                    </a:cubicBezTo>
                    <a:cubicBezTo>
                      <a:pt x="7393" y="1991"/>
                      <a:pt x="7558" y="1996"/>
                      <a:pt x="7768" y="2010"/>
                    </a:cubicBezTo>
                    <a:cubicBezTo>
                      <a:pt x="8371" y="2052"/>
                      <a:pt x="8803" y="2128"/>
                      <a:pt x="9035" y="2128"/>
                    </a:cubicBezTo>
                    <a:cubicBezTo>
                      <a:pt x="9146" y="2128"/>
                      <a:pt x="9212" y="2111"/>
                      <a:pt x="9229" y="2064"/>
                    </a:cubicBezTo>
                    <a:cubicBezTo>
                      <a:pt x="9278" y="1930"/>
                      <a:pt x="8880" y="1660"/>
                      <a:pt x="8587" y="1530"/>
                    </a:cubicBezTo>
                    <a:cubicBezTo>
                      <a:pt x="8408" y="1450"/>
                      <a:pt x="8151" y="1372"/>
                      <a:pt x="7935" y="1361"/>
                    </a:cubicBezTo>
                    <a:lnTo>
                      <a:pt x="7935" y="1361"/>
                    </a:lnTo>
                    <a:cubicBezTo>
                      <a:pt x="7888" y="1114"/>
                      <a:pt x="7766" y="823"/>
                      <a:pt x="7590" y="657"/>
                    </a:cubicBezTo>
                    <a:cubicBezTo>
                      <a:pt x="7184" y="275"/>
                      <a:pt x="6662" y="0"/>
                      <a:pt x="6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2" name="Google Shape;2062;p59"/>
              <p:cNvSpPr/>
              <p:nvPr/>
            </p:nvSpPr>
            <p:spPr>
              <a:xfrm>
                <a:off x="5355577" y="2337028"/>
                <a:ext cx="469620" cy="109786"/>
              </a:xfrm>
              <a:custGeom>
                <a:avLst/>
                <a:gdLst/>
                <a:ahLst/>
                <a:cxnLst/>
                <a:rect l="l" t="t" r="r" b="b"/>
                <a:pathLst>
                  <a:path w="11511" h="2691" extrusionOk="0">
                    <a:moveTo>
                      <a:pt x="3873" y="1"/>
                    </a:moveTo>
                    <a:cubicBezTo>
                      <a:pt x="3246" y="1"/>
                      <a:pt x="2599" y="343"/>
                      <a:pt x="2096" y="816"/>
                    </a:cubicBezTo>
                    <a:lnTo>
                      <a:pt x="2095" y="816"/>
                    </a:lnTo>
                    <a:cubicBezTo>
                      <a:pt x="1876" y="1022"/>
                      <a:pt x="1725" y="1383"/>
                      <a:pt x="1667" y="1690"/>
                    </a:cubicBezTo>
                    <a:lnTo>
                      <a:pt x="1667" y="1690"/>
                    </a:lnTo>
                    <a:cubicBezTo>
                      <a:pt x="1399" y="1703"/>
                      <a:pt x="1081" y="1800"/>
                      <a:pt x="858" y="1899"/>
                    </a:cubicBezTo>
                    <a:cubicBezTo>
                      <a:pt x="495" y="2059"/>
                      <a:pt x="1" y="2394"/>
                      <a:pt x="63" y="2561"/>
                    </a:cubicBezTo>
                    <a:cubicBezTo>
                      <a:pt x="84" y="2619"/>
                      <a:pt x="165" y="2640"/>
                      <a:pt x="302" y="2640"/>
                    </a:cubicBezTo>
                    <a:cubicBezTo>
                      <a:pt x="590" y="2640"/>
                      <a:pt x="1126" y="2546"/>
                      <a:pt x="1874" y="2495"/>
                    </a:cubicBezTo>
                    <a:cubicBezTo>
                      <a:pt x="2136" y="2477"/>
                      <a:pt x="2342" y="2470"/>
                      <a:pt x="2530" y="2470"/>
                    </a:cubicBezTo>
                    <a:cubicBezTo>
                      <a:pt x="3131" y="2470"/>
                      <a:pt x="3555" y="2542"/>
                      <a:pt x="5034" y="2561"/>
                    </a:cubicBezTo>
                    <a:cubicBezTo>
                      <a:pt x="5228" y="2564"/>
                      <a:pt x="5389" y="2565"/>
                      <a:pt x="5528" y="2565"/>
                    </a:cubicBezTo>
                    <a:cubicBezTo>
                      <a:pt x="6220" y="2565"/>
                      <a:pt x="6348" y="2537"/>
                      <a:pt x="7059" y="2537"/>
                    </a:cubicBezTo>
                    <a:cubicBezTo>
                      <a:pt x="7153" y="2537"/>
                      <a:pt x="7258" y="2538"/>
                      <a:pt x="7376" y="2539"/>
                    </a:cubicBezTo>
                    <a:cubicBezTo>
                      <a:pt x="9213" y="2557"/>
                      <a:pt x="10487" y="2690"/>
                      <a:pt x="11090" y="2690"/>
                    </a:cubicBezTo>
                    <a:cubicBezTo>
                      <a:pt x="11339" y="2690"/>
                      <a:pt x="11473" y="2668"/>
                      <a:pt x="11486" y="2605"/>
                    </a:cubicBezTo>
                    <a:cubicBezTo>
                      <a:pt x="11510" y="2486"/>
                      <a:pt x="11080" y="2260"/>
                      <a:pt x="10713" y="2164"/>
                    </a:cubicBezTo>
                    <a:cubicBezTo>
                      <a:pt x="10539" y="2118"/>
                      <a:pt x="10386" y="2104"/>
                      <a:pt x="10247" y="2104"/>
                    </a:cubicBezTo>
                    <a:cubicBezTo>
                      <a:pt x="10005" y="2104"/>
                      <a:pt x="9805" y="2148"/>
                      <a:pt x="9608" y="2148"/>
                    </a:cubicBezTo>
                    <a:cubicBezTo>
                      <a:pt x="9457" y="2148"/>
                      <a:pt x="9308" y="2122"/>
                      <a:pt x="9144" y="2031"/>
                    </a:cubicBezTo>
                    <a:cubicBezTo>
                      <a:pt x="8831" y="1858"/>
                      <a:pt x="8857" y="1667"/>
                      <a:pt x="8592" y="1611"/>
                    </a:cubicBezTo>
                    <a:cubicBezTo>
                      <a:pt x="8550" y="1603"/>
                      <a:pt x="8508" y="1599"/>
                      <a:pt x="8466" y="1599"/>
                    </a:cubicBezTo>
                    <a:cubicBezTo>
                      <a:pt x="8279" y="1599"/>
                      <a:pt x="8089" y="1676"/>
                      <a:pt x="7930" y="1773"/>
                    </a:cubicBezTo>
                    <a:lnTo>
                      <a:pt x="7930" y="1773"/>
                    </a:lnTo>
                    <a:cubicBezTo>
                      <a:pt x="7816" y="1496"/>
                      <a:pt x="7431" y="1135"/>
                      <a:pt x="7086" y="1135"/>
                    </a:cubicBezTo>
                    <a:cubicBezTo>
                      <a:pt x="7049" y="1135"/>
                      <a:pt x="7014" y="1139"/>
                      <a:pt x="6979" y="1147"/>
                    </a:cubicBezTo>
                    <a:cubicBezTo>
                      <a:pt x="6858" y="1176"/>
                      <a:pt x="6755" y="1257"/>
                      <a:pt x="6672" y="1353"/>
                    </a:cubicBezTo>
                    <a:lnTo>
                      <a:pt x="6672" y="1353"/>
                    </a:lnTo>
                    <a:cubicBezTo>
                      <a:pt x="6556" y="1009"/>
                      <a:pt x="6127" y="592"/>
                      <a:pt x="5657" y="592"/>
                    </a:cubicBezTo>
                    <a:cubicBezTo>
                      <a:pt x="5634" y="592"/>
                      <a:pt x="5610" y="593"/>
                      <a:pt x="5587" y="595"/>
                    </a:cubicBezTo>
                    <a:cubicBezTo>
                      <a:pt x="5429" y="609"/>
                      <a:pt x="5285" y="671"/>
                      <a:pt x="5160" y="759"/>
                    </a:cubicBezTo>
                    <a:lnTo>
                      <a:pt x="5160" y="759"/>
                    </a:lnTo>
                    <a:cubicBezTo>
                      <a:pt x="4941" y="421"/>
                      <a:pt x="4558" y="88"/>
                      <a:pt x="4128" y="20"/>
                    </a:cubicBezTo>
                    <a:cubicBezTo>
                      <a:pt x="4044" y="7"/>
                      <a:pt x="3958" y="1"/>
                      <a:pt x="3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3" name="Google Shape;2063;p59"/>
              <p:cNvSpPr/>
              <p:nvPr/>
            </p:nvSpPr>
            <p:spPr>
              <a:xfrm>
                <a:off x="5418621" y="1950100"/>
                <a:ext cx="278280" cy="91917"/>
              </a:xfrm>
              <a:custGeom>
                <a:avLst/>
                <a:gdLst/>
                <a:ahLst/>
                <a:cxnLst/>
                <a:rect l="l" t="t" r="r" b="b"/>
                <a:pathLst>
                  <a:path w="6821" h="2253" extrusionOk="0">
                    <a:moveTo>
                      <a:pt x="2294" y="0"/>
                    </a:moveTo>
                    <a:cubicBezTo>
                      <a:pt x="1923" y="0"/>
                      <a:pt x="1539" y="286"/>
                      <a:pt x="1241" y="683"/>
                    </a:cubicBezTo>
                    <a:cubicBezTo>
                      <a:pt x="1112" y="855"/>
                      <a:pt x="1022" y="1158"/>
                      <a:pt x="988" y="1414"/>
                    </a:cubicBezTo>
                    <a:lnTo>
                      <a:pt x="988" y="1414"/>
                    </a:lnTo>
                    <a:cubicBezTo>
                      <a:pt x="829" y="1425"/>
                      <a:pt x="640" y="1507"/>
                      <a:pt x="508" y="1590"/>
                    </a:cubicBezTo>
                    <a:cubicBezTo>
                      <a:pt x="293" y="1724"/>
                      <a:pt x="1" y="2005"/>
                      <a:pt x="37" y="2145"/>
                    </a:cubicBezTo>
                    <a:cubicBezTo>
                      <a:pt x="49" y="2193"/>
                      <a:pt x="98" y="2211"/>
                      <a:pt x="179" y="2211"/>
                    </a:cubicBezTo>
                    <a:cubicBezTo>
                      <a:pt x="350" y="2211"/>
                      <a:pt x="667" y="2132"/>
                      <a:pt x="1110" y="2090"/>
                    </a:cubicBezTo>
                    <a:cubicBezTo>
                      <a:pt x="1266" y="2075"/>
                      <a:pt x="1389" y="2069"/>
                      <a:pt x="1502" y="2069"/>
                    </a:cubicBezTo>
                    <a:cubicBezTo>
                      <a:pt x="1857" y="2069"/>
                      <a:pt x="2109" y="2128"/>
                      <a:pt x="2982" y="2145"/>
                    </a:cubicBezTo>
                    <a:cubicBezTo>
                      <a:pt x="3096" y="2147"/>
                      <a:pt x="3191" y="2148"/>
                      <a:pt x="3272" y="2148"/>
                    </a:cubicBezTo>
                    <a:cubicBezTo>
                      <a:pt x="3681" y="2148"/>
                      <a:pt x="3759" y="2125"/>
                      <a:pt x="4169" y="2125"/>
                    </a:cubicBezTo>
                    <a:cubicBezTo>
                      <a:pt x="4228" y="2125"/>
                      <a:pt x="4295" y="2126"/>
                      <a:pt x="4370" y="2127"/>
                    </a:cubicBezTo>
                    <a:cubicBezTo>
                      <a:pt x="5461" y="2141"/>
                      <a:pt x="6216" y="2253"/>
                      <a:pt x="6573" y="2253"/>
                    </a:cubicBezTo>
                    <a:cubicBezTo>
                      <a:pt x="6719" y="2253"/>
                      <a:pt x="6799" y="2234"/>
                      <a:pt x="6806" y="2182"/>
                    </a:cubicBezTo>
                    <a:cubicBezTo>
                      <a:pt x="6821" y="2082"/>
                      <a:pt x="6566" y="1893"/>
                      <a:pt x="6348" y="1812"/>
                    </a:cubicBezTo>
                    <a:cubicBezTo>
                      <a:pt x="6245" y="1774"/>
                      <a:pt x="6154" y="1761"/>
                      <a:pt x="6071" y="1761"/>
                    </a:cubicBezTo>
                    <a:cubicBezTo>
                      <a:pt x="5928" y="1761"/>
                      <a:pt x="5809" y="1798"/>
                      <a:pt x="5692" y="1798"/>
                    </a:cubicBezTo>
                    <a:cubicBezTo>
                      <a:pt x="5603" y="1798"/>
                      <a:pt x="5515" y="1777"/>
                      <a:pt x="5418" y="1701"/>
                    </a:cubicBezTo>
                    <a:cubicBezTo>
                      <a:pt x="5232" y="1555"/>
                      <a:pt x="5248" y="1395"/>
                      <a:pt x="5091" y="1349"/>
                    </a:cubicBezTo>
                    <a:cubicBezTo>
                      <a:pt x="5066" y="1342"/>
                      <a:pt x="5041" y="1339"/>
                      <a:pt x="5016" y="1339"/>
                    </a:cubicBezTo>
                    <a:cubicBezTo>
                      <a:pt x="4906" y="1339"/>
                      <a:pt x="4792" y="1404"/>
                      <a:pt x="4698" y="1485"/>
                    </a:cubicBezTo>
                    <a:lnTo>
                      <a:pt x="4698" y="1485"/>
                    </a:lnTo>
                    <a:cubicBezTo>
                      <a:pt x="4631" y="1252"/>
                      <a:pt x="4403" y="950"/>
                      <a:pt x="4198" y="950"/>
                    </a:cubicBezTo>
                    <a:cubicBezTo>
                      <a:pt x="4177" y="950"/>
                      <a:pt x="4156" y="953"/>
                      <a:pt x="4135" y="960"/>
                    </a:cubicBezTo>
                    <a:cubicBezTo>
                      <a:pt x="4064" y="985"/>
                      <a:pt x="4002" y="1052"/>
                      <a:pt x="3953" y="1134"/>
                    </a:cubicBezTo>
                    <a:lnTo>
                      <a:pt x="3953" y="1134"/>
                    </a:lnTo>
                    <a:cubicBezTo>
                      <a:pt x="3884" y="845"/>
                      <a:pt x="3631" y="495"/>
                      <a:pt x="3352" y="495"/>
                    </a:cubicBezTo>
                    <a:cubicBezTo>
                      <a:pt x="3338" y="495"/>
                      <a:pt x="3324" y="496"/>
                      <a:pt x="3311" y="498"/>
                    </a:cubicBezTo>
                    <a:cubicBezTo>
                      <a:pt x="3217" y="510"/>
                      <a:pt x="3131" y="562"/>
                      <a:pt x="3057" y="636"/>
                    </a:cubicBezTo>
                    <a:lnTo>
                      <a:pt x="3057" y="636"/>
                    </a:lnTo>
                    <a:cubicBezTo>
                      <a:pt x="2927" y="352"/>
                      <a:pt x="2700" y="73"/>
                      <a:pt x="2446" y="17"/>
                    </a:cubicBezTo>
                    <a:cubicBezTo>
                      <a:pt x="2395" y="6"/>
                      <a:pt x="2345" y="0"/>
                      <a:pt x="2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64" name="Google Shape;2064;p59"/>
            <p:cNvGrpSpPr/>
            <p:nvPr/>
          </p:nvGrpSpPr>
          <p:grpSpPr>
            <a:xfrm>
              <a:off x="3345786" y="2670405"/>
              <a:ext cx="929417" cy="637786"/>
              <a:chOff x="5149247" y="2553791"/>
              <a:chExt cx="1066457" cy="731826"/>
            </a:xfrm>
          </p:grpSpPr>
          <p:sp>
            <p:nvSpPr>
              <p:cNvPr id="2065" name="Google Shape;2065;p59"/>
              <p:cNvSpPr/>
              <p:nvPr/>
            </p:nvSpPr>
            <p:spPr>
              <a:xfrm>
                <a:off x="5925234" y="2666665"/>
                <a:ext cx="72322" cy="60616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0284" extrusionOk="0">
                    <a:moveTo>
                      <a:pt x="1227" y="1"/>
                    </a:moveTo>
                    <a:lnTo>
                      <a:pt x="1" y="1533"/>
                    </a:lnTo>
                    <a:lnTo>
                      <a:pt x="1" y="2656"/>
                    </a:lnTo>
                    <a:lnTo>
                      <a:pt x="603" y="2656"/>
                    </a:lnTo>
                    <a:lnTo>
                      <a:pt x="603" y="10283"/>
                    </a:lnTo>
                    <a:lnTo>
                      <a:pt x="1227" y="10283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6" name="Google Shape;2066;p59"/>
              <p:cNvSpPr/>
              <p:nvPr/>
            </p:nvSpPr>
            <p:spPr>
              <a:xfrm>
                <a:off x="5742569" y="2823157"/>
                <a:ext cx="218205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7629" extrusionOk="0">
                    <a:moveTo>
                      <a:pt x="1" y="1"/>
                    </a:moveTo>
                    <a:lnTo>
                      <a:pt x="1" y="7628"/>
                    </a:lnTo>
                    <a:lnTo>
                      <a:pt x="3702" y="7628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7" name="Google Shape;2067;p59"/>
              <p:cNvSpPr/>
              <p:nvPr/>
            </p:nvSpPr>
            <p:spPr>
              <a:xfrm>
                <a:off x="5149247" y="2664308"/>
                <a:ext cx="218205" cy="60852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0324" extrusionOk="0">
                    <a:moveTo>
                      <a:pt x="1" y="0"/>
                    </a:moveTo>
                    <a:lnTo>
                      <a:pt x="1" y="10323"/>
                    </a:lnTo>
                    <a:lnTo>
                      <a:pt x="3701" y="10323"/>
                    </a:lnTo>
                    <a:lnTo>
                      <a:pt x="37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8" name="Google Shape;2068;p59"/>
              <p:cNvSpPr/>
              <p:nvPr/>
            </p:nvSpPr>
            <p:spPr>
              <a:xfrm>
                <a:off x="5419384" y="2763743"/>
                <a:ext cx="133269" cy="509086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8637" extrusionOk="0">
                    <a:moveTo>
                      <a:pt x="1" y="0"/>
                    </a:moveTo>
                    <a:lnTo>
                      <a:pt x="1" y="8636"/>
                    </a:lnTo>
                    <a:lnTo>
                      <a:pt x="2261" y="8636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9" name="Google Shape;2069;p59"/>
              <p:cNvSpPr/>
              <p:nvPr/>
            </p:nvSpPr>
            <p:spPr>
              <a:xfrm>
                <a:off x="5997499" y="2553791"/>
                <a:ext cx="218205" cy="71904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12199" extrusionOk="0">
                    <a:moveTo>
                      <a:pt x="3701" y="1"/>
                    </a:moveTo>
                    <a:lnTo>
                      <a:pt x="1" y="1916"/>
                    </a:lnTo>
                    <a:lnTo>
                      <a:pt x="1" y="12198"/>
                    </a:lnTo>
                    <a:lnTo>
                      <a:pt x="3701" y="12198"/>
                    </a:lnTo>
                    <a:lnTo>
                      <a:pt x="3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0" name="Google Shape;2070;p59"/>
              <p:cNvSpPr/>
              <p:nvPr/>
            </p:nvSpPr>
            <p:spPr>
              <a:xfrm>
                <a:off x="6038759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1" name="Google Shape;2071;p59"/>
              <p:cNvSpPr/>
              <p:nvPr/>
            </p:nvSpPr>
            <p:spPr>
              <a:xfrm>
                <a:off x="6094991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2" name="Google Shape;2072;p59"/>
              <p:cNvSpPr/>
              <p:nvPr/>
            </p:nvSpPr>
            <p:spPr>
              <a:xfrm>
                <a:off x="6151164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3" name="Google Shape;2073;p59"/>
              <p:cNvSpPr/>
              <p:nvPr/>
            </p:nvSpPr>
            <p:spPr>
              <a:xfrm>
                <a:off x="6038759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>
                <a:off x="6094991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>
                <a:off x="6151164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6" name="Google Shape;2076;p59"/>
              <p:cNvSpPr/>
              <p:nvPr/>
            </p:nvSpPr>
            <p:spPr>
              <a:xfrm>
                <a:off x="6038759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7" name="Google Shape;2077;p59"/>
              <p:cNvSpPr/>
              <p:nvPr/>
            </p:nvSpPr>
            <p:spPr>
              <a:xfrm>
                <a:off x="6094991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8" name="Google Shape;2078;p59"/>
              <p:cNvSpPr/>
              <p:nvPr/>
            </p:nvSpPr>
            <p:spPr>
              <a:xfrm>
                <a:off x="6151164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9" name="Google Shape;2079;p59"/>
              <p:cNvSpPr/>
              <p:nvPr/>
            </p:nvSpPr>
            <p:spPr>
              <a:xfrm>
                <a:off x="6038759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0" name="Google Shape;2080;p59"/>
              <p:cNvSpPr/>
              <p:nvPr/>
            </p:nvSpPr>
            <p:spPr>
              <a:xfrm>
                <a:off x="6094991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1" name="Google Shape;2081;p59"/>
              <p:cNvSpPr/>
              <p:nvPr/>
            </p:nvSpPr>
            <p:spPr>
              <a:xfrm>
                <a:off x="6151164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2" name="Google Shape;2082;p59"/>
              <p:cNvSpPr/>
              <p:nvPr/>
            </p:nvSpPr>
            <p:spPr>
              <a:xfrm>
                <a:off x="6038759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3" name="Google Shape;2083;p59"/>
              <p:cNvSpPr/>
              <p:nvPr/>
            </p:nvSpPr>
            <p:spPr>
              <a:xfrm>
                <a:off x="6094991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4" name="Google Shape;2084;p59"/>
              <p:cNvSpPr/>
              <p:nvPr/>
            </p:nvSpPr>
            <p:spPr>
              <a:xfrm>
                <a:off x="6151164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5" name="Google Shape;2085;p59"/>
              <p:cNvSpPr/>
              <p:nvPr/>
            </p:nvSpPr>
            <p:spPr>
              <a:xfrm>
                <a:off x="5777464" y="2876971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6" name="Google Shape;2086;p59"/>
              <p:cNvSpPr/>
              <p:nvPr/>
            </p:nvSpPr>
            <p:spPr>
              <a:xfrm>
                <a:off x="5833637" y="2876971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7" name="Google Shape;2087;p59"/>
              <p:cNvSpPr/>
              <p:nvPr/>
            </p:nvSpPr>
            <p:spPr>
              <a:xfrm>
                <a:off x="5889868" y="2876971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8" name="Google Shape;2088;p59"/>
              <p:cNvSpPr/>
              <p:nvPr/>
            </p:nvSpPr>
            <p:spPr>
              <a:xfrm>
                <a:off x="5777464" y="2987193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9" name="Google Shape;2089;p59"/>
              <p:cNvSpPr/>
              <p:nvPr/>
            </p:nvSpPr>
            <p:spPr>
              <a:xfrm>
                <a:off x="5833637" y="2987193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0" name="Google Shape;2090;p59"/>
              <p:cNvSpPr/>
              <p:nvPr/>
            </p:nvSpPr>
            <p:spPr>
              <a:xfrm>
                <a:off x="5889868" y="2987193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1" name="Google Shape;2091;p59"/>
              <p:cNvSpPr/>
              <p:nvPr/>
            </p:nvSpPr>
            <p:spPr>
              <a:xfrm>
                <a:off x="5777464" y="3097473"/>
                <a:ext cx="22693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5" y="132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2" name="Google Shape;2092;p59"/>
              <p:cNvSpPr/>
              <p:nvPr/>
            </p:nvSpPr>
            <p:spPr>
              <a:xfrm>
                <a:off x="5833637" y="3097473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3" name="Google Shape;2093;p59"/>
              <p:cNvSpPr/>
              <p:nvPr/>
            </p:nvSpPr>
            <p:spPr>
              <a:xfrm>
                <a:off x="5889868" y="3097473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4" name="Google Shape;2094;p59"/>
              <p:cNvSpPr/>
              <p:nvPr/>
            </p:nvSpPr>
            <p:spPr>
              <a:xfrm>
                <a:off x="5777464" y="3207695"/>
                <a:ext cx="22693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5" y="1322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5" name="Google Shape;2095;p59"/>
              <p:cNvSpPr/>
              <p:nvPr/>
            </p:nvSpPr>
            <p:spPr>
              <a:xfrm>
                <a:off x="5833637" y="3207695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6" name="Google Shape;2096;p59"/>
              <p:cNvSpPr/>
              <p:nvPr/>
            </p:nvSpPr>
            <p:spPr>
              <a:xfrm>
                <a:off x="5889868" y="3207695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7" name="Google Shape;2097;p59"/>
              <p:cNvSpPr/>
              <p:nvPr/>
            </p:nvSpPr>
            <p:spPr>
              <a:xfrm>
                <a:off x="5197875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8" name="Google Shape;2098;p59"/>
              <p:cNvSpPr/>
              <p:nvPr/>
            </p:nvSpPr>
            <p:spPr>
              <a:xfrm>
                <a:off x="5254048" y="2729969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9" name="Google Shape;2099;p59"/>
              <p:cNvSpPr/>
              <p:nvPr/>
            </p:nvSpPr>
            <p:spPr>
              <a:xfrm>
                <a:off x="5310221" y="2729969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0" name="Google Shape;2100;p59"/>
              <p:cNvSpPr/>
              <p:nvPr/>
            </p:nvSpPr>
            <p:spPr>
              <a:xfrm>
                <a:off x="5197875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1" name="Google Shape;2101;p59"/>
              <p:cNvSpPr/>
              <p:nvPr/>
            </p:nvSpPr>
            <p:spPr>
              <a:xfrm>
                <a:off x="5254048" y="2840191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2" name="Google Shape;2102;p59"/>
              <p:cNvSpPr/>
              <p:nvPr/>
            </p:nvSpPr>
            <p:spPr>
              <a:xfrm>
                <a:off x="5310221" y="2840191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3" name="Google Shape;2103;p59"/>
              <p:cNvSpPr/>
              <p:nvPr/>
            </p:nvSpPr>
            <p:spPr>
              <a:xfrm>
                <a:off x="5197875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4" name="Google Shape;2104;p59"/>
              <p:cNvSpPr/>
              <p:nvPr/>
            </p:nvSpPr>
            <p:spPr>
              <a:xfrm>
                <a:off x="5254048" y="2950472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5" name="Google Shape;2105;p59"/>
              <p:cNvSpPr/>
              <p:nvPr/>
            </p:nvSpPr>
            <p:spPr>
              <a:xfrm>
                <a:off x="5310221" y="2950472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6" name="Google Shape;2106;p59"/>
              <p:cNvSpPr/>
              <p:nvPr/>
            </p:nvSpPr>
            <p:spPr>
              <a:xfrm>
                <a:off x="5197875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7" name="Google Shape;2107;p59"/>
              <p:cNvSpPr/>
              <p:nvPr/>
            </p:nvSpPr>
            <p:spPr>
              <a:xfrm>
                <a:off x="5254048" y="3060694"/>
                <a:ext cx="22752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8" name="Google Shape;2108;p59"/>
              <p:cNvSpPr/>
              <p:nvPr/>
            </p:nvSpPr>
            <p:spPr>
              <a:xfrm>
                <a:off x="5310221" y="3060694"/>
                <a:ext cx="22811" cy="7792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2" extrusionOk="0">
                    <a:moveTo>
                      <a:pt x="1" y="1"/>
                    </a:moveTo>
                    <a:lnTo>
                      <a:pt x="1" y="1322"/>
                    </a:lnTo>
                    <a:lnTo>
                      <a:pt x="386" y="132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9" name="Google Shape;2109;p59"/>
              <p:cNvSpPr/>
              <p:nvPr/>
            </p:nvSpPr>
            <p:spPr>
              <a:xfrm>
                <a:off x="5197875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0" y="1"/>
                    </a:moveTo>
                    <a:lnTo>
                      <a:pt x="0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0" name="Google Shape;2110;p59"/>
              <p:cNvSpPr/>
              <p:nvPr/>
            </p:nvSpPr>
            <p:spPr>
              <a:xfrm>
                <a:off x="5254048" y="3170974"/>
                <a:ext cx="22752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1" name="Google Shape;2111;p59"/>
              <p:cNvSpPr/>
              <p:nvPr/>
            </p:nvSpPr>
            <p:spPr>
              <a:xfrm>
                <a:off x="5310221" y="3170974"/>
                <a:ext cx="22811" cy="778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21" extrusionOk="0">
                    <a:moveTo>
                      <a:pt x="1" y="1"/>
                    </a:moveTo>
                    <a:lnTo>
                      <a:pt x="1" y="1321"/>
                    </a:lnTo>
                    <a:lnTo>
                      <a:pt x="386" y="1321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2" name="Google Shape;2112;p59"/>
              <p:cNvSpPr/>
              <p:nvPr/>
            </p:nvSpPr>
            <p:spPr>
              <a:xfrm>
                <a:off x="5451331" y="2808952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3" name="Google Shape;2113;p59"/>
              <p:cNvSpPr/>
              <p:nvPr/>
            </p:nvSpPr>
            <p:spPr>
              <a:xfrm>
                <a:off x="5497483" y="2808952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4" name="Google Shape;2114;p59"/>
              <p:cNvSpPr/>
              <p:nvPr/>
            </p:nvSpPr>
            <p:spPr>
              <a:xfrm>
                <a:off x="5451331" y="2874260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5" name="Google Shape;2115;p59"/>
              <p:cNvSpPr/>
              <p:nvPr/>
            </p:nvSpPr>
            <p:spPr>
              <a:xfrm>
                <a:off x="5497483" y="2874260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6" name="Google Shape;2116;p59"/>
              <p:cNvSpPr/>
              <p:nvPr/>
            </p:nvSpPr>
            <p:spPr>
              <a:xfrm>
                <a:off x="5451331" y="2939626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7" name="Google Shape;2117;p59"/>
              <p:cNvSpPr/>
              <p:nvPr/>
            </p:nvSpPr>
            <p:spPr>
              <a:xfrm>
                <a:off x="5497483" y="2939626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8" name="Google Shape;2118;p59"/>
              <p:cNvSpPr/>
              <p:nvPr/>
            </p:nvSpPr>
            <p:spPr>
              <a:xfrm>
                <a:off x="5451331" y="3004934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5" y="782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9" name="Google Shape;2119;p59"/>
              <p:cNvSpPr/>
              <p:nvPr/>
            </p:nvSpPr>
            <p:spPr>
              <a:xfrm>
                <a:off x="5497483" y="3004934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384" y="7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0" name="Google Shape;2120;p59"/>
              <p:cNvSpPr/>
              <p:nvPr/>
            </p:nvSpPr>
            <p:spPr>
              <a:xfrm>
                <a:off x="5451331" y="3071539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1" name="Google Shape;2121;p59"/>
              <p:cNvSpPr/>
              <p:nvPr/>
            </p:nvSpPr>
            <p:spPr>
              <a:xfrm>
                <a:off x="5497483" y="3071539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2" name="Google Shape;2122;p59"/>
              <p:cNvSpPr/>
              <p:nvPr/>
            </p:nvSpPr>
            <p:spPr>
              <a:xfrm>
                <a:off x="5451331" y="3136847"/>
                <a:ext cx="22752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5" y="7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3" name="Google Shape;2123;p59"/>
              <p:cNvSpPr/>
              <p:nvPr/>
            </p:nvSpPr>
            <p:spPr>
              <a:xfrm>
                <a:off x="5497483" y="3136847"/>
                <a:ext cx="22693" cy="4615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3" extrusionOk="0">
                    <a:moveTo>
                      <a:pt x="0" y="1"/>
                    </a:moveTo>
                    <a:lnTo>
                      <a:pt x="0" y="783"/>
                    </a:lnTo>
                    <a:lnTo>
                      <a:pt x="384" y="7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4" name="Google Shape;2124;p59"/>
              <p:cNvSpPr/>
              <p:nvPr/>
            </p:nvSpPr>
            <p:spPr>
              <a:xfrm>
                <a:off x="5710327" y="2823157"/>
                <a:ext cx="32418" cy="449672"/>
              </a:xfrm>
              <a:custGeom>
                <a:avLst/>
                <a:gdLst/>
                <a:ahLst/>
                <a:cxnLst/>
                <a:rect l="l" t="t" r="r" b="b"/>
                <a:pathLst>
                  <a:path w="550" h="7629" extrusionOk="0">
                    <a:moveTo>
                      <a:pt x="549" y="1"/>
                    </a:moveTo>
                    <a:lnTo>
                      <a:pt x="0" y="369"/>
                    </a:lnTo>
                    <a:lnTo>
                      <a:pt x="0" y="7628"/>
                    </a:lnTo>
                    <a:lnTo>
                      <a:pt x="549" y="7628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5" name="Google Shape;2125;p59"/>
              <p:cNvSpPr/>
              <p:nvPr/>
            </p:nvSpPr>
            <p:spPr>
              <a:xfrm>
                <a:off x="5387142" y="2763625"/>
                <a:ext cx="32418" cy="50920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8639" extrusionOk="0">
                    <a:moveTo>
                      <a:pt x="549" y="0"/>
                    </a:moveTo>
                    <a:lnTo>
                      <a:pt x="0" y="370"/>
                    </a:lnTo>
                    <a:lnTo>
                      <a:pt x="0" y="8638"/>
                    </a:lnTo>
                    <a:lnTo>
                      <a:pt x="549" y="8638"/>
                    </a:lnTo>
                    <a:lnTo>
                      <a:pt x="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126" name="Google Shape;2126;p59"/>
            <p:cNvSpPr/>
            <p:nvPr/>
          </p:nvSpPr>
          <p:spPr>
            <a:xfrm>
              <a:off x="3320484" y="1011280"/>
              <a:ext cx="982916" cy="2363553"/>
            </a:xfrm>
            <a:custGeom>
              <a:avLst/>
              <a:gdLst/>
              <a:ahLst/>
              <a:cxnLst/>
              <a:rect l="l" t="t" r="r" b="b"/>
              <a:pathLst>
                <a:path w="27326" h="65709" extrusionOk="0">
                  <a:moveTo>
                    <a:pt x="10505" y="62062"/>
                  </a:moveTo>
                  <a:lnTo>
                    <a:pt x="1" y="59784"/>
                  </a:lnTo>
                  <a:lnTo>
                    <a:pt x="36" y="28134"/>
                  </a:lnTo>
                  <a:lnTo>
                    <a:pt x="10505" y="17341"/>
                  </a:lnTo>
                  <a:lnTo>
                    <a:pt x="10505" y="62062"/>
                  </a:lnTo>
                  <a:close/>
                  <a:moveTo>
                    <a:pt x="13507" y="14247"/>
                  </a:moveTo>
                  <a:lnTo>
                    <a:pt x="13507" y="62713"/>
                  </a:lnTo>
                  <a:lnTo>
                    <a:pt x="27325" y="65708"/>
                  </a:lnTo>
                  <a:lnTo>
                    <a:pt x="27325" y="0"/>
                  </a:ln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14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3286385" y="2007508"/>
              <a:ext cx="76544" cy="1158414"/>
            </a:xfrm>
            <a:custGeom>
              <a:avLst/>
              <a:gdLst/>
              <a:ahLst/>
              <a:cxnLst/>
              <a:rect l="l" t="t" r="r" b="b"/>
              <a:pathLst>
                <a:path w="2128" h="32205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204"/>
                  </a:lnTo>
                  <a:lnTo>
                    <a:pt x="2127" y="31873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3" y="0"/>
                  </a:moveTo>
                  <a:lnTo>
                    <a:pt x="1" y="671"/>
                  </a:ln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0"/>
                  </a:moveTo>
                  <a:lnTo>
                    <a:pt x="1" y="1378"/>
                  </a:ln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3320484" y="3137078"/>
              <a:ext cx="377901" cy="106147"/>
            </a:xfrm>
            <a:custGeom>
              <a:avLst/>
              <a:gdLst/>
              <a:ahLst/>
              <a:cxnLst/>
              <a:rect l="l" t="t" r="r" b="b"/>
              <a:pathLst>
                <a:path w="10506" h="2951" extrusionOk="0">
                  <a:moveTo>
                    <a:pt x="1" y="671"/>
                  </a:moveTo>
                  <a:lnTo>
                    <a:pt x="10505" y="2950"/>
                  </a:lnTo>
                  <a:lnTo>
                    <a:pt x="10505" y="1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3806294" y="3217004"/>
              <a:ext cx="497105" cy="157405"/>
            </a:xfrm>
            <a:custGeom>
              <a:avLst/>
              <a:gdLst/>
              <a:ahLst/>
              <a:cxnLst/>
              <a:rect l="l" t="t" r="r" b="b"/>
              <a:pathLst>
                <a:path w="13820" h="4376" extrusionOk="0">
                  <a:moveTo>
                    <a:pt x="1" y="1378"/>
                  </a:moveTo>
                  <a:lnTo>
                    <a:pt x="13819" y="4375"/>
                  </a:lnTo>
                  <a:lnTo>
                    <a:pt x="13819" y="2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3320484" y="1635038"/>
              <a:ext cx="377901" cy="1526243"/>
            </a:xfrm>
            <a:custGeom>
              <a:avLst/>
              <a:gdLst/>
              <a:ahLst/>
              <a:cxnLst/>
              <a:rect l="l" t="t" r="r" b="b"/>
              <a:pathLst>
                <a:path w="10506" h="42431" extrusionOk="0">
                  <a:moveTo>
                    <a:pt x="10505" y="0"/>
                  </a:moveTo>
                  <a:lnTo>
                    <a:pt x="36" y="10793"/>
                  </a:lnTo>
                  <a:lnTo>
                    <a:pt x="1" y="42429"/>
                  </a:lnTo>
                  <a:lnTo>
                    <a:pt x="3" y="42431"/>
                  </a:lnTo>
                  <a:lnTo>
                    <a:pt x="36" y="12484"/>
                  </a:lnTo>
                  <a:lnTo>
                    <a:pt x="10505" y="1989"/>
                  </a:lnTo>
                  <a:lnTo>
                    <a:pt x="1050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3806294" y="1011280"/>
              <a:ext cx="497105" cy="584009"/>
            </a:xfrm>
            <a:custGeom>
              <a:avLst/>
              <a:gdLst/>
              <a:ahLst/>
              <a:cxnLst/>
              <a:rect l="l" t="t" r="r" b="b"/>
              <a:pathLst>
                <a:path w="13820" h="16236" extrusionOk="0">
                  <a:moveTo>
                    <a:pt x="13819" y="0"/>
                  </a:moveTo>
                  <a:lnTo>
                    <a:pt x="1" y="14247"/>
                  </a:lnTo>
                  <a:lnTo>
                    <a:pt x="1" y="16235"/>
                  </a:lnTo>
                  <a:lnTo>
                    <a:pt x="13819" y="3097"/>
                  </a:lnTo>
                  <a:lnTo>
                    <a:pt x="138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2752" y="1"/>
                  </a:moveTo>
                  <a:lnTo>
                    <a:pt x="1" y="654"/>
                  </a:lnTo>
                  <a:lnTo>
                    <a:pt x="1" y="49053"/>
                  </a:lnTo>
                  <a:lnTo>
                    <a:pt x="2752" y="4816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3806294" y="1500366"/>
              <a:ext cx="99025" cy="1764436"/>
            </a:xfrm>
            <a:custGeom>
              <a:avLst/>
              <a:gdLst/>
              <a:ahLst/>
              <a:cxnLst/>
              <a:rect l="l" t="t" r="r" b="b"/>
              <a:pathLst>
                <a:path w="2753" h="49053" fill="none" extrusionOk="0">
                  <a:moveTo>
                    <a:pt x="1" y="49053"/>
                  </a:moveTo>
                  <a:lnTo>
                    <a:pt x="2752" y="48169"/>
                  </a:lnTo>
                  <a:lnTo>
                    <a:pt x="2752" y="1"/>
                  </a:lnTo>
                  <a:lnTo>
                    <a:pt x="1" y="6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2127" y="1"/>
                  </a:moveTo>
                  <a:lnTo>
                    <a:pt x="1" y="457"/>
                  </a:lnTo>
                  <a:lnTo>
                    <a:pt x="1" y="32066"/>
                  </a:lnTo>
                  <a:lnTo>
                    <a:pt x="2127" y="3173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2698631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3320484" y="2007508"/>
              <a:ext cx="76544" cy="1153414"/>
            </a:xfrm>
            <a:custGeom>
              <a:avLst/>
              <a:gdLst/>
              <a:ahLst/>
              <a:cxnLst/>
              <a:rect l="l" t="t" r="r" b="b"/>
              <a:pathLst>
                <a:path w="2128" h="32066" fill="none" extrusionOk="0">
                  <a:moveTo>
                    <a:pt x="1" y="32066"/>
                  </a:moveTo>
                  <a:lnTo>
                    <a:pt x="2127" y="31734"/>
                  </a:lnTo>
                  <a:lnTo>
                    <a:pt x="2127" y="1"/>
                  </a:lnTo>
                  <a:lnTo>
                    <a:pt x="1" y="45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3320448" y="2503392"/>
              <a:ext cx="377793" cy="142297"/>
            </a:xfrm>
            <a:custGeom>
              <a:avLst/>
              <a:gdLst/>
              <a:ahLst/>
              <a:cxnLst/>
              <a:rect l="l" t="t" r="r" b="b"/>
              <a:pathLst>
                <a:path w="10503" h="3956" extrusionOk="0">
                  <a:moveTo>
                    <a:pt x="10503" y="1"/>
                  </a:moveTo>
                  <a:lnTo>
                    <a:pt x="1" y="1591"/>
                  </a:lnTo>
                  <a:lnTo>
                    <a:pt x="1" y="3956"/>
                  </a:lnTo>
                  <a:lnTo>
                    <a:pt x="10503" y="2733"/>
                  </a:lnTo>
                  <a:lnTo>
                    <a:pt x="105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3287608" y="3190565"/>
              <a:ext cx="883171" cy="326572"/>
            </a:xfrm>
            <a:custGeom>
              <a:avLst/>
              <a:gdLst/>
              <a:ahLst/>
              <a:cxnLst/>
              <a:rect l="l" t="t" r="r" b="b"/>
              <a:pathLst>
                <a:path w="24553" h="9079" extrusionOk="0">
                  <a:moveTo>
                    <a:pt x="0" y="0"/>
                  </a:moveTo>
                  <a:lnTo>
                    <a:pt x="0" y="2366"/>
                  </a:lnTo>
                  <a:lnTo>
                    <a:pt x="24552" y="9078"/>
                  </a:lnTo>
                  <a:lnTo>
                    <a:pt x="24552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3806474" y="2403539"/>
              <a:ext cx="493365" cy="183591"/>
            </a:xfrm>
            <a:custGeom>
              <a:avLst/>
              <a:gdLst/>
              <a:ahLst/>
              <a:cxnLst/>
              <a:rect l="l" t="t" r="r" b="b"/>
              <a:pathLst>
                <a:path w="13716" h="5104" extrusionOk="0">
                  <a:moveTo>
                    <a:pt x="13716" y="0"/>
                  </a:moveTo>
                  <a:lnTo>
                    <a:pt x="0" y="2304"/>
                  </a:lnTo>
                  <a:lnTo>
                    <a:pt x="0" y="5104"/>
                  </a:lnTo>
                  <a:lnTo>
                    <a:pt x="13716" y="3678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59"/>
            <p:cNvSpPr/>
            <p:nvPr/>
          </p:nvSpPr>
          <p:spPr>
            <a:xfrm>
              <a:off x="3732843" y="1596586"/>
              <a:ext cx="34675" cy="1663001"/>
            </a:xfrm>
            <a:custGeom>
              <a:avLst/>
              <a:gdLst/>
              <a:ahLst/>
              <a:cxnLst/>
              <a:rect l="l" t="t" r="r" b="b"/>
              <a:pathLst>
                <a:path w="964" h="46233" fill="none" extrusionOk="0">
                  <a:moveTo>
                    <a:pt x="950" y="46232"/>
                  </a:moveTo>
                  <a:lnTo>
                    <a:pt x="0" y="45994"/>
                  </a:lnTo>
                  <a:lnTo>
                    <a:pt x="0" y="10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59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59"/>
            <p:cNvSpPr/>
            <p:nvPr/>
          </p:nvSpPr>
          <p:spPr>
            <a:xfrm>
              <a:off x="3193906" y="3160890"/>
              <a:ext cx="992952" cy="237150"/>
            </a:xfrm>
            <a:custGeom>
              <a:avLst/>
              <a:gdLst/>
              <a:ahLst/>
              <a:cxnLst/>
              <a:rect l="l" t="t" r="r" b="b"/>
              <a:pathLst>
                <a:path w="27605" h="6593" extrusionOk="0">
                  <a:moveTo>
                    <a:pt x="11583" y="3178"/>
                  </a:moveTo>
                  <a:lnTo>
                    <a:pt x="1" y="470"/>
                  </a:lnTo>
                  <a:lnTo>
                    <a:pt x="3520" y="1"/>
                  </a:lnTo>
                  <a:lnTo>
                    <a:pt x="13972" y="2254"/>
                  </a:lnTo>
                  <a:lnTo>
                    <a:pt x="11583" y="3178"/>
                  </a:lnTo>
                  <a:close/>
                  <a:moveTo>
                    <a:pt x="17047" y="2917"/>
                  </a:moveTo>
                  <a:lnTo>
                    <a:pt x="14629" y="3890"/>
                  </a:lnTo>
                  <a:lnTo>
                    <a:pt x="26183" y="6593"/>
                  </a:lnTo>
                  <a:lnTo>
                    <a:pt x="27604" y="5193"/>
                  </a:lnTo>
                  <a:lnTo>
                    <a:pt x="17046" y="29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59"/>
            <p:cNvSpPr/>
            <p:nvPr/>
          </p:nvSpPr>
          <p:spPr>
            <a:xfrm>
              <a:off x="3193906" y="3160890"/>
              <a:ext cx="992952" cy="237114"/>
            </a:xfrm>
            <a:custGeom>
              <a:avLst/>
              <a:gdLst/>
              <a:ahLst/>
              <a:cxnLst/>
              <a:rect l="l" t="t" r="r" b="b"/>
              <a:pathLst>
                <a:path w="27605" h="6592" fill="none" extrusionOk="0">
                  <a:moveTo>
                    <a:pt x="3520" y="1"/>
                  </a:moveTo>
                  <a:lnTo>
                    <a:pt x="1" y="470"/>
                  </a:lnTo>
                  <a:lnTo>
                    <a:pt x="26183" y="6592"/>
                  </a:lnTo>
                  <a:lnTo>
                    <a:pt x="27604" y="519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9"/>
            <p:cNvSpPr/>
            <p:nvPr/>
          </p:nvSpPr>
          <p:spPr>
            <a:xfrm>
              <a:off x="3320448" y="2601699"/>
              <a:ext cx="377793" cy="46545"/>
            </a:xfrm>
            <a:custGeom>
              <a:avLst/>
              <a:gdLst/>
              <a:ahLst/>
              <a:cxnLst/>
              <a:rect l="l" t="t" r="r" b="b"/>
              <a:pathLst>
                <a:path w="10503" h="1294" extrusionOk="0">
                  <a:moveTo>
                    <a:pt x="10503" y="0"/>
                  </a:moveTo>
                  <a:lnTo>
                    <a:pt x="1" y="1223"/>
                  </a:lnTo>
                  <a:lnTo>
                    <a:pt x="2088" y="1293"/>
                  </a:lnTo>
                  <a:lnTo>
                    <a:pt x="10502" y="415"/>
                  </a:lnTo>
                  <a:lnTo>
                    <a:pt x="1050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59"/>
            <p:cNvSpPr/>
            <p:nvPr/>
          </p:nvSpPr>
          <p:spPr>
            <a:xfrm>
              <a:off x="3806510" y="2534579"/>
              <a:ext cx="514047" cy="56833"/>
            </a:xfrm>
            <a:custGeom>
              <a:avLst/>
              <a:gdLst/>
              <a:ahLst/>
              <a:cxnLst/>
              <a:rect l="l" t="t" r="r" b="b"/>
              <a:pathLst>
                <a:path w="14291" h="1580" extrusionOk="0">
                  <a:moveTo>
                    <a:pt x="14034" y="1"/>
                  </a:moveTo>
                  <a:lnTo>
                    <a:pt x="0" y="1484"/>
                  </a:lnTo>
                  <a:lnTo>
                    <a:pt x="2725" y="1579"/>
                  </a:lnTo>
                  <a:lnTo>
                    <a:pt x="14290" y="475"/>
                  </a:lnTo>
                  <a:lnTo>
                    <a:pt x="1403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59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59"/>
            <p:cNvSpPr/>
            <p:nvPr/>
          </p:nvSpPr>
          <p:spPr>
            <a:xfrm>
              <a:off x="3193654" y="3177760"/>
              <a:ext cx="948025" cy="235028"/>
            </a:xfrm>
            <a:custGeom>
              <a:avLst/>
              <a:gdLst/>
              <a:ahLst/>
              <a:cxnLst/>
              <a:rect l="l" t="t" r="r" b="b"/>
              <a:pathLst>
                <a:path w="26356" h="6534" extrusionOk="0">
                  <a:moveTo>
                    <a:pt x="8" y="1"/>
                  </a:moveTo>
                  <a:lnTo>
                    <a:pt x="1" y="343"/>
                  </a:lnTo>
                  <a:lnTo>
                    <a:pt x="26355" y="6534"/>
                  </a:lnTo>
                  <a:lnTo>
                    <a:pt x="26276" y="6099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51" name="Google Shape;2151;p59"/>
          <p:cNvGrpSpPr/>
          <p:nvPr/>
        </p:nvGrpSpPr>
        <p:grpSpPr>
          <a:xfrm>
            <a:off x="1328800" y="1399175"/>
            <a:ext cx="7795075" cy="2848350"/>
            <a:chOff x="1328800" y="1399175"/>
            <a:chExt cx="7795075" cy="2848350"/>
          </a:xfrm>
        </p:grpSpPr>
        <p:sp>
          <p:nvSpPr>
            <p:cNvPr id="2152" name="Google Shape;2152;p59"/>
            <p:cNvSpPr/>
            <p:nvPr/>
          </p:nvSpPr>
          <p:spPr>
            <a:xfrm>
              <a:off x="1328800" y="1399175"/>
              <a:ext cx="7795075" cy="2847300"/>
            </a:xfrm>
            <a:custGeom>
              <a:avLst/>
              <a:gdLst/>
              <a:ahLst/>
              <a:cxnLst/>
              <a:rect l="l" t="t" r="r" b="b"/>
              <a:pathLst>
                <a:path w="311803" h="113892" extrusionOk="0">
                  <a:moveTo>
                    <a:pt x="68" y="0"/>
                  </a:moveTo>
                  <a:lnTo>
                    <a:pt x="0" y="38662"/>
                  </a:lnTo>
                  <a:lnTo>
                    <a:pt x="171438" y="113892"/>
                  </a:lnTo>
                  <a:lnTo>
                    <a:pt x="245295" y="113789"/>
                  </a:lnTo>
                  <a:lnTo>
                    <a:pt x="311803" y="113789"/>
                  </a:ln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</p:sp>
        <p:sp>
          <p:nvSpPr>
            <p:cNvPr id="2153" name="Google Shape;2153;p59"/>
            <p:cNvSpPr/>
            <p:nvPr/>
          </p:nvSpPr>
          <p:spPr>
            <a:xfrm>
              <a:off x="1333150" y="2525300"/>
              <a:ext cx="3380625" cy="1722225"/>
            </a:xfrm>
            <a:custGeom>
              <a:avLst/>
              <a:gdLst/>
              <a:ahLst/>
              <a:cxnLst/>
              <a:rect l="l" t="t" r="r" b="b"/>
              <a:pathLst>
                <a:path w="135225" h="68889" extrusionOk="0">
                  <a:moveTo>
                    <a:pt x="0" y="0"/>
                  </a:moveTo>
                  <a:lnTo>
                    <a:pt x="100" y="36834"/>
                  </a:lnTo>
                  <a:lnTo>
                    <a:pt x="60163" y="68757"/>
                  </a:lnTo>
                  <a:lnTo>
                    <a:pt x="94010" y="68889"/>
                  </a:lnTo>
                  <a:lnTo>
                    <a:pt x="135225" y="68757"/>
                  </a:lnTo>
                  <a:close/>
                </a:path>
              </a:pathLst>
            </a:custGeom>
            <a:gradFill>
              <a:gsLst>
                <a:gs pos="0">
                  <a:srgbClr val="0B0A33">
                    <a:alpha val="57647"/>
                  </a:srgbClr>
                </a:gs>
                <a:gs pos="100000">
                  <a:srgbClr val="3C4173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lezar"/>
              <a:buNone/>
              <a:defRPr sz="4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63"/>
          <p:cNvSpPr/>
          <p:nvPr/>
        </p:nvSpPr>
        <p:spPr>
          <a:xfrm>
            <a:off x="2675403" y="3028004"/>
            <a:ext cx="3767626" cy="1214117"/>
          </a:xfrm>
          <a:prstGeom prst="roundRect">
            <a:avLst>
              <a:gd name="adj" fmla="val 24284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5" name="Google Shape;2165;p63"/>
          <p:cNvSpPr txBox="1">
            <a:spLocks noGrp="1"/>
          </p:cNvSpPr>
          <p:nvPr>
            <p:ph type="ctrTitle"/>
          </p:nvPr>
        </p:nvSpPr>
        <p:spPr>
          <a:xfrm>
            <a:off x="2567550" y="1154500"/>
            <a:ext cx="4009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600" dirty="0">
                <a:solidFill>
                  <a:schemeClr val="accent2"/>
                </a:solidFill>
              </a:rPr>
              <a:t>馬上上工</a:t>
            </a:r>
            <a:endParaRPr dirty="0"/>
          </a:p>
        </p:txBody>
      </p:sp>
      <p:sp>
        <p:nvSpPr>
          <p:cNvPr id="2166" name="Google Shape;2166;p63"/>
          <p:cNvSpPr txBox="1">
            <a:spLocks noGrp="1"/>
          </p:cNvSpPr>
          <p:nvPr>
            <p:ph type="subTitle" idx="1"/>
          </p:nvPr>
        </p:nvSpPr>
        <p:spPr>
          <a:xfrm>
            <a:off x="2718645" y="3451725"/>
            <a:ext cx="3593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00957013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黃煥廷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00957057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林甯墾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00957122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李汪慶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00957127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江仲恩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00957136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羅思遠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7" name="Google Shape;2167;p63"/>
          <p:cNvGrpSpPr/>
          <p:nvPr/>
        </p:nvGrpSpPr>
        <p:grpSpPr>
          <a:xfrm>
            <a:off x="6935784" y="424140"/>
            <a:ext cx="1995873" cy="1226326"/>
            <a:chOff x="1718650" y="1257350"/>
            <a:chExt cx="1088975" cy="669100"/>
          </a:xfrm>
        </p:grpSpPr>
        <p:sp>
          <p:nvSpPr>
            <p:cNvPr id="2168" name="Google Shape;2168;p63"/>
            <p:cNvSpPr/>
            <p:nvPr/>
          </p:nvSpPr>
          <p:spPr>
            <a:xfrm>
              <a:off x="1719950" y="1765100"/>
              <a:ext cx="1086375" cy="43500"/>
            </a:xfrm>
            <a:custGeom>
              <a:avLst/>
              <a:gdLst/>
              <a:ahLst/>
              <a:cxnLst/>
              <a:rect l="l" t="t" r="r" b="b"/>
              <a:pathLst>
                <a:path w="43455" h="1740" extrusionOk="0">
                  <a:moveTo>
                    <a:pt x="0" y="0"/>
                  </a:moveTo>
                  <a:lnTo>
                    <a:pt x="0" y="1740"/>
                  </a:lnTo>
                  <a:lnTo>
                    <a:pt x="43455" y="1740"/>
                  </a:lnTo>
                  <a:lnTo>
                    <a:pt x="43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1718775" y="1763925"/>
              <a:ext cx="1088725" cy="45850"/>
            </a:xfrm>
            <a:custGeom>
              <a:avLst/>
              <a:gdLst/>
              <a:ahLst/>
              <a:cxnLst/>
              <a:rect l="l" t="t" r="r" b="b"/>
              <a:pathLst>
                <a:path w="43549" h="1834" extrusionOk="0">
                  <a:moveTo>
                    <a:pt x="43450" y="99"/>
                  </a:moveTo>
                  <a:lnTo>
                    <a:pt x="43450" y="1735"/>
                  </a:lnTo>
                  <a:lnTo>
                    <a:pt x="99" y="1735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1787"/>
                  </a:lnTo>
                  <a:cubicBezTo>
                    <a:pt x="1" y="1812"/>
                    <a:pt x="21" y="1833"/>
                    <a:pt x="47" y="1833"/>
                  </a:cubicBezTo>
                  <a:lnTo>
                    <a:pt x="43502" y="1833"/>
                  </a:lnTo>
                  <a:cubicBezTo>
                    <a:pt x="43528" y="1833"/>
                    <a:pt x="43548" y="1812"/>
                    <a:pt x="43548" y="1787"/>
                  </a:cubicBezTo>
                  <a:lnTo>
                    <a:pt x="43548" y="47"/>
                  </a:lnTo>
                  <a:cubicBezTo>
                    <a:pt x="43548" y="21"/>
                    <a:pt x="43528" y="1"/>
                    <a:pt x="43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1719950" y="1808575"/>
              <a:ext cx="1086375" cy="27275"/>
            </a:xfrm>
            <a:custGeom>
              <a:avLst/>
              <a:gdLst/>
              <a:ahLst/>
              <a:cxnLst/>
              <a:rect l="l" t="t" r="r" b="b"/>
              <a:pathLst>
                <a:path w="43455" h="1091" extrusionOk="0">
                  <a:moveTo>
                    <a:pt x="0" y="1"/>
                  </a:moveTo>
                  <a:lnTo>
                    <a:pt x="3297" y="1091"/>
                  </a:lnTo>
                  <a:lnTo>
                    <a:pt x="40163" y="1091"/>
                  </a:lnTo>
                  <a:lnTo>
                    <a:pt x="43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1719950" y="1808575"/>
              <a:ext cx="1086375" cy="27275"/>
            </a:xfrm>
            <a:custGeom>
              <a:avLst/>
              <a:gdLst/>
              <a:ahLst/>
              <a:cxnLst/>
              <a:rect l="l" t="t" r="r" b="b"/>
              <a:pathLst>
                <a:path w="43455" h="1091" extrusionOk="0">
                  <a:moveTo>
                    <a:pt x="43455" y="1"/>
                  </a:moveTo>
                  <a:lnTo>
                    <a:pt x="0" y="1"/>
                  </a:lnTo>
                  <a:lnTo>
                    <a:pt x="3297" y="1091"/>
                  </a:lnTo>
                  <a:lnTo>
                    <a:pt x="40163" y="109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1718650" y="1807400"/>
              <a:ext cx="1088975" cy="29725"/>
            </a:xfrm>
            <a:custGeom>
              <a:avLst/>
              <a:gdLst/>
              <a:ahLst/>
              <a:cxnLst/>
              <a:rect l="l" t="t" r="r" b="b"/>
              <a:pathLst>
                <a:path w="43559" h="1189" extrusionOk="0">
                  <a:moveTo>
                    <a:pt x="43206" y="94"/>
                  </a:moveTo>
                  <a:lnTo>
                    <a:pt x="40205" y="1091"/>
                  </a:lnTo>
                  <a:lnTo>
                    <a:pt x="3354" y="1091"/>
                  </a:lnTo>
                  <a:lnTo>
                    <a:pt x="354" y="94"/>
                  </a:lnTo>
                  <a:close/>
                  <a:moveTo>
                    <a:pt x="52" y="1"/>
                  </a:moveTo>
                  <a:cubicBezTo>
                    <a:pt x="32" y="1"/>
                    <a:pt x="11" y="16"/>
                    <a:pt x="6" y="42"/>
                  </a:cubicBezTo>
                  <a:cubicBezTo>
                    <a:pt x="0" y="63"/>
                    <a:pt x="16" y="84"/>
                    <a:pt x="37" y="94"/>
                  </a:cubicBezTo>
                  <a:lnTo>
                    <a:pt x="3334" y="1184"/>
                  </a:lnTo>
                  <a:cubicBezTo>
                    <a:pt x="3334" y="1187"/>
                    <a:pt x="3336" y="1188"/>
                    <a:pt x="3339" y="1188"/>
                  </a:cubicBezTo>
                  <a:cubicBezTo>
                    <a:pt x="3343" y="1188"/>
                    <a:pt x="3347" y="1187"/>
                    <a:pt x="3349" y="1184"/>
                  </a:cubicBezTo>
                  <a:lnTo>
                    <a:pt x="40231" y="1184"/>
                  </a:lnTo>
                  <a:lnTo>
                    <a:pt x="43522" y="94"/>
                  </a:lnTo>
                  <a:cubicBezTo>
                    <a:pt x="43543" y="84"/>
                    <a:pt x="43559" y="63"/>
                    <a:pt x="43553" y="42"/>
                  </a:cubicBezTo>
                  <a:cubicBezTo>
                    <a:pt x="43548" y="16"/>
                    <a:pt x="43528" y="1"/>
                    <a:pt x="4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1877525" y="1835825"/>
              <a:ext cx="59450" cy="89325"/>
            </a:xfrm>
            <a:custGeom>
              <a:avLst/>
              <a:gdLst/>
              <a:ahLst/>
              <a:cxnLst/>
              <a:rect l="l" t="t" r="r" b="b"/>
              <a:pathLst>
                <a:path w="2378" h="3573" extrusionOk="0">
                  <a:moveTo>
                    <a:pt x="0" y="1"/>
                  </a:moveTo>
                  <a:lnTo>
                    <a:pt x="0" y="3573"/>
                  </a:lnTo>
                  <a:lnTo>
                    <a:pt x="2378" y="3573"/>
                  </a:lnTo>
                  <a:lnTo>
                    <a:pt x="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1876350" y="1834675"/>
              <a:ext cx="61800" cy="91775"/>
            </a:xfrm>
            <a:custGeom>
              <a:avLst/>
              <a:gdLst/>
              <a:ahLst/>
              <a:cxnLst/>
              <a:rect l="l" t="t" r="r" b="b"/>
              <a:pathLst>
                <a:path w="2472" h="3671" extrusionOk="0">
                  <a:moveTo>
                    <a:pt x="2373" y="93"/>
                  </a:moveTo>
                  <a:lnTo>
                    <a:pt x="2373" y="3572"/>
                  </a:lnTo>
                  <a:lnTo>
                    <a:pt x="99" y="3572"/>
                  </a:lnTo>
                  <a:lnTo>
                    <a:pt x="99" y="93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3619"/>
                  </a:lnTo>
                  <a:cubicBezTo>
                    <a:pt x="0" y="3645"/>
                    <a:pt x="21" y="3671"/>
                    <a:pt x="47" y="3671"/>
                  </a:cubicBezTo>
                  <a:lnTo>
                    <a:pt x="2425" y="3671"/>
                  </a:lnTo>
                  <a:cubicBezTo>
                    <a:pt x="2451" y="3665"/>
                    <a:pt x="2472" y="3645"/>
                    <a:pt x="2472" y="3619"/>
                  </a:cubicBezTo>
                  <a:lnTo>
                    <a:pt x="2472" y="47"/>
                  </a:lnTo>
                  <a:cubicBezTo>
                    <a:pt x="2472" y="21"/>
                    <a:pt x="2446" y="0"/>
                    <a:pt x="2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1836500" y="1816100"/>
              <a:ext cx="104000" cy="20925"/>
            </a:xfrm>
            <a:custGeom>
              <a:avLst/>
              <a:gdLst/>
              <a:ahLst/>
              <a:cxnLst/>
              <a:rect l="l" t="t" r="r" b="b"/>
              <a:pathLst>
                <a:path w="4160" h="837" extrusionOk="0">
                  <a:moveTo>
                    <a:pt x="2487" y="94"/>
                  </a:moveTo>
                  <a:lnTo>
                    <a:pt x="3874" y="743"/>
                  </a:lnTo>
                  <a:lnTo>
                    <a:pt x="1651" y="743"/>
                  </a:lnTo>
                  <a:lnTo>
                    <a:pt x="270" y="94"/>
                  </a:lnTo>
                  <a:close/>
                  <a:moveTo>
                    <a:pt x="52" y="1"/>
                  </a:moveTo>
                  <a:cubicBezTo>
                    <a:pt x="26" y="1"/>
                    <a:pt x="6" y="16"/>
                    <a:pt x="6" y="37"/>
                  </a:cubicBezTo>
                  <a:cubicBezTo>
                    <a:pt x="1" y="58"/>
                    <a:pt x="11" y="84"/>
                    <a:pt x="32" y="94"/>
                  </a:cubicBezTo>
                  <a:lnTo>
                    <a:pt x="1620" y="836"/>
                  </a:lnTo>
                  <a:lnTo>
                    <a:pt x="4092" y="836"/>
                  </a:lnTo>
                  <a:cubicBezTo>
                    <a:pt x="4143" y="836"/>
                    <a:pt x="4159" y="769"/>
                    <a:pt x="4112" y="748"/>
                  </a:cubicBezTo>
                  <a:lnTo>
                    <a:pt x="2518" y="6"/>
                  </a:lnTo>
                  <a:cubicBezTo>
                    <a:pt x="2513" y="1"/>
                    <a:pt x="2503" y="1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1870125" y="1821425"/>
              <a:ext cx="22475" cy="5075"/>
            </a:xfrm>
            <a:custGeom>
              <a:avLst/>
              <a:gdLst/>
              <a:ahLst/>
              <a:cxnLst/>
              <a:rect l="l" t="t" r="r" b="b"/>
              <a:pathLst>
                <a:path w="899" h="203" extrusionOk="0">
                  <a:moveTo>
                    <a:pt x="447" y="0"/>
                  </a:moveTo>
                  <a:cubicBezTo>
                    <a:pt x="197" y="0"/>
                    <a:pt x="0" y="47"/>
                    <a:pt x="0" y="104"/>
                  </a:cubicBezTo>
                  <a:cubicBezTo>
                    <a:pt x="0" y="156"/>
                    <a:pt x="197" y="203"/>
                    <a:pt x="447" y="203"/>
                  </a:cubicBezTo>
                  <a:cubicBezTo>
                    <a:pt x="696" y="203"/>
                    <a:pt x="898" y="156"/>
                    <a:pt x="898" y="104"/>
                  </a:cubicBezTo>
                  <a:cubicBezTo>
                    <a:pt x="898" y="47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1898800" y="1895025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65" y="0"/>
                  </a:moveTo>
                  <a:cubicBezTo>
                    <a:pt x="120" y="0"/>
                    <a:pt x="1" y="120"/>
                    <a:pt x="1" y="265"/>
                  </a:cubicBezTo>
                  <a:cubicBezTo>
                    <a:pt x="1" y="415"/>
                    <a:pt x="120" y="535"/>
                    <a:pt x="265" y="535"/>
                  </a:cubicBezTo>
                  <a:cubicBezTo>
                    <a:pt x="416" y="535"/>
                    <a:pt x="535" y="415"/>
                    <a:pt x="535" y="265"/>
                  </a:cubicBezTo>
                  <a:cubicBezTo>
                    <a:pt x="535" y="120"/>
                    <a:pt x="41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2602400" y="1835825"/>
              <a:ext cx="59475" cy="89325"/>
            </a:xfrm>
            <a:custGeom>
              <a:avLst/>
              <a:gdLst/>
              <a:ahLst/>
              <a:cxnLst/>
              <a:rect l="l" t="t" r="r" b="b"/>
              <a:pathLst>
                <a:path w="2379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2378" y="3573"/>
                  </a:lnTo>
                  <a:lnTo>
                    <a:pt x="2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2601225" y="1834675"/>
              <a:ext cx="61825" cy="91775"/>
            </a:xfrm>
            <a:custGeom>
              <a:avLst/>
              <a:gdLst/>
              <a:ahLst/>
              <a:cxnLst/>
              <a:rect l="l" t="t" r="r" b="b"/>
              <a:pathLst>
                <a:path w="2473" h="3671" extrusionOk="0">
                  <a:moveTo>
                    <a:pt x="2373" y="93"/>
                  </a:moveTo>
                  <a:lnTo>
                    <a:pt x="2373" y="3572"/>
                  </a:lnTo>
                  <a:lnTo>
                    <a:pt x="100" y="3572"/>
                  </a:lnTo>
                  <a:lnTo>
                    <a:pt x="100" y="93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619"/>
                  </a:lnTo>
                  <a:cubicBezTo>
                    <a:pt x="1" y="3645"/>
                    <a:pt x="22" y="3671"/>
                    <a:pt x="48" y="3671"/>
                  </a:cubicBezTo>
                  <a:lnTo>
                    <a:pt x="2425" y="3671"/>
                  </a:lnTo>
                  <a:cubicBezTo>
                    <a:pt x="2451" y="3671"/>
                    <a:pt x="2472" y="3645"/>
                    <a:pt x="2472" y="3619"/>
                  </a:cubicBezTo>
                  <a:lnTo>
                    <a:pt x="2472" y="47"/>
                  </a:lnTo>
                  <a:cubicBezTo>
                    <a:pt x="2472" y="21"/>
                    <a:pt x="2451" y="0"/>
                    <a:pt x="2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2599300" y="1815450"/>
              <a:ext cx="98925" cy="21575"/>
            </a:xfrm>
            <a:custGeom>
              <a:avLst/>
              <a:gdLst/>
              <a:ahLst/>
              <a:cxnLst/>
              <a:rect l="l" t="t" r="r" b="b"/>
              <a:pathLst>
                <a:path w="3957" h="863" extrusionOk="0">
                  <a:moveTo>
                    <a:pt x="3707" y="94"/>
                  </a:moveTo>
                  <a:lnTo>
                    <a:pt x="2487" y="769"/>
                  </a:lnTo>
                  <a:lnTo>
                    <a:pt x="244" y="769"/>
                  </a:lnTo>
                  <a:lnTo>
                    <a:pt x="1464" y="94"/>
                  </a:lnTo>
                  <a:close/>
                  <a:moveTo>
                    <a:pt x="1454" y="1"/>
                  </a:moveTo>
                  <a:cubicBezTo>
                    <a:pt x="1443" y="1"/>
                    <a:pt x="1433" y="1"/>
                    <a:pt x="1428" y="6"/>
                  </a:cubicBezTo>
                  <a:lnTo>
                    <a:pt x="31" y="774"/>
                  </a:lnTo>
                  <a:cubicBezTo>
                    <a:pt x="10" y="785"/>
                    <a:pt x="0" y="805"/>
                    <a:pt x="5" y="826"/>
                  </a:cubicBezTo>
                  <a:cubicBezTo>
                    <a:pt x="10" y="852"/>
                    <a:pt x="31" y="862"/>
                    <a:pt x="52" y="862"/>
                  </a:cubicBezTo>
                  <a:lnTo>
                    <a:pt x="2502" y="862"/>
                  </a:lnTo>
                  <a:cubicBezTo>
                    <a:pt x="2508" y="862"/>
                    <a:pt x="2518" y="862"/>
                    <a:pt x="2528" y="857"/>
                  </a:cubicBezTo>
                  <a:lnTo>
                    <a:pt x="3925" y="89"/>
                  </a:lnTo>
                  <a:cubicBezTo>
                    <a:pt x="3946" y="79"/>
                    <a:pt x="3956" y="58"/>
                    <a:pt x="3951" y="37"/>
                  </a:cubicBezTo>
                  <a:cubicBezTo>
                    <a:pt x="3946" y="16"/>
                    <a:pt x="3925" y="1"/>
                    <a:pt x="3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2646800" y="1821425"/>
              <a:ext cx="22475" cy="5075"/>
            </a:xfrm>
            <a:custGeom>
              <a:avLst/>
              <a:gdLst/>
              <a:ahLst/>
              <a:cxnLst/>
              <a:rect l="l" t="t" r="r" b="b"/>
              <a:pathLst>
                <a:path w="899" h="203" extrusionOk="0">
                  <a:moveTo>
                    <a:pt x="452" y="0"/>
                  </a:moveTo>
                  <a:cubicBezTo>
                    <a:pt x="203" y="0"/>
                    <a:pt x="0" y="47"/>
                    <a:pt x="0" y="104"/>
                  </a:cubicBezTo>
                  <a:cubicBezTo>
                    <a:pt x="0" y="156"/>
                    <a:pt x="203" y="203"/>
                    <a:pt x="452" y="203"/>
                  </a:cubicBezTo>
                  <a:cubicBezTo>
                    <a:pt x="701" y="203"/>
                    <a:pt x="898" y="156"/>
                    <a:pt x="898" y="104"/>
                  </a:cubicBezTo>
                  <a:cubicBezTo>
                    <a:pt x="898" y="47"/>
                    <a:pt x="701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2627200" y="1895025"/>
              <a:ext cx="15600" cy="13325"/>
            </a:xfrm>
            <a:custGeom>
              <a:avLst/>
              <a:gdLst/>
              <a:ahLst/>
              <a:cxnLst/>
              <a:rect l="l" t="t" r="r" b="b"/>
              <a:pathLst>
                <a:path w="624" h="533" extrusionOk="0">
                  <a:moveTo>
                    <a:pt x="265" y="0"/>
                  </a:moveTo>
                  <a:cubicBezTo>
                    <a:pt x="120" y="0"/>
                    <a:pt x="0" y="120"/>
                    <a:pt x="0" y="265"/>
                  </a:cubicBezTo>
                  <a:cubicBezTo>
                    <a:pt x="0" y="426"/>
                    <a:pt x="132" y="533"/>
                    <a:pt x="269" y="533"/>
                  </a:cubicBezTo>
                  <a:cubicBezTo>
                    <a:pt x="336" y="533"/>
                    <a:pt x="403" y="508"/>
                    <a:pt x="457" y="452"/>
                  </a:cubicBezTo>
                  <a:cubicBezTo>
                    <a:pt x="623" y="286"/>
                    <a:pt x="504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2118025" y="1258525"/>
              <a:ext cx="16500" cy="506075"/>
            </a:xfrm>
            <a:custGeom>
              <a:avLst/>
              <a:gdLst/>
              <a:ahLst/>
              <a:cxnLst/>
              <a:rect l="l" t="t" r="r" b="b"/>
              <a:pathLst>
                <a:path w="660" h="20243" extrusionOk="0">
                  <a:moveTo>
                    <a:pt x="0" y="0"/>
                  </a:moveTo>
                  <a:lnTo>
                    <a:pt x="208" y="20243"/>
                  </a:lnTo>
                  <a:lnTo>
                    <a:pt x="660" y="20243"/>
                  </a:lnTo>
                  <a:lnTo>
                    <a:pt x="452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1724875" y="1257350"/>
              <a:ext cx="399525" cy="508425"/>
            </a:xfrm>
            <a:custGeom>
              <a:avLst/>
              <a:gdLst/>
              <a:ahLst/>
              <a:cxnLst/>
              <a:rect l="l" t="t" r="r" b="b"/>
              <a:pathLst>
                <a:path w="15981" h="20337" extrusionOk="0">
                  <a:moveTo>
                    <a:pt x="15680" y="94"/>
                  </a:moveTo>
                  <a:lnTo>
                    <a:pt x="15882" y="20238"/>
                  </a:lnTo>
                  <a:lnTo>
                    <a:pt x="99" y="20238"/>
                  </a:lnTo>
                  <a:lnTo>
                    <a:pt x="307" y="94"/>
                  </a:lnTo>
                  <a:close/>
                  <a:moveTo>
                    <a:pt x="260" y="0"/>
                  </a:moveTo>
                  <a:cubicBezTo>
                    <a:pt x="229" y="0"/>
                    <a:pt x="208" y="21"/>
                    <a:pt x="208" y="47"/>
                  </a:cubicBezTo>
                  <a:lnTo>
                    <a:pt x="1" y="20290"/>
                  </a:lnTo>
                  <a:cubicBezTo>
                    <a:pt x="1" y="20300"/>
                    <a:pt x="6" y="20310"/>
                    <a:pt x="16" y="20321"/>
                  </a:cubicBezTo>
                  <a:cubicBezTo>
                    <a:pt x="27" y="20331"/>
                    <a:pt x="37" y="20336"/>
                    <a:pt x="53" y="20336"/>
                  </a:cubicBezTo>
                  <a:lnTo>
                    <a:pt x="15934" y="20336"/>
                  </a:lnTo>
                  <a:cubicBezTo>
                    <a:pt x="15944" y="20336"/>
                    <a:pt x="15960" y="20331"/>
                    <a:pt x="15965" y="20321"/>
                  </a:cubicBezTo>
                  <a:cubicBezTo>
                    <a:pt x="15975" y="20310"/>
                    <a:pt x="15981" y="20300"/>
                    <a:pt x="15981" y="20290"/>
                  </a:cubicBezTo>
                  <a:lnTo>
                    <a:pt x="15773" y="47"/>
                  </a:lnTo>
                  <a:cubicBezTo>
                    <a:pt x="15773" y="21"/>
                    <a:pt x="15752" y="0"/>
                    <a:pt x="1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1750575" y="1282925"/>
              <a:ext cx="348125" cy="457400"/>
            </a:xfrm>
            <a:custGeom>
              <a:avLst/>
              <a:gdLst/>
              <a:ahLst/>
              <a:cxnLst/>
              <a:rect l="l" t="t" r="r" b="b"/>
              <a:pathLst>
                <a:path w="13925" h="18296" extrusionOk="0">
                  <a:moveTo>
                    <a:pt x="13639" y="88"/>
                  </a:moveTo>
                  <a:lnTo>
                    <a:pt x="13826" y="18197"/>
                  </a:lnTo>
                  <a:lnTo>
                    <a:pt x="104" y="18197"/>
                  </a:lnTo>
                  <a:lnTo>
                    <a:pt x="286" y="88"/>
                  </a:lnTo>
                  <a:close/>
                  <a:moveTo>
                    <a:pt x="239" y="0"/>
                  </a:moveTo>
                  <a:cubicBezTo>
                    <a:pt x="213" y="0"/>
                    <a:pt x="193" y="21"/>
                    <a:pt x="193" y="47"/>
                  </a:cubicBezTo>
                  <a:lnTo>
                    <a:pt x="6" y="18249"/>
                  </a:lnTo>
                  <a:cubicBezTo>
                    <a:pt x="1" y="18259"/>
                    <a:pt x="6" y="18275"/>
                    <a:pt x="16" y="18280"/>
                  </a:cubicBezTo>
                  <a:cubicBezTo>
                    <a:pt x="27" y="18290"/>
                    <a:pt x="42" y="18296"/>
                    <a:pt x="53" y="18296"/>
                  </a:cubicBezTo>
                  <a:lnTo>
                    <a:pt x="13873" y="18296"/>
                  </a:lnTo>
                  <a:cubicBezTo>
                    <a:pt x="13888" y="18296"/>
                    <a:pt x="13899" y="18290"/>
                    <a:pt x="13909" y="18280"/>
                  </a:cubicBezTo>
                  <a:cubicBezTo>
                    <a:pt x="13920" y="18275"/>
                    <a:pt x="13925" y="18259"/>
                    <a:pt x="13925" y="18249"/>
                  </a:cubicBezTo>
                  <a:lnTo>
                    <a:pt x="13738" y="47"/>
                  </a:lnTo>
                  <a:cubicBezTo>
                    <a:pt x="13738" y="21"/>
                    <a:pt x="13717" y="0"/>
                    <a:pt x="13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1782250" y="1313150"/>
              <a:ext cx="278950" cy="397200"/>
            </a:xfrm>
            <a:custGeom>
              <a:avLst/>
              <a:gdLst/>
              <a:ahLst/>
              <a:cxnLst/>
              <a:rect l="l" t="t" r="r" b="b"/>
              <a:pathLst>
                <a:path w="11158" h="15888" extrusionOk="0">
                  <a:moveTo>
                    <a:pt x="7949" y="1"/>
                  </a:moveTo>
                  <a:cubicBezTo>
                    <a:pt x="7736" y="1"/>
                    <a:pt x="7627" y="260"/>
                    <a:pt x="7778" y="411"/>
                  </a:cubicBezTo>
                  <a:cubicBezTo>
                    <a:pt x="7826" y="459"/>
                    <a:pt x="7885" y="481"/>
                    <a:pt x="7944" y="481"/>
                  </a:cubicBezTo>
                  <a:cubicBezTo>
                    <a:pt x="8068" y="481"/>
                    <a:pt x="8188" y="384"/>
                    <a:pt x="8188" y="240"/>
                  </a:cubicBezTo>
                  <a:cubicBezTo>
                    <a:pt x="8188" y="110"/>
                    <a:pt x="8084" y="1"/>
                    <a:pt x="7954" y="1"/>
                  </a:cubicBezTo>
                  <a:close/>
                  <a:moveTo>
                    <a:pt x="10919" y="3370"/>
                  </a:moveTo>
                  <a:cubicBezTo>
                    <a:pt x="10706" y="3370"/>
                    <a:pt x="10597" y="3630"/>
                    <a:pt x="10747" y="3780"/>
                  </a:cubicBezTo>
                  <a:cubicBezTo>
                    <a:pt x="10797" y="3829"/>
                    <a:pt x="10857" y="3850"/>
                    <a:pt x="10916" y="3850"/>
                  </a:cubicBezTo>
                  <a:cubicBezTo>
                    <a:pt x="11040" y="3850"/>
                    <a:pt x="11157" y="3754"/>
                    <a:pt x="11157" y="3609"/>
                  </a:cubicBezTo>
                  <a:cubicBezTo>
                    <a:pt x="11157" y="3479"/>
                    <a:pt x="11053" y="3370"/>
                    <a:pt x="10919" y="3370"/>
                  </a:cubicBezTo>
                  <a:close/>
                  <a:moveTo>
                    <a:pt x="3318" y="120"/>
                  </a:moveTo>
                  <a:lnTo>
                    <a:pt x="3053" y="1963"/>
                  </a:lnTo>
                  <a:lnTo>
                    <a:pt x="1885" y="515"/>
                  </a:lnTo>
                  <a:lnTo>
                    <a:pt x="2389" y="2301"/>
                  </a:lnTo>
                  <a:lnTo>
                    <a:pt x="738" y="1449"/>
                  </a:lnTo>
                  <a:lnTo>
                    <a:pt x="1927" y="2877"/>
                  </a:lnTo>
                  <a:lnTo>
                    <a:pt x="68" y="2778"/>
                  </a:lnTo>
                  <a:lnTo>
                    <a:pt x="1740" y="3599"/>
                  </a:lnTo>
                  <a:lnTo>
                    <a:pt x="0" y="4258"/>
                  </a:lnTo>
                  <a:lnTo>
                    <a:pt x="1859" y="4331"/>
                  </a:lnTo>
                  <a:lnTo>
                    <a:pt x="540" y="5639"/>
                  </a:lnTo>
                  <a:lnTo>
                    <a:pt x="540" y="5639"/>
                  </a:lnTo>
                  <a:lnTo>
                    <a:pt x="2264" y="4949"/>
                  </a:lnTo>
                  <a:lnTo>
                    <a:pt x="1594" y="6683"/>
                  </a:lnTo>
                  <a:lnTo>
                    <a:pt x="2892" y="5348"/>
                  </a:lnTo>
                  <a:lnTo>
                    <a:pt x="2980" y="7207"/>
                  </a:lnTo>
                  <a:lnTo>
                    <a:pt x="3624" y="5463"/>
                  </a:lnTo>
                  <a:lnTo>
                    <a:pt x="4460" y="7124"/>
                  </a:lnTo>
                  <a:lnTo>
                    <a:pt x="4341" y="5265"/>
                  </a:lnTo>
                  <a:lnTo>
                    <a:pt x="5779" y="6444"/>
                  </a:lnTo>
                  <a:lnTo>
                    <a:pt x="5779" y="6444"/>
                  </a:lnTo>
                  <a:lnTo>
                    <a:pt x="4917" y="4798"/>
                  </a:lnTo>
                  <a:lnTo>
                    <a:pt x="4917" y="4798"/>
                  </a:lnTo>
                  <a:lnTo>
                    <a:pt x="6713" y="5286"/>
                  </a:lnTo>
                  <a:lnTo>
                    <a:pt x="5249" y="4133"/>
                  </a:lnTo>
                  <a:lnTo>
                    <a:pt x="7087" y="3848"/>
                  </a:lnTo>
                  <a:lnTo>
                    <a:pt x="5286" y="3396"/>
                  </a:lnTo>
                  <a:lnTo>
                    <a:pt x="6848" y="2389"/>
                  </a:lnTo>
                  <a:lnTo>
                    <a:pt x="5016" y="2706"/>
                  </a:lnTo>
                  <a:lnTo>
                    <a:pt x="6033" y="1148"/>
                  </a:lnTo>
                  <a:lnTo>
                    <a:pt x="4486" y="2181"/>
                  </a:lnTo>
                  <a:lnTo>
                    <a:pt x="4787" y="344"/>
                  </a:lnTo>
                  <a:lnTo>
                    <a:pt x="3796" y="1922"/>
                  </a:lnTo>
                  <a:lnTo>
                    <a:pt x="3318" y="120"/>
                  </a:lnTo>
                  <a:close/>
                  <a:moveTo>
                    <a:pt x="2498" y="8500"/>
                  </a:moveTo>
                  <a:cubicBezTo>
                    <a:pt x="2285" y="8500"/>
                    <a:pt x="2176" y="8759"/>
                    <a:pt x="2326" y="8910"/>
                  </a:cubicBezTo>
                  <a:cubicBezTo>
                    <a:pt x="2377" y="8961"/>
                    <a:pt x="2439" y="8983"/>
                    <a:pt x="2499" y="8983"/>
                  </a:cubicBezTo>
                  <a:cubicBezTo>
                    <a:pt x="2624" y="8983"/>
                    <a:pt x="2742" y="8887"/>
                    <a:pt x="2742" y="8744"/>
                  </a:cubicBezTo>
                  <a:cubicBezTo>
                    <a:pt x="2742" y="8609"/>
                    <a:pt x="2633" y="8500"/>
                    <a:pt x="2498" y="8500"/>
                  </a:cubicBezTo>
                  <a:close/>
                  <a:moveTo>
                    <a:pt x="9257" y="6506"/>
                  </a:moveTo>
                  <a:lnTo>
                    <a:pt x="9133" y="7347"/>
                  </a:lnTo>
                  <a:lnTo>
                    <a:pt x="8603" y="6688"/>
                  </a:lnTo>
                  <a:lnTo>
                    <a:pt x="8831" y="7503"/>
                  </a:lnTo>
                  <a:lnTo>
                    <a:pt x="8831" y="7503"/>
                  </a:lnTo>
                  <a:lnTo>
                    <a:pt x="8073" y="7113"/>
                  </a:lnTo>
                  <a:lnTo>
                    <a:pt x="8619" y="7768"/>
                  </a:lnTo>
                  <a:lnTo>
                    <a:pt x="7772" y="7721"/>
                  </a:lnTo>
                  <a:lnTo>
                    <a:pt x="7772" y="7721"/>
                  </a:lnTo>
                  <a:lnTo>
                    <a:pt x="8536" y="8100"/>
                  </a:lnTo>
                  <a:lnTo>
                    <a:pt x="7741" y="8401"/>
                  </a:lnTo>
                  <a:lnTo>
                    <a:pt x="8587" y="8432"/>
                  </a:lnTo>
                  <a:lnTo>
                    <a:pt x="7985" y="9034"/>
                  </a:lnTo>
                  <a:lnTo>
                    <a:pt x="7985" y="9034"/>
                  </a:lnTo>
                  <a:lnTo>
                    <a:pt x="8774" y="8718"/>
                  </a:lnTo>
                  <a:lnTo>
                    <a:pt x="8468" y="9512"/>
                  </a:lnTo>
                  <a:lnTo>
                    <a:pt x="9060" y="8899"/>
                  </a:lnTo>
                  <a:lnTo>
                    <a:pt x="9101" y="9751"/>
                  </a:lnTo>
                  <a:lnTo>
                    <a:pt x="9397" y="8951"/>
                  </a:lnTo>
                  <a:lnTo>
                    <a:pt x="9782" y="9709"/>
                  </a:lnTo>
                  <a:lnTo>
                    <a:pt x="9724" y="8863"/>
                  </a:lnTo>
                  <a:lnTo>
                    <a:pt x="10384" y="9398"/>
                  </a:lnTo>
                  <a:lnTo>
                    <a:pt x="9984" y="8645"/>
                  </a:lnTo>
                  <a:lnTo>
                    <a:pt x="10809" y="8868"/>
                  </a:lnTo>
                  <a:lnTo>
                    <a:pt x="10809" y="8868"/>
                  </a:lnTo>
                  <a:lnTo>
                    <a:pt x="10140" y="8344"/>
                  </a:lnTo>
                  <a:lnTo>
                    <a:pt x="10981" y="8214"/>
                  </a:lnTo>
                  <a:lnTo>
                    <a:pt x="10155" y="8006"/>
                  </a:lnTo>
                  <a:lnTo>
                    <a:pt x="10872" y="7544"/>
                  </a:lnTo>
                  <a:lnTo>
                    <a:pt x="10872" y="7544"/>
                  </a:lnTo>
                  <a:lnTo>
                    <a:pt x="10031" y="7690"/>
                  </a:lnTo>
                  <a:lnTo>
                    <a:pt x="10031" y="7690"/>
                  </a:lnTo>
                  <a:lnTo>
                    <a:pt x="10498" y="6973"/>
                  </a:lnTo>
                  <a:lnTo>
                    <a:pt x="10498" y="6973"/>
                  </a:lnTo>
                  <a:lnTo>
                    <a:pt x="9792" y="7446"/>
                  </a:lnTo>
                  <a:lnTo>
                    <a:pt x="9927" y="6610"/>
                  </a:lnTo>
                  <a:lnTo>
                    <a:pt x="9927" y="6610"/>
                  </a:lnTo>
                  <a:lnTo>
                    <a:pt x="9475" y="7326"/>
                  </a:lnTo>
                  <a:lnTo>
                    <a:pt x="9257" y="6506"/>
                  </a:lnTo>
                  <a:close/>
                  <a:moveTo>
                    <a:pt x="10114" y="12108"/>
                  </a:moveTo>
                  <a:cubicBezTo>
                    <a:pt x="9901" y="12108"/>
                    <a:pt x="9792" y="12367"/>
                    <a:pt x="9942" y="12518"/>
                  </a:cubicBezTo>
                  <a:cubicBezTo>
                    <a:pt x="9991" y="12567"/>
                    <a:pt x="10052" y="12589"/>
                    <a:pt x="10111" y="12589"/>
                  </a:cubicBezTo>
                  <a:cubicBezTo>
                    <a:pt x="10234" y="12589"/>
                    <a:pt x="10353" y="12494"/>
                    <a:pt x="10353" y="12347"/>
                  </a:cubicBezTo>
                  <a:cubicBezTo>
                    <a:pt x="10353" y="12217"/>
                    <a:pt x="10249" y="12113"/>
                    <a:pt x="10119" y="12108"/>
                  </a:cubicBezTo>
                  <a:close/>
                  <a:moveTo>
                    <a:pt x="10887" y="13442"/>
                  </a:moveTo>
                  <a:cubicBezTo>
                    <a:pt x="10674" y="13442"/>
                    <a:pt x="10565" y="13702"/>
                    <a:pt x="10721" y="13852"/>
                  </a:cubicBezTo>
                  <a:cubicBezTo>
                    <a:pt x="10770" y="13903"/>
                    <a:pt x="10831" y="13926"/>
                    <a:pt x="10891" y="13926"/>
                  </a:cubicBezTo>
                  <a:cubicBezTo>
                    <a:pt x="11014" y="13926"/>
                    <a:pt x="11131" y="13829"/>
                    <a:pt x="11131" y="13686"/>
                  </a:cubicBezTo>
                  <a:cubicBezTo>
                    <a:pt x="11131" y="13551"/>
                    <a:pt x="11022" y="13447"/>
                    <a:pt x="10893" y="13447"/>
                  </a:cubicBezTo>
                  <a:lnTo>
                    <a:pt x="10887" y="13442"/>
                  </a:lnTo>
                  <a:close/>
                  <a:moveTo>
                    <a:pt x="878" y="14761"/>
                  </a:moveTo>
                  <a:cubicBezTo>
                    <a:pt x="660" y="14761"/>
                    <a:pt x="551" y="15020"/>
                    <a:pt x="706" y="15171"/>
                  </a:cubicBezTo>
                  <a:cubicBezTo>
                    <a:pt x="755" y="15222"/>
                    <a:pt x="816" y="15244"/>
                    <a:pt x="875" y="15244"/>
                  </a:cubicBezTo>
                  <a:cubicBezTo>
                    <a:pt x="998" y="15244"/>
                    <a:pt x="1117" y="15147"/>
                    <a:pt x="1117" y="15000"/>
                  </a:cubicBezTo>
                  <a:cubicBezTo>
                    <a:pt x="1117" y="14870"/>
                    <a:pt x="1008" y="14761"/>
                    <a:pt x="878" y="14761"/>
                  </a:cubicBezTo>
                  <a:close/>
                  <a:moveTo>
                    <a:pt x="4740" y="10005"/>
                  </a:moveTo>
                  <a:lnTo>
                    <a:pt x="4522" y="11532"/>
                  </a:lnTo>
                  <a:lnTo>
                    <a:pt x="3552" y="10332"/>
                  </a:lnTo>
                  <a:lnTo>
                    <a:pt x="3552" y="10332"/>
                  </a:lnTo>
                  <a:lnTo>
                    <a:pt x="3972" y="11817"/>
                  </a:lnTo>
                  <a:lnTo>
                    <a:pt x="2607" y="11111"/>
                  </a:lnTo>
                  <a:lnTo>
                    <a:pt x="2607" y="11111"/>
                  </a:lnTo>
                  <a:lnTo>
                    <a:pt x="3593" y="12295"/>
                  </a:lnTo>
                  <a:lnTo>
                    <a:pt x="2051" y="12212"/>
                  </a:lnTo>
                  <a:lnTo>
                    <a:pt x="3437" y="12892"/>
                  </a:lnTo>
                  <a:lnTo>
                    <a:pt x="1994" y="13437"/>
                  </a:lnTo>
                  <a:lnTo>
                    <a:pt x="3536" y="13499"/>
                  </a:lnTo>
                  <a:lnTo>
                    <a:pt x="2440" y="14589"/>
                  </a:lnTo>
                  <a:lnTo>
                    <a:pt x="3873" y="14013"/>
                  </a:lnTo>
                  <a:lnTo>
                    <a:pt x="3313" y="15456"/>
                  </a:lnTo>
                  <a:lnTo>
                    <a:pt x="4393" y="14345"/>
                  </a:lnTo>
                  <a:lnTo>
                    <a:pt x="4465" y="15887"/>
                  </a:lnTo>
                  <a:lnTo>
                    <a:pt x="5000" y="14439"/>
                  </a:lnTo>
                  <a:lnTo>
                    <a:pt x="5696" y="15820"/>
                  </a:lnTo>
                  <a:lnTo>
                    <a:pt x="5592" y="14278"/>
                  </a:lnTo>
                  <a:lnTo>
                    <a:pt x="6791" y="15254"/>
                  </a:lnTo>
                  <a:lnTo>
                    <a:pt x="6069" y="13889"/>
                  </a:lnTo>
                  <a:lnTo>
                    <a:pt x="6069" y="13889"/>
                  </a:lnTo>
                  <a:lnTo>
                    <a:pt x="7565" y="14294"/>
                  </a:lnTo>
                  <a:lnTo>
                    <a:pt x="6350" y="13338"/>
                  </a:lnTo>
                  <a:lnTo>
                    <a:pt x="7876" y="13105"/>
                  </a:lnTo>
                  <a:lnTo>
                    <a:pt x="6376" y="12726"/>
                  </a:lnTo>
                  <a:lnTo>
                    <a:pt x="7674" y="11890"/>
                  </a:lnTo>
                  <a:lnTo>
                    <a:pt x="6153" y="12149"/>
                  </a:lnTo>
                  <a:lnTo>
                    <a:pt x="6999" y="10857"/>
                  </a:lnTo>
                  <a:lnTo>
                    <a:pt x="5711" y="11718"/>
                  </a:lnTo>
                  <a:lnTo>
                    <a:pt x="5960" y="10192"/>
                  </a:lnTo>
                  <a:lnTo>
                    <a:pt x="5135" y="11495"/>
                  </a:lnTo>
                  <a:lnTo>
                    <a:pt x="4740" y="100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2165525" y="1582350"/>
              <a:ext cx="311525" cy="182375"/>
            </a:xfrm>
            <a:custGeom>
              <a:avLst/>
              <a:gdLst/>
              <a:ahLst/>
              <a:cxnLst/>
              <a:rect l="l" t="t" r="r" b="b"/>
              <a:pathLst>
                <a:path w="12461" h="7295" extrusionOk="0">
                  <a:moveTo>
                    <a:pt x="9771" y="0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353"/>
                  </a:lnTo>
                  <a:lnTo>
                    <a:pt x="9771" y="0"/>
                  </a:lnTo>
                  <a:close/>
                  <a:moveTo>
                    <a:pt x="11484" y="2441"/>
                  </a:moveTo>
                  <a:lnTo>
                    <a:pt x="1724" y="4865"/>
                  </a:lnTo>
                  <a:lnTo>
                    <a:pt x="12460" y="4865"/>
                  </a:lnTo>
                  <a:lnTo>
                    <a:pt x="12460" y="2788"/>
                  </a:lnTo>
                  <a:lnTo>
                    <a:pt x="11484" y="2441"/>
                  </a:lnTo>
                  <a:close/>
                  <a:moveTo>
                    <a:pt x="603" y="4870"/>
                  </a:moveTo>
                  <a:lnTo>
                    <a:pt x="603" y="7295"/>
                  </a:lnTo>
                  <a:lnTo>
                    <a:pt x="11339" y="7295"/>
                  </a:lnTo>
                  <a:lnTo>
                    <a:pt x="11339" y="48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2156825" y="1704100"/>
              <a:ext cx="268425" cy="60625"/>
            </a:xfrm>
            <a:custGeom>
              <a:avLst/>
              <a:gdLst/>
              <a:ahLst/>
              <a:cxnLst/>
              <a:rect l="l" t="t" r="r" b="b"/>
              <a:pathLst>
                <a:path w="10737" h="2425" extrusionOk="0">
                  <a:moveTo>
                    <a:pt x="1" y="0"/>
                  </a:moveTo>
                  <a:lnTo>
                    <a:pt x="1" y="2425"/>
                  </a:lnTo>
                  <a:lnTo>
                    <a:pt x="10737" y="2425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2155650" y="1702800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37" y="99"/>
                  </a:moveTo>
                  <a:lnTo>
                    <a:pt x="10737" y="2430"/>
                  </a:lnTo>
                  <a:lnTo>
                    <a:pt x="100" y="2430"/>
                  </a:lnTo>
                  <a:lnTo>
                    <a:pt x="100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52"/>
                  </a:cubicBezTo>
                  <a:lnTo>
                    <a:pt x="1" y="2477"/>
                  </a:lnTo>
                  <a:cubicBezTo>
                    <a:pt x="1" y="2503"/>
                    <a:pt x="22" y="2523"/>
                    <a:pt x="48" y="2523"/>
                  </a:cubicBezTo>
                  <a:lnTo>
                    <a:pt x="10784" y="2523"/>
                  </a:lnTo>
                  <a:cubicBezTo>
                    <a:pt x="10815" y="2523"/>
                    <a:pt x="10836" y="2503"/>
                    <a:pt x="10836" y="2477"/>
                  </a:cubicBezTo>
                  <a:lnTo>
                    <a:pt x="10836" y="52"/>
                  </a:lnTo>
                  <a:cubicBezTo>
                    <a:pt x="10836" y="21"/>
                    <a:pt x="10810" y="0"/>
                    <a:pt x="10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2175125" y="1723425"/>
              <a:ext cx="35075" cy="23400"/>
            </a:xfrm>
            <a:custGeom>
              <a:avLst/>
              <a:gdLst/>
              <a:ahLst/>
              <a:cxnLst/>
              <a:rect l="l" t="t" r="r" b="b"/>
              <a:pathLst>
                <a:path w="1403" h="936" extrusionOk="0">
                  <a:moveTo>
                    <a:pt x="701" y="1"/>
                  </a:moveTo>
                  <a:cubicBezTo>
                    <a:pt x="312" y="1"/>
                    <a:pt x="1" y="208"/>
                    <a:pt x="1" y="468"/>
                  </a:cubicBezTo>
                  <a:cubicBezTo>
                    <a:pt x="1" y="728"/>
                    <a:pt x="312" y="935"/>
                    <a:pt x="701" y="935"/>
                  </a:cubicBezTo>
                  <a:cubicBezTo>
                    <a:pt x="1086" y="935"/>
                    <a:pt x="1402" y="728"/>
                    <a:pt x="1402" y="468"/>
                  </a:cubicBezTo>
                  <a:cubicBezTo>
                    <a:pt x="1402" y="214"/>
                    <a:pt x="1091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2141775" y="1582350"/>
              <a:ext cx="268425" cy="60625"/>
            </a:xfrm>
            <a:custGeom>
              <a:avLst/>
              <a:gdLst/>
              <a:ahLst/>
              <a:cxnLst/>
              <a:rect l="l" t="t" r="r" b="b"/>
              <a:pathLst>
                <a:path w="10737" h="2425" extrusionOk="0">
                  <a:moveTo>
                    <a:pt x="0" y="0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2140600" y="1581175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37" y="99"/>
                  </a:moveTo>
                  <a:lnTo>
                    <a:pt x="10737" y="2425"/>
                  </a:lnTo>
                  <a:lnTo>
                    <a:pt x="94" y="2425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2477"/>
                  </a:lnTo>
                  <a:cubicBezTo>
                    <a:pt x="1" y="2503"/>
                    <a:pt x="21" y="2524"/>
                    <a:pt x="47" y="2524"/>
                  </a:cubicBezTo>
                  <a:lnTo>
                    <a:pt x="10784" y="2524"/>
                  </a:lnTo>
                  <a:cubicBezTo>
                    <a:pt x="10815" y="2524"/>
                    <a:pt x="10836" y="2498"/>
                    <a:pt x="10836" y="2472"/>
                  </a:cubicBezTo>
                  <a:lnTo>
                    <a:pt x="10836" y="47"/>
                  </a:lnTo>
                  <a:cubicBezTo>
                    <a:pt x="10836" y="21"/>
                    <a:pt x="10810" y="1"/>
                    <a:pt x="10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2160075" y="1601825"/>
              <a:ext cx="35075" cy="23375"/>
            </a:xfrm>
            <a:custGeom>
              <a:avLst/>
              <a:gdLst/>
              <a:ahLst/>
              <a:cxnLst/>
              <a:rect l="l" t="t" r="r" b="b"/>
              <a:pathLst>
                <a:path w="1403" h="935" extrusionOk="0">
                  <a:moveTo>
                    <a:pt x="701" y="0"/>
                  </a:moveTo>
                  <a:cubicBezTo>
                    <a:pt x="317" y="0"/>
                    <a:pt x="0" y="208"/>
                    <a:pt x="0" y="467"/>
                  </a:cubicBezTo>
                  <a:cubicBezTo>
                    <a:pt x="0" y="722"/>
                    <a:pt x="312" y="935"/>
                    <a:pt x="701" y="935"/>
                  </a:cubicBezTo>
                  <a:cubicBezTo>
                    <a:pt x="1085" y="935"/>
                    <a:pt x="1402" y="722"/>
                    <a:pt x="1402" y="467"/>
                  </a:cubicBezTo>
                  <a:cubicBezTo>
                    <a:pt x="1402" y="208"/>
                    <a:pt x="109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2185000" y="1643350"/>
              <a:ext cx="268425" cy="60650"/>
            </a:xfrm>
            <a:custGeom>
              <a:avLst/>
              <a:gdLst/>
              <a:ahLst/>
              <a:cxnLst/>
              <a:rect l="l" t="t" r="r" b="b"/>
              <a:pathLst>
                <a:path w="10737" h="2426" extrusionOk="0">
                  <a:moveTo>
                    <a:pt x="0" y="1"/>
                  </a:moveTo>
                  <a:lnTo>
                    <a:pt x="0" y="2425"/>
                  </a:lnTo>
                  <a:lnTo>
                    <a:pt x="10737" y="2425"/>
                  </a:lnTo>
                  <a:lnTo>
                    <a:pt x="107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2183700" y="1642050"/>
              <a:ext cx="270900" cy="63100"/>
            </a:xfrm>
            <a:custGeom>
              <a:avLst/>
              <a:gdLst/>
              <a:ahLst/>
              <a:cxnLst/>
              <a:rect l="l" t="t" r="r" b="b"/>
              <a:pathLst>
                <a:path w="10836" h="2524" extrusionOk="0">
                  <a:moveTo>
                    <a:pt x="10742" y="99"/>
                  </a:moveTo>
                  <a:lnTo>
                    <a:pt x="10742" y="2425"/>
                  </a:lnTo>
                  <a:lnTo>
                    <a:pt x="99" y="2425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2477"/>
                  </a:lnTo>
                  <a:cubicBezTo>
                    <a:pt x="0" y="2503"/>
                    <a:pt x="21" y="2524"/>
                    <a:pt x="52" y="2524"/>
                  </a:cubicBezTo>
                  <a:lnTo>
                    <a:pt x="10789" y="2524"/>
                  </a:lnTo>
                  <a:cubicBezTo>
                    <a:pt x="10815" y="2524"/>
                    <a:pt x="10835" y="2503"/>
                    <a:pt x="10835" y="2477"/>
                  </a:cubicBezTo>
                  <a:lnTo>
                    <a:pt x="10835" y="53"/>
                  </a:lnTo>
                  <a:cubicBezTo>
                    <a:pt x="10835" y="27"/>
                    <a:pt x="10815" y="1"/>
                    <a:pt x="10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2203175" y="1662700"/>
              <a:ext cx="35050" cy="23375"/>
            </a:xfrm>
            <a:custGeom>
              <a:avLst/>
              <a:gdLst/>
              <a:ahLst/>
              <a:cxnLst/>
              <a:rect l="l" t="t" r="r" b="b"/>
              <a:pathLst>
                <a:path w="1402" h="935" extrusionOk="0">
                  <a:moveTo>
                    <a:pt x="701" y="0"/>
                  </a:moveTo>
                  <a:cubicBezTo>
                    <a:pt x="312" y="0"/>
                    <a:pt x="0" y="213"/>
                    <a:pt x="0" y="467"/>
                  </a:cubicBezTo>
                  <a:cubicBezTo>
                    <a:pt x="0" y="727"/>
                    <a:pt x="317" y="935"/>
                    <a:pt x="701" y="935"/>
                  </a:cubicBezTo>
                  <a:cubicBezTo>
                    <a:pt x="1090" y="935"/>
                    <a:pt x="1402" y="727"/>
                    <a:pt x="1402" y="467"/>
                  </a:cubicBezTo>
                  <a:cubicBezTo>
                    <a:pt x="1402" y="213"/>
                    <a:pt x="1090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2185000" y="1643350"/>
              <a:ext cx="269475" cy="14550"/>
            </a:xfrm>
            <a:custGeom>
              <a:avLst/>
              <a:gdLst/>
              <a:ahLst/>
              <a:cxnLst/>
              <a:rect l="l" t="t" r="r" b="b"/>
              <a:pathLst>
                <a:path w="10779" h="582" extrusionOk="0">
                  <a:moveTo>
                    <a:pt x="0" y="1"/>
                  </a:moveTo>
                  <a:lnTo>
                    <a:pt x="0" y="359"/>
                  </a:lnTo>
                  <a:lnTo>
                    <a:pt x="10778" y="582"/>
                  </a:lnTo>
                  <a:lnTo>
                    <a:pt x="10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2534650" y="1519275"/>
              <a:ext cx="234825" cy="245725"/>
            </a:xfrm>
            <a:custGeom>
              <a:avLst/>
              <a:gdLst/>
              <a:ahLst/>
              <a:cxnLst/>
              <a:rect l="l" t="t" r="r" b="b"/>
              <a:pathLst>
                <a:path w="9393" h="9829" extrusionOk="0">
                  <a:moveTo>
                    <a:pt x="6900" y="0"/>
                  </a:moveTo>
                  <a:lnTo>
                    <a:pt x="1" y="4912"/>
                  </a:lnTo>
                  <a:lnTo>
                    <a:pt x="7799" y="5246"/>
                  </a:lnTo>
                  <a:lnTo>
                    <a:pt x="7799" y="5246"/>
                  </a:lnTo>
                  <a:lnTo>
                    <a:pt x="7966" y="5137"/>
                  </a:lnTo>
                  <a:lnTo>
                    <a:pt x="7966" y="5137"/>
                  </a:lnTo>
                  <a:lnTo>
                    <a:pt x="8235" y="5217"/>
                  </a:lnTo>
                  <a:lnTo>
                    <a:pt x="8235" y="5217"/>
                  </a:lnTo>
                  <a:lnTo>
                    <a:pt x="8229" y="493"/>
                  </a:lnTo>
                  <a:lnTo>
                    <a:pt x="6900" y="0"/>
                  </a:lnTo>
                  <a:close/>
                  <a:moveTo>
                    <a:pt x="8235" y="5217"/>
                  </a:moveTo>
                  <a:lnTo>
                    <a:pt x="8235" y="5265"/>
                  </a:lnTo>
                  <a:lnTo>
                    <a:pt x="7799" y="5246"/>
                  </a:lnTo>
                  <a:lnTo>
                    <a:pt x="7799" y="5246"/>
                  </a:lnTo>
                  <a:lnTo>
                    <a:pt x="753" y="9828"/>
                  </a:lnTo>
                  <a:lnTo>
                    <a:pt x="9392" y="9828"/>
                  </a:lnTo>
                  <a:lnTo>
                    <a:pt x="9392" y="5561"/>
                  </a:lnTo>
                  <a:lnTo>
                    <a:pt x="8235" y="5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2520500" y="1642175"/>
              <a:ext cx="161750" cy="122825"/>
            </a:xfrm>
            <a:custGeom>
              <a:avLst/>
              <a:gdLst/>
              <a:ahLst/>
              <a:cxnLst/>
              <a:rect l="l" t="t" r="r" b="b"/>
              <a:pathLst>
                <a:path w="6470" h="4913" extrusionOk="0">
                  <a:moveTo>
                    <a:pt x="1" y="1"/>
                  </a:moveTo>
                  <a:lnTo>
                    <a:pt x="1" y="4912"/>
                  </a:lnTo>
                  <a:lnTo>
                    <a:pt x="6470" y="4912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2519325" y="1641025"/>
              <a:ext cx="164225" cy="125125"/>
            </a:xfrm>
            <a:custGeom>
              <a:avLst/>
              <a:gdLst/>
              <a:ahLst/>
              <a:cxnLst/>
              <a:rect l="l" t="t" r="r" b="b"/>
              <a:pathLst>
                <a:path w="6569" h="5005" extrusionOk="0">
                  <a:moveTo>
                    <a:pt x="6470" y="99"/>
                  </a:moveTo>
                  <a:lnTo>
                    <a:pt x="6470" y="4911"/>
                  </a:lnTo>
                  <a:lnTo>
                    <a:pt x="100" y="4911"/>
                  </a:lnTo>
                  <a:lnTo>
                    <a:pt x="100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4958"/>
                  </a:lnTo>
                  <a:cubicBezTo>
                    <a:pt x="1" y="4984"/>
                    <a:pt x="22" y="5005"/>
                    <a:pt x="48" y="5005"/>
                  </a:cubicBezTo>
                  <a:lnTo>
                    <a:pt x="6517" y="5005"/>
                  </a:lnTo>
                  <a:cubicBezTo>
                    <a:pt x="6542" y="5005"/>
                    <a:pt x="6563" y="4984"/>
                    <a:pt x="6568" y="4958"/>
                  </a:cubicBezTo>
                  <a:lnTo>
                    <a:pt x="6568" y="47"/>
                  </a:lnTo>
                  <a:cubicBezTo>
                    <a:pt x="6563" y="21"/>
                    <a:pt x="6542" y="0"/>
                    <a:pt x="6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2526475" y="1649700"/>
              <a:ext cx="149925" cy="107750"/>
            </a:xfrm>
            <a:custGeom>
              <a:avLst/>
              <a:gdLst/>
              <a:ahLst/>
              <a:cxnLst/>
              <a:rect l="l" t="t" r="r" b="b"/>
              <a:pathLst>
                <a:path w="5997" h="4310" extrusionOk="0">
                  <a:moveTo>
                    <a:pt x="5898" y="100"/>
                  </a:moveTo>
                  <a:lnTo>
                    <a:pt x="5898" y="4217"/>
                  </a:lnTo>
                  <a:lnTo>
                    <a:pt x="99" y="421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4263"/>
                  </a:lnTo>
                  <a:cubicBezTo>
                    <a:pt x="0" y="4289"/>
                    <a:pt x="21" y="4310"/>
                    <a:pt x="47" y="4310"/>
                  </a:cubicBezTo>
                  <a:lnTo>
                    <a:pt x="5950" y="4310"/>
                  </a:lnTo>
                  <a:cubicBezTo>
                    <a:pt x="5976" y="4310"/>
                    <a:pt x="5997" y="4289"/>
                    <a:pt x="5997" y="4258"/>
                  </a:cubicBezTo>
                  <a:lnTo>
                    <a:pt x="5997" y="48"/>
                  </a:lnTo>
                  <a:cubicBezTo>
                    <a:pt x="5997" y="22"/>
                    <a:pt x="5976" y="1"/>
                    <a:pt x="5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63"/>
            <p:cNvSpPr/>
            <p:nvPr/>
          </p:nvSpPr>
          <p:spPr>
            <a:xfrm>
              <a:off x="2565550" y="1694500"/>
              <a:ext cx="59975" cy="27275"/>
            </a:xfrm>
            <a:custGeom>
              <a:avLst/>
              <a:gdLst/>
              <a:ahLst/>
              <a:cxnLst/>
              <a:rect l="l" t="t" r="r" b="b"/>
              <a:pathLst>
                <a:path w="2399" h="1091" extrusionOk="0">
                  <a:moveTo>
                    <a:pt x="0" y="0"/>
                  </a:moveTo>
                  <a:lnTo>
                    <a:pt x="0" y="680"/>
                  </a:lnTo>
                  <a:cubicBezTo>
                    <a:pt x="0" y="903"/>
                    <a:pt x="161" y="1090"/>
                    <a:pt x="364" y="1090"/>
                  </a:cubicBezTo>
                  <a:lnTo>
                    <a:pt x="2041" y="1090"/>
                  </a:lnTo>
                  <a:cubicBezTo>
                    <a:pt x="2238" y="1090"/>
                    <a:pt x="2399" y="903"/>
                    <a:pt x="2399" y="680"/>
                  </a:cubicBezTo>
                  <a:lnTo>
                    <a:pt x="2399" y="0"/>
                  </a:lnTo>
                  <a:lnTo>
                    <a:pt x="2300" y="0"/>
                  </a:lnTo>
                  <a:lnTo>
                    <a:pt x="2300" y="680"/>
                  </a:lnTo>
                  <a:cubicBezTo>
                    <a:pt x="2300" y="851"/>
                    <a:pt x="2186" y="992"/>
                    <a:pt x="2041" y="992"/>
                  </a:cubicBezTo>
                  <a:lnTo>
                    <a:pt x="358" y="992"/>
                  </a:lnTo>
                  <a:cubicBezTo>
                    <a:pt x="218" y="992"/>
                    <a:pt x="99" y="851"/>
                    <a:pt x="99" y="68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63"/>
            <p:cNvSpPr/>
            <p:nvPr/>
          </p:nvSpPr>
          <p:spPr>
            <a:xfrm>
              <a:off x="2561525" y="1689675"/>
              <a:ext cx="9500" cy="8200"/>
            </a:xfrm>
            <a:custGeom>
              <a:avLst/>
              <a:gdLst/>
              <a:ahLst/>
              <a:cxnLst/>
              <a:rect l="l" t="t" r="r" b="b"/>
              <a:pathLst>
                <a:path w="380" h="328" extrusionOk="0">
                  <a:moveTo>
                    <a:pt x="213" y="1"/>
                  </a:moveTo>
                  <a:cubicBezTo>
                    <a:pt x="73" y="1"/>
                    <a:pt x="0" y="167"/>
                    <a:pt x="89" y="271"/>
                  </a:cubicBezTo>
                  <a:cubicBezTo>
                    <a:pt x="121" y="310"/>
                    <a:pt x="166" y="327"/>
                    <a:pt x="210" y="327"/>
                  </a:cubicBezTo>
                  <a:cubicBezTo>
                    <a:pt x="285" y="327"/>
                    <a:pt x="358" y="278"/>
                    <a:pt x="374" y="193"/>
                  </a:cubicBezTo>
                  <a:cubicBezTo>
                    <a:pt x="379" y="94"/>
                    <a:pt x="307" y="1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63"/>
            <p:cNvSpPr/>
            <p:nvPr/>
          </p:nvSpPr>
          <p:spPr>
            <a:xfrm>
              <a:off x="2618875" y="1689675"/>
              <a:ext cx="9500" cy="8200"/>
            </a:xfrm>
            <a:custGeom>
              <a:avLst/>
              <a:gdLst/>
              <a:ahLst/>
              <a:cxnLst/>
              <a:rect l="l" t="t" r="r" b="b"/>
              <a:pathLst>
                <a:path w="380" h="328" extrusionOk="0">
                  <a:moveTo>
                    <a:pt x="214" y="1"/>
                  </a:moveTo>
                  <a:cubicBezTo>
                    <a:pt x="74" y="1"/>
                    <a:pt x="1" y="167"/>
                    <a:pt x="89" y="271"/>
                  </a:cubicBezTo>
                  <a:cubicBezTo>
                    <a:pt x="122" y="310"/>
                    <a:pt x="167" y="327"/>
                    <a:pt x="211" y="327"/>
                  </a:cubicBezTo>
                  <a:cubicBezTo>
                    <a:pt x="285" y="327"/>
                    <a:pt x="359" y="278"/>
                    <a:pt x="375" y="193"/>
                  </a:cubicBezTo>
                  <a:cubicBezTo>
                    <a:pt x="380" y="94"/>
                    <a:pt x="307" y="1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63"/>
            <p:cNvSpPr/>
            <p:nvPr/>
          </p:nvSpPr>
          <p:spPr>
            <a:xfrm>
              <a:off x="2682225" y="1642175"/>
              <a:ext cx="54275" cy="122825"/>
            </a:xfrm>
            <a:custGeom>
              <a:avLst/>
              <a:gdLst/>
              <a:ahLst/>
              <a:cxnLst/>
              <a:rect l="l" t="t" r="r" b="b"/>
              <a:pathLst>
                <a:path w="2171" h="4913" extrusionOk="0">
                  <a:moveTo>
                    <a:pt x="1" y="1"/>
                  </a:moveTo>
                  <a:lnTo>
                    <a:pt x="1" y="4912"/>
                  </a:lnTo>
                  <a:lnTo>
                    <a:pt x="2171" y="4912"/>
                  </a:lnTo>
                  <a:lnTo>
                    <a:pt x="217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63"/>
            <p:cNvSpPr/>
            <p:nvPr/>
          </p:nvSpPr>
          <p:spPr>
            <a:xfrm>
              <a:off x="2681050" y="1641025"/>
              <a:ext cx="56750" cy="125125"/>
            </a:xfrm>
            <a:custGeom>
              <a:avLst/>
              <a:gdLst/>
              <a:ahLst/>
              <a:cxnLst/>
              <a:rect l="l" t="t" r="r" b="b"/>
              <a:pathLst>
                <a:path w="2270" h="5005" extrusionOk="0">
                  <a:moveTo>
                    <a:pt x="99" y="99"/>
                  </a:moveTo>
                  <a:lnTo>
                    <a:pt x="2171" y="244"/>
                  </a:lnTo>
                  <a:lnTo>
                    <a:pt x="2171" y="4911"/>
                  </a:lnTo>
                  <a:lnTo>
                    <a:pt x="99" y="4911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7" y="5"/>
                    <a:pt x="16" y="10"/>
                  </a:cubicBezTo>
                  <a:cubicBezTo>
                    <a:pt x="6" y="21"/>
                    <a:pt x="1" y="36"/>
                    <a:pt x="1" y="47"/>
                  </a:cubicBezTo>
                  <a:lnTo>
                    <a:pt x="1" y="4958"/>
                  </a:lnTo>
                  <a:cubicBezTo>
                    <a:pt x="1" y="4984"/>
                    <a:pt x="22" y="5005"/>
                    <a:pt x="48" y="5005"/>
                  </a:cubicBezTo>
                  <a:lnTo>
                    <a:pt x="2218" y="5005"/>
                  </a:lnTo>
                  <a:cubicBezTo>
                    <a:pt x="2244" y="5005"/>
                    <a:pt x="2264" y="4984"/>
                    <a:pt x="2270" y="4958"/>
                  </a:cubicBezTo>
                  <a:lnTo>
                    <a:pt x="2270" y="197"/>
                  </a:lnTo>
                  <a:cubicBezTo>
                    <a:pt x="2270" y="171"/>
                    <a:pt x="2249" y="151"/>
                    <a:pt x="2223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63"/>
            <p:cNvSpPr/>
            <p:nvPr/>
          </p:nvSpPr>
          <p:spPr>
            <a:xfrm>
              <a:off x="2687275" y="1649700"/>
              <a:ext cx="44300" cy="107750"/>
            </a:xfrm>
            <a:custGeom>
              <a:avLst/>
              <a:gdLst/>
              <a:ahLst/>
              <a:cxnLst/>
              <a:rect l="l" t="t" r="r" b="b"/>
              <a:pathLst>
                <a:path w="1772" h="4310" extrusionOk="0">
                  <a:moveTo>
                    <a:pt x="100" y="105"/>
                  </a:moveTo>
                  <a:lnTo>
                    <a:pt x="1668" y="245"/>
                  </a:lnTo>
                  <a:lnTo>
                    <a:pt x="1668" y="4217"/>
                  </a:lnTo>
                  <a:lnTo>
                    <a:pt x="100" y="4217"/>
                  </a:lnTo>
                  <a:lnTo>
                    <a:pt x="100" y="105"/>
                  </a:lnTo>
                  <a:close/>
                  <a:moveTo>
                    <a:pt x="46" y="0"/>
                  </a:moveTo>
                  <a:cubicBezTo>
                    <a:pt x="23" y="0"/>
                    <a:pt x="1" y="24"/>
                    <a:pt x="1" y="48"/>
                  </a:cubicBezTo>
                  <a:lnTo>
                    <a:pt x="1" y="4263"/>
                  </a:lnTo>
                  <a:cubicBezTo>
                    <a:pt x="1" y="4289"/>
                    <a:pt x="22" y="4310"/>
                    <a:pt x="53" y="4310"/>
                  </a:cubicBezTo>
                  <a:lnTo>
                    <a:pt x="1719" y="4310"/>
                  </a:lnTo>
                  <a:cubicBezTo>
                    <a:pt x="1745" y="4310"/>
                    <a:pt x="1771" y="4289"/>
                    <a:pt x="1771" y="4258"/>
                  </a:cubicBezTo>
                  <a:lnTo>
                    <a:pt x="1771" y="198"/>
                  </a:lnTo>
                  <a:cubicBezTo>
                    <a:pt x="1766" y="172"/>
                    <a:pt x="1751" y="151"/>
                    <a:pt x="1725" y="151"/>
                  </a:cubicBezTo>
                  <a:lnTo>
                    <a:pt x="53" y="1"/>
                  </a:lnTo>
                  <a:cubicBezTo>
                    <a:pt x="51" y="0"/>
                    <a:pt x="48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63"/>
            <p:cNvSpPr/>
            <p:nvPr/>
          </p:nvSpPr>
          <p:spPr>
            <a:xfrm>
              <a:off x="2501550" y="1519275"/>
              <a:ext cx="206000" cy="122800"/>
            </a:xfrm>
            <a:custGeom>
              <a:avLst/>
              <a:gdLst/>
              <a:ahLst/>
              <a:cxnLst/>
              <a:rect l="l" t="t" r="r" b="b"/>
              <a:pathLst>
                <a:path w="8240" h="4912" extrusionOk="0">
                  <a:moveTo>
                    <a:pt x="1" y="0"/>
                  </a:moveTo>
                  <a:lnTo>
                    <a:pt x="1" y="4912"/>
                  </a:lnTo>
                  <a:lnTo>
                    <a:pt x="8240" y="4912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63"/>
            <p:cNvSpPr/>
            <p:nvPr/>
          </p:nvSpPr>
          <p:spPr>
            <a:xfrm>
              <a:off x="2500375" y="1518100"/>
              <a:ext cx="208350" cy="125150"/>
            </a:xfrm>
            <a:custGeom>
              <a:avLst/>
              <a:gdLst/>
              <a:ahLst/>
              <a:cxnLst/>
              <a:rect l="l" t="t" r="r" b="b"/>
              <a:pathLst>
                <a:path w="8334" h="5006" extrusionOk="0">
                  <a:moveTo>
                    <a:pt x="8235" y="99"/>
                  </a:moveTo>
                  <a:lnTo>
                    <a:pt x="8235" y="4912"/>
                  </a:lnTo>
                  <a:lnTo>
                    <a:pt x="100" y="4912"/>
                  </a:lnTo>
                  <a:lnTo>
                    <a:pt x="100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47"/>
                  </a:cubicBezTo>
                  <a:lnTo>
                    <a:pt x="1" y="4959"/>
                  </a:lnTo>
                  <a:cubicBezTo>
                    <a:pt x="1" y="4985"/>
                    <a:pt x="22" y="5005"/>
                    <a:pt x="48" y="5005"/>
                  </a:cubicBezTo>
                  <a:lnTo>
                    <a:pt x="8287" y="5005"/>
                  </a:lnTo>
                  <a:cubicBezTo>
                    <a:pt x="8313" y="5005"/>
                    <a:pt x="8334" y="4985"/>
                    <a:pt x="8334" y="4959"/>
                  </a:cubicBezTo>
                  <a:lnTo>
                    <a:pt x="8334" y="47"/>
                  </a:lnTo>
                  <a:cubicBezTo>
                    <a:pt x="8334" y="21"/>
                    <a:pt x="8313" y="1"/>
                    <a:pt x="8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63"/>
            <p:cNvSpPr/>
            <p:nvPr/>
          </p:nvSpPr>
          <p:spPr>
            <a:xfrm>
              <a:off x="2509475" y="1526800"/>
              <a:ext cx="190300" cy="107750"/>
            </a:xfrm>
            <a:custGeom>
              <a:avLst/>
              <a:gdLst/>
              <a:ahLst/>
              <a:cxnLst/>
              <a:rect l="l" t="t" r="r" b="b"/>
              <a:pathLst>
                <a:path w="7612" h="4310" extrusionOk="0">
                  <a:moveTo>
                    <a:pt x="7513" y="99"/>
                  </a:moveTo>
                  <a:lnTo>
                    <a:pt x="7513" y="4211"/>
                  </a:lnTo>
                  <a:lnTo>
                    <a:pt x="99" y="4211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4263"/>
                  </a:lnTo>
                  <a:cubicBezTo>
                    <a:pt x="0" y="4289"/>
                    <a:pt x="21" y="4309"/>
                    <a:pt x="47" y="4309"/>
                  </a:cubicBezTo>
                  <a:lnTo>
                    <a:pt x="7559" y="4309"/>
                  </a:lnTo>
                  <a:cubicBezTo>
                    <a:pt x="7585" y="4309"/>
                    <a:pt x="7606" y="4289"/>
                    <a:pt x="7611" y="4263"/>
                  </a:cubicBezTo>
                  <a:lnTo>
                    <a:pt x="7611" y="47"/>
                  </a:lnTo>
                  <a:cubicBezTo>
                    <a:pt x="7606" y="21"/>
                    <a:pt x="7585" y="0"/>
                    <a:pt x="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63"/>
            <p:cNvSpPr/>
            <p:nvPr/>
          </p:nvSpPr>
          <p:spPr>
            <a:xfrm>
              <a:off x="2567350" y="1571575"/>
              <a:ext cx="69725" cy="27275"/>
            </a:xfrm>
            <a:custGeom>
              <a:avLst/>
              <a:gdLst/>
              <a:ahLst/>
              <a:cxnLst/>
              <a:rect l="l" t="t" r="r" b="b"/>
              <a:pathLst>
                <a:path w="2789" h="1091" extrusionOk="0">
                  <a:moveTo>
                    <a:pt x="1" y="1"/>
                  </a:moveTo>
                  <a:lnTo>
                    <a:pt x="1" y="681"/>
                  </a:lnTo>
                  <a:cubicBezTo>
                    <a:pt x="1" y="904"/>
                    <a:pt x="183" y="1091"/>
                    <a:pt x="411" y="1091"/>
                  </a:cubicBezTo>
                  <a:lnTo>
                    <a:pt x="2379" y="1091"/>
                  </a:lnTo>
                  <a:cubicBezTo>
                    <a:pt x="2602" y="1091"/>
                    <a:pt x="2789" y="904"/>
                    <a:pt x="2789" y="681"/>
                  </a:cubicBezTo>
                  <a:lnTo>
                    <a:pt x="2789" y="1"/>
                  </a:lnTo>
                  <a:lnTo>
                    <a:pt x="2690" y="1"/>
                  </a:lnTo>
                  <a:lnTo>
                    <a:pt x="2690" y="681"/>
                  </a:lnTo>
                  <a:cubicBezTo>
                    <a:pt x="2690" y="852"/>
                    <a:pt x="2550" y="992"/>
                    <a:pt x="2379" y="992"/>
                  </a:cubicBezTo>
                  <a:lnTo>
                    <a:pt x="411" y="992"/>
                  </a:lnTo>
                  <a:cubicBezTo>
                    <a:pt x="240" y="992"/>
                    <a:pt x="100" y="852"/>
                    <a:pt x="100" y="681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63"/>
            <p:cNvSpPr/>
            <p:nvPr/>
          </p:nvSpPr>
          <p:spPr>
            <a:xfrm>
              <a:off x="2562300" y="1566775"/>
              <a:ext cx="10925" cy="9475"/>
            </a:xfrm>
            <a:custGeom>
              <a:avLst/>
              <a:gdLst/>
              <a:ahLst/>
              <a:cxnLst/>
              <a:rect l="l" t="t" r="r" b="b"/>
              <a:pathLst>
                <a:path w="437" h="379" extrusionOk="0">
                  <a:moveTo>
                    <a:pt x="250" y="0"/>
                  </a:moveTo>
                  <a:cubicBezTo>
                    <a:pt x="83" y="0"/>
                    <a:pt x="0" y="203"/>
                    <a:pt x="120" y="322"/>
                  </a:cubicBezTo>
                  <a:cubicBezTo>
                    <a:pt x="157" y="361"/>
                    <a:pt x="204" y="379"/>
                    <a:pt x="250" y="379"/>
                  </a:cubicBezTo>
                  <a:cubicBezTo>
                    <a:pt x="345" y="379"/>
                    <a:pt x="436" y="304"/>
                    <a:pt x="436" y="193"/>
                  </a:cubicBezTo>
                  <a:cubicBezTo>
                    <a:pt x="436" y="89"/>
                    <a:pt x="35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63"/>
            <p:cNvSpPr/>
            <p:nvPr/>
          </p:nvSpPr>
          <p:spPr>
            <a:xfrm>
              <a:off x="2629400" y="1566775"/>
              <a:ext cx="11050" cy="9475"/>
            </a:xfrm>
            <a:custGeom>
              <a:avLst/>
              <a:gdLst/>
              <a:ahLst/>
              <a:cxnLst/>
              <a:rect l="l" t="t" r="r" b="b"/>
              <a:pathLst>
                <a:path w="442" h="379" extrusionOk="0">
                  <a:moveTo>
                    <a:pt x="250" y="0"/>
                  </a:moveTo>
                  <a:cubicBezTo>
                    <a:pt x="84" y="0"/>
                    <a:pt x="0" y="203"/>
                    <a:pt x="120" y="322"/>
                  </a:cubicBezTo>
                  <a:cubicBezTo>
                    <a:pt x="159" y="361"/>
                    <a:pt x="207" y="379"/>
                    <a:pt x="253" y="379"/>
                  </a:cubicBezTo>
                  <a:cubicBezTo>
                    <a:pt x="350" y="379"/>
                    <a:pt x="442" y="304"/>
                    <a:pt x="442" y="193"/>
                  </a:cubicBezTo>
                  <a:cubicBezTo>
                    <a:pt x="437" y="89"/>
                    <a:pt x="354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4" name="Google Shape;2214;p63"/>
          <p:cNvGrpSpPr/>
          <p:nvPr/>
        </p:nvGrpSpPr>
        <p:grpSpPr>
          <a:xfrm>
            <a:off x="343929" y="9"/>
            <a:ext cx="932262" cy="2838322"/>
            <a:chOff x="973775" y="2233375"/>
            <a:chExt cx="404575" cy="1231750"/>
          </a:xfrm>
        </p:grpSpPr>
        <p:sp>
          <p:nvSpPr>
            <p:cNvPr id="2215" name="Google Shape;2215;p63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63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63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63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63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63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63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63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63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63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63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63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63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63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63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63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63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63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63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63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63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63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63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63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63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63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63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63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63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63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63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63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63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63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63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63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63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63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63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63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63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63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63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63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63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63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63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63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63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63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63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63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63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63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63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63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63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63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63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63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63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63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63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63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63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63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63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63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63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63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63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15" name="Google Shape;2315;p63"/>
          <p:cNvGrpSpPr/>
          <p:nvPr/>
        </p:nvGrpSpPr>
        <p:grpSpPr>
          <a:xfrm>
            <a:off x="6754737" y="2143100"/>
            <a:ext cx="2433050" cy="2489097"/>
            <a:chOff x="368025" y="3604500"/>
            <a:chExt cx="817200" cy="836025"/>
          </a:xfrm>
        </p:grpSpPr>
        <p:sp>
          <p:nvSpPr>
            <p:cNvPr id="2316" name="Google Shape;2316;p63"/>
            <p:cNvSpPr/>
            <p:nvPr/>
          </p:nvSpPr>
          <p:spPr>
            <a:xfrm>
              <a:off x="420200" y="3665375"/>
              <a:ext cx="139425" cy="136700"/>
            </a:xfrm>
            <a:custGeom>
              <a:avLst/>
              <a:gdLst/>
              <a:ahLst/>
              <a:cxnLst/>
              <a:rect l="l" t="t" r="r" b="b"/>
              <a:pathLst>
                <a:path w="5577" h="5468" extrusionOk="0">
                  <a:moveTo>
                    <a:pt x="5478" y="99"/>
                  </a:moveTo>
                  <a:lnTo>
                    <a:pt x="5478" y="5369"/>
                  </a:lnTo>
                  <a:lnTo>
                    <a:pt x="100" y="5369"/>
                  </a:lnTo>
                  <a:lnTo>
                    <a:pt x="100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52"/>
                  </a:cubicBezTo>
                  <a:lnTo>
                    <a:pt x="1" y="5421"/>
                  </a:lnTo>
                  <a:cubicBezTo>
                    <a:pt x="1" y="5447"/>
                    <a:pt x="22" y="5467"/>
                    <a:pt x="48" y="5467"/>
                  </a:cubicBezTo>
                  <a:lnTo>
                    <a:pt x="5525" y="5467"/>
                  </a:lnTo>
                  <a:cubicBezTo>
                    <a:pt x="5556" y="5467"/>
                    <a:pt x="5577" y="5447"/>
                    <a:pt x="5577" y="5421"/>
                  </a:cubicBezTo>
                  <a:lnTo>
                    <a:pt x="5577" y="52"/>
                  </a:lnTo>
                  <a:cubicBezTo>
                    <a:pt x="5577" y="21"/>
                    <a:pt x="5556" y="1"/>
                    <a:pt x="5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28250" y="3675750"/>
              <a:ext cx="122825" cy="115550"/>
            </a:xfrm>
            <a:custGeom>
              <a:avLst/>
              <a:gdLst/>
              <a:ahLst/>
              <a:cxnLst/>
              <a:rect l="l" t="t" r="r" b="b"/>
              <a:pathLst>
                <a:path w="4913" h="4622" extrusionOk="0">
                  <a:moveTo>
                    <a:pt x="1" y="1"/>
                  </a:moveTo>
                  <a:lnTo>
                    <a:pt x="1" y="4621"/>
                  </a:lnTo>
                  <a:lnTo>
                    <a:pt x="4912" y="4621"/>
                  </a:lnTo>
                  <a:lnTo>
                    <a:pt x="4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434100" y="36814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32800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449925" y="36814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4877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65900" y="36814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64600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1"/>
                  </a:moveTo>
                  <a:cubicBezTo>
                    <a:pt x="26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6" y="930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81725" y="36814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8057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97700" y="36814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9652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513650" y="368147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512375" y="368030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5"/>
                  </a:cubicBezTo>
                  <a:lnTo>
                    <a:pt x="685" y="935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529500" y="36814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528325" y="368030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1" y="1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5"/>
                  </a:cubicBezTo>
                  <a:lnTo>
                    <a:pt x="686" y="935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34100" y="37023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32800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52" y="930"/>
                  </a:cubicBezTo>
                  <a:lnTo>
                    <a:pt x="686" y="930"/>
                  </a:lnTo>
                  <a:cubicBezTo>
                    <a:pt x="712" y="930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49925" y="37023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4877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0"/>
                  </a:cubicBezTo>
                  <a:lnTo>
                    <a:pt x="685" y="930"/>
                  </a:lnTo>
                  <a:cubicBezTo>
                    <a:pt x="711" y="930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65900" y="370237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64600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6" y="930"/>
                    <a:pt x="52" y="930"/>
                  </a:cubicBezTo>
                  <a:lnTo>
                    <a:pt x="686" y="930"/>
                  </a:lnTo>
                  <a:cubicBezTo>
                    <a:pt x="717" y="930"/>
                    <a:pt x="738" y="909"/>
                    <a:pt x="738" y="883"/>
                  </a:cubicBezTo>
                  <a:lnTo>
                    <a:pt x="738" y="47"/>
                  </a:lnTo>
                  <a:cubicBezTo>
                    <a:pt x="738" y="21"/>
                    <a:pt x="717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81725" y="370237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8057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47" y="930"/>
                  </a:cubicBezTo>
                  <a:lnTo>
                    <a:pt x="685" y="930"/>
                  </a:lnTo>
                  <a:cubicBezTo>
                    <a:pt x="711" y="930"/>
                    <a:pt x="732" y="909"/>
                    <a:pt x="732" y="883"/>
                  </a:cubicBezTo>
                  <a:lnTo>
                    <a:pt x="732" y="47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97700" y="37023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9652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513650" y="370237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512375" y="37012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0"/>
                  </a:cubicBezTo>
                  <a:lnTo>
                    <a:pt x="685" y="930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529500" y="370237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528325" y="37012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34100" y="3723275"/>
              <a:ext cx="15850" cy="20900"/>
            </a:xfrm>
            <a:custGeom>
              <a:avLst/>
              <a:gdLst/>
              <a:ahLst/>
              <a:cxnLst/>
              <a:rect l="l" t="t" r="r" b="b"/>
              <a:pathLst>
                <a:path w="634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32800" y="3722075"/>
              <a:ext cx="18450" cy="23275"/>
            </a:xfrm>
            <a:custGeom>
              <a:avLst/>
              <a:gdLst/>
              <a:ahLst/>
              <a:cxnLst/>
              <a:rect l="l" t="t" r="r" b="b"/>
              <a:pathLst>
                <a:path w="738" h="931" extrusionOk="0">
                  <a:moveTo>
                    <a:pt x="639" y="95"/>
                  </a:moveTo>
                  <a:lnTo>
                    <a:pt x="639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3" y="1"/>
                  </a:moveTo>
                  <a:cubicBezTo>
                    <a:pt x="690" y="1"/>
                    <a:pt x="688" y="1"/>
                    <a:pt x="686" y="1"/>
                  </a:cubicBezTo>
                  <a:lnTo>
                    <a:pt x="52" y="1"/>
                  </a:lnTo>
                  <a:cubicBezTo>
                    <a:pt x="21" y="1"/>
                    <a:pt x="1" y="22"/>
                    <a:pt x="1" y="48"/>
                  </a:cubicBezTo>
                  <a:lnTo>
                    <a:pt x="1" y="884"/>
                  </a:lnTo>
                  <a:cubicBezTo>
                    <a:pt x="1" y="910"/>
                    <a:pt x="21" y="931"/>
                    <a:pt x="52" y="931"/>
                  </a:cubicBezTo>
                  <a:lnTo>
                    <a:pt x="686" y="931"/>
                  </a:lnTo>
                  <a:cubicBezTo>
                    <a:pt x="712" y="931"/>
                    <a:pt x="738" y="910"/>
                    <a:pt x="738" y="884"/>
                  </a:cubicBezTo>
                  <a:lnTo>
                    <a:pt x="738" y="48"/>
                  </a:lnTo>
                  <a:cubicBezTo>
                    <a:pt x="738" y="24"/>
                    <a:pt x="716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49925" y="3723275"/>
              <a:ext cx="16000" cy="20900"/>
            </a:xfrm>
            <a:custGeom>
              <a:avLst/>
              <a:gdLst/>
              <a:ahLst/>
              <a:cxnLst/>
              <a:rect l="l" t="t" r="r" b="b"/>
              <a:pathLst>
                <a:path w="640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877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3" y="95"/>
                  </a:moveTo>
                  <a:lnTo>
                    <a:pt x="633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2" y="1"/>
                  </a:moveTo>
                  <a:cubicBezTo>
                    <a:pt x="690" y="1"/>
                    <a:pt x="688" y="1"/>
                    <a:pt x="685" y="1"/>
                  </a:cubicBezTo>
                  <a:lnTo>
                    <a:pt x="47" y="1"/>
                  </a:lnTo>
                  <a:cubicBezTo>
                    <a:pt x="21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1" y="931"/>
                    <a:pt x="47" y="931"/>
                  </a:cubicBezTo>
                  <a:lnTo>
                    <a:pt x="685" y="931"/>
                  </a:lnTo>
                  <a:cubicBezTo>
                    <a:pt x="711" y="931"/>
                    <a:pt x="732" y="910"/>
                    <a:pt x="732" y="884"/>
                  </a:cubicBezTo>
                  <a:lnTo>
                    <a:pt x="732" y="48"/>
                  </a:lnTo>
                  <a:cubicBezTo>
                    <a:pt x="732" y="24"/>
                    <a:pt x="7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65900" y="3723275"/>
              <a:ext cx="15850" cy="20900"/>
            </a:xfrm>
            <a:custGeom>
              <a:avLst/>
              <a:gdLst/>
              <a:ahLst/>
              <a:cxnLst/>
              <a:rect l="l" t="t" r="r" b="b"/>
              <a:pathLst>
                <a:path w="634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464600" y="3722075"/>
              <a:ext cx="18450" cy="23275"/>
            </a:xfrm>
            <a:custGeom>
              <a:avLst/>
              <a:gdLst/>
              <a:ahLst/>
              <a:cxnLst/>
              <a:rect l="l" t="t" r="r" b="b"/>
              <a:pathLst>
                <a:path w="738" h="931" extrusionOk="0">
                  <a:moveTo>
                    <a:pt x="644" y="95"/>
                  </a:moveTo>
                  <a:lnTo>
                    <a:pt x="644" y="832"/>
                  </a:lnTo>
                  <a:lnTo>
                    <a:pt x="99" y="832"/>
                  </a:lnTo>
                  <a:lnTo>
                    <a:pt x="104" y="95"/>
                  </a:lnTo>
                  <a:close/>
                  <a:moveTo>
                    <a:pt x="694" y="1"/>
                  </a:moveTo>
                  <a:cubicBezTo>
                    <a:pt x="691" y="1"/>
                    <a:pt x="688" y="1"/>
                    <a:pt x="686" y="1"/>
                  </a:cubicBezTo>
                  <a:lnTo>
                    <a:pt x="52" y="1"/>
                  </a:lnTo>
                  <a:cubicBezTo>
                    <a:pt x="26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6" y="931"/>
                    <a:pt x="52" y="931"/>
                  </a:cubicBezTo>
                  <a:lnTo>
                    <a:pt x="686" y="931"/>
                  </a:lnTo>
                  <a:cubicBezTo>
                    <a:pt x="717" y="931"/>
                    <a:pt x="738" y="910"/>
                    <a:pt x="738" y="884"/>
                  </a:cubicBezTo>
                  <a:lnTo>
                    <a:pt x="738" y="48"/>
                  </a:lnTo>
                  <a:cubicBezTo>
                    <a:pt x="738" y="24"/>
                    <a:pt x="720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81725" y="3723275"/>
              <a:ext cx="16000" cy="20900"/>
            </a:xfrm>
            <a:custGeom>
              <a:avLst/>
              <a:gdLst/>
              <a:ahLst/>
              <a:cxnLst/>
              <a:rect l="l" t="t" r="r" b="b"/>
              <a:pathLst>
                <a:path w="640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8057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9" y="95"/>
                  </a:moveTo>
                  <a:lnTo>
                    <a:pt x="639" y="832"/>
                  </a:lnTo>
                  <a:lnTo>
                    <a:pt x="99" y="832"/>
                  </a:lnTo>
                  <a:lnTo>
                    <a:pt x="99" y="95"/>
                  </a:lnTo>
                  <a:close/>
                  <a:moveTo>
                    <a:pt x="692" y="1"/>
                  </a:moveTo>
                  <a:cubicBezTo>
                    <a:pt x="690" y="1"/>
                    <a:pt x="688" y="1"/>
                    <a:pt x="685" y="1"/>
                  </a:cubicBezTo>
                  <a:lnTo>
                    <a:pt x="47" y="1"/>
                  </a:lnTo>
                  <a:cubicBezTo>
                    <a:pt x="21" y="1"/>
                    <a:pt x="0" y="22"/>
                    <a:pt x="0" y="48"/>
                  </a:cubicBezTo>
                  <a:lnTo>
                    <a:pt x="0" y="884"/>
                  </a:lnTo>
                  <a:cubicBezTo>
                    <a:pt x="0" y="910"/>
                    <a:pt x="21" y="931"/>
                    <a:pt x="47" y="931"/>
                  </a:cubicBezTo>
                  <a:lnTo>
                    <a:pt x="685" y="931"/>
                  </a:lnTo>
                  <a:cubicBezTo>
                    <a:pt x="711" y="931"/>
                    <a:pt x="732" y="910"/>
                    <a:pt x="732" y="884"/>
                  </a:cubicBezTo>
                  <a:lnTo>
                    <a:pt x="732" y="48"/>
                  </a:lnTo>
                  <a:cubicBezTo>
                    <a:pt x="732" y="24"/>
                    <a:pt x="7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97700" y="3723275"/>
              <a:ext cx="15975" cy="20900"/>
            </a:xfrm>
            <a:custGeom>
              <a:avLst/>
              <a:gdLst/>
              <a:ahLst/>
              <a:cxnLst/>
              <a:rect l="l" t="t" r="r" b="b"/>
              <a:pathLst>
                <a:path w="639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96525" y="3722075"/>
              <a:ext cx="18325" cy="23275"/>
            </a:xfrm>
            <a:custGeom>
              <a:avLst/>
              <a:gdLst/>
              <a:ahLst/>
              <a:cxnLst/>
              <a:rect l="l" t="t" r="r" b="b"/>
              <a:pathLst>
                <a:path w="733" h="931" extrusionOk="0">
                  <a:moveTo>
                    <a:pt x="634" y="95"/>
                  </a:moveTo>
                  <a:lnTo>
                    <a:pt x="634" y="832"/>
                  </a:lnTo>
                  <a:lnTo>
                    <a:pt x="94" y="832"/>
                  </a:lnTo>
                  <a:lnTo>
                    <a:pt x="94" y="95"/>
                  </a:lnTo>
                  <a:close/>
                  <a:moveTo>
                    <a:pt x="693" y="1"/>
                  </a:moveTo>
                  <a:cubicBezTo>
                    <a:pt x="690" y="1"/>
                    <a:pt x="688" y="1"/>
                    <a:pt x="686" y="1"/>
                  </a:cubicBezTo>
                  <a:lnTo>
                    <a:pt x="47" y="1"/>
                  </a:lnTo>
                  <a:cubicBezTo>
                    <a:pt x="21" y="1"/>
                    <a:pt x="1" y="22"/>
                    <a:pt x="1" y="48"/>
                  </a:cubicBezTo>
                  <a:lnTo>
                    <a:pt x="1" y="884"/>
                  </a:lnTo>
                  <a:cubicBezTo>
                    <a:pt x="1" y="910"/>
                    <a:pt x="21" y="931"/>
                    <a:pt x="47" y="931"/>
                  </a:cubicBezTo>
                  <a:lnTo>
                    <a:pt x="686" y="931"/>
                  </a:lnTo>
                  <a:cubicBezTo>
                    <a:pt x="712" y="931"/>
                    <a:pt x="733" y="910"/>
                    <a:pt x="733" y="884"/>
                  </a:cubicBezTo>
                  <a:lnTo>
                    <a:pt x="733" y="48"/>
                  </a:lnTo>
                  <a:cubicBezTo>
                    <a:pt x="733" y="24"/>
                    <a:pt x="715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513650" y="3723275"/>
              <a:ext cx="15875" cy="20900"/>
            </a:xfrm>
            <a:custGeom>
              <a:avLst/>
              <a:gdLst/>
              <a:ahLst/>
              <a:cxnLst/>
              <a:rect l="l" t="t" r="r" b="b"/>
              <a:pathLst>
                <a:path w="635" h="836" extrusionOk="0">
                  <a:moveTo>
                    <a:pt x="1" y="0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512375" y="3722100"/>
              <a:ext cx="18450" cy="23250"/>
            </a:xfrm>
            <a:custGeom>
              <a:avLst/>
              <a:gdLst/>
              <a:ahLst/>
              <a:cxnLst/>
              <a:rect l="l" t="t" r="r" b="b"/>
              <a:pathLst>
                <a:path w="738" h="930" extrusionOk="0">
                  <a:moveTo>
                    <a:pt x="639" y="94"/>
                  </a:moveTo>
                  <a:lnTo>
                    <a:pt x="639" y="831"/>
                  </a:lnTo>
                  <a:lnTo>
                    <a:pt x="99" y="831"/>
                  </a:lnTo>
                  <a:lnTo>
                    <a:pt x="99" y="94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883"/>
                  </a:lnTo>
                  <a:cubicBezTo>
                    <a:pt x="0" y="909"/>
                    <a:pt x="21" y="930"/>
                    <a:pt x="52" y="930"/>
                  </a:cubicBezTo>
                  <a:lnTo>
                    <a:pt x="685" y="930"/>
                  </a:lnTo>
                  <a:cubicBezTo>
                    <a:pt x="711" y="930"/>
                    <a:pt x="737" y="909"/>
                    <a:pt x="737" y="883"/>
                  </a:cubicBezTo>
                  <a:lnTo>
                    <a:pt x="737" y="47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529500" y="3723275"/>
              <a:ext cx="15975" cy="20900"/>
            </a:xfrm>
            <a:custGeom>
              <a:avLst/>
              <a:gdLst/>
              <a:ahLst/>
              <a:cxnLst/>
              <a:rect l="l" t="t" r="r" b="b"/>
              <a:pathLst>
                <a:path w="639" h="836" extrusionOk="0">
                  <a:moveTo>
                    <a:pt x="0" y="0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528325" y="3722100"/>
              <a:ext cx="18325" cy="23250"/>
            </a:xfrm>
            <a:custGeom>
              <a:avLst/>
              <a:gdLst/>
              <a:ahLst/>
              <a:cxnLst/>
              <a:rect l="l" t="t" r="r" b="b"/>
              <a:pathLst>
                <a:path w="733" h="930" extrusionOk="0">
                  <a:moveTo>
                    <a:pt x="639" y="94"/>
                  </a:moveTo>
                  <a:lnTo>
                    <a:pt x="639" y="831"/>
                  </a:lnTo>
                  <a:lnTo>
                    <a:pt x="99" y="831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883"/>
                  </a:lnTo>
                  <a:cubicBezTo>
                    <a:pt x="1" y="909"/>
                    <a:pt x="21" y="930"/>
                    <a:pt x="47" y="930"/>
                  </a:cubicBezTo>
                  <a:lnTo>
                    <a:pt x="686" y="930"/>
                  </a:lnTo>
                  <a:cubicBezTo>
                    <a:pt x="712" y="930"/>
                    <a:pt x="733" y="909"/>
                    <a:pt x="733" y="883"/>
                  </a:cubicBezTo>
                  <a:lnTo>
                    <a:pt x="733" y="47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34100" y="3744150"/>
              <a:ext cx="15850" cy="20800"/>
            </a:xfrm>
            <a:custGeom>
              <a:avLst/>
              <a:gdLst/>
              <a:ahLst/>
              <a:cxnLst/>
              <a:rect l="l" t="t" r="r" b="b"/>
              <a:pathLst>
                <a:path w="63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432800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14"/>
                    <a:pt x="738" y="883"/>
                  </a:cubicBezTo>
                  <a:lnTo>
                    <a:pt x="738" y="52"/>
                  </a:lnTo>
                  <a:cubicBezTo>
                    <a:pt x="738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449925" y="3744150"/>
              <a:ext cx="16000" cy="20800"/>
            </a:xfrm>
            <a:custGeom>
              <a:avLst/>
              <a:gdLst/>
              <a:ahLst/>
              <a:cxnLst/>
              <a:rect l="l" t="t" r="r" b="b"/>
              <a:pathLst>
                <a:path w="640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44877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3" y="99"/>
                  </a:moveTo>
                  <a:lnTo>
                    <a:pt x="633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14"/>
                    <a:pt x="732" y="883"/>
                  </a:cubicBezTo>
                  <a:lnTo>
                    <a:pt x="732" y="52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465900" y="3744150"/>
              <a:ext cx="15850" cy="20800"/>
            </a:xfrm>
            <a:custGeom>
              <a:avLst/>
              <a:gdLst/>
              <a:ahLst/>
              <a:cxnLst/>
              <a:rect l="l" t="t" r="r" b="b"/>
              <a:pathLst>
                <a:path w="63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464600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44" y="99"/>
                  </a:moveTo>
                  <a:lnTo>
                    <a:pt x="644" y="836"/>
                  </a:lnTo>
                  <a:lnTo>
                    <a:pt x="99" y="836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6" y="935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14"/>
                    <a:pt x="738" y="883"/>
                  </a:cubicBezTo>
                  <a:lnTo>
                    <a:pt x="738" y="52"/>
                  </a:lnTo>
                  <a:cubicBezTo>
                    <a:pt x="738" y="21"/>
                    <a:pt x="717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481725" y="3744150"/>
              <a:ext cx="16000" cy="20800"/>
            </a:xfrm>
            <a:custGeom>
              <a:avLst/>
              <a:gdLst/>
              <a:ahLst/>
              <a:cxnLst/>
              <a:rect l="l" t="t" r="r" b="b"/>
              <a:pathLst>
                <a:path w="640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48057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14"/>
                    <a:pt x="732" y="883"/>
                  </a:cubicBezTo>
                  <a:lnTo>
                    <a:pt x="732" y="52"/>
                  </a:lnTo>
                  <a:cubicBezTo>
                    <a:pt x="732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497700" y="3744150"/>
              <a:ext cx="15975" cy="20800"/>
            </a:xfrm>
            <a:custGeom>
              <a:avLst/>
              <a:gdLst/>
              <a:ahLst/>
              <a:cxnLst/>
              <a:rect l="l" t="t" r="r" b="b"/>
              <a:pathLst>
                <a:path w="639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49652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4" y="99"/>
                  </a:moveTo>
                  <a:lnTo>
                    <a:pt x="634" y="836"/>
                  </a:lnTo>
                  <a:lnTo>
                    <a:pt x="94" y="836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14"/>
                    <a:pt x="733" y="883"/>
                  </a:cubicBezTo>
                  <a:lnTo>
                    <a:pt x="733" y="52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513650" y="3744150"/>
              <a:ext cx="15875" cy="20800"/>
            </a:xfrm>
            <a:custGeom>
              <a:avLst/>
              <a:gdLst/>
              <a:ahLst/>
              <a:cxnLst/>
              <a:rect l="l" t="t" r="r" b="b"/>
              <a:pathLst>
                <a:path w="635" h="832" extrusionOk="0">
                  <a:moveTo>
                    <a:pt x="1" y="1"/>
                  </a:moveTo>
                  <a:lnTo>
                    <a:pt x="1" y="832"/>
                  </a:lnTo>
                  <a:lnTo>
                    <a:pt x="634" y="832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512375" y="3742875"/>
              <a:ext cx="18450" cy="23375"/>
            </a:xfrm>
            <a:custGeom>
              <a:avLst/>
              <a:gdLst/>
              <a:ahLst/>
              <a:cxnLst/>
              <a:rect l="l" t="t" r="r" b="b"/>
              <a:pathLst>
                <a:path w="738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883"/>
                  </a:lnTo>
                  <a:cubicBezTo>
                    <a:pt x="0" y="914"/>
                    <a:pt x="21" y="935"/>
                    <a:pt x="52" y="935"/>
                  </a:cubicBezTo>
                  <a:lnTo>
                    <a:pt x="685" y="935"/>
                  </a:lnTo>
                  <a:cubicBezTo>
                    <a:pt x="711" y="935"/>
                    <a:pt x="737" y="914"/>
                    <a:pt x="737" y="883"/>
                  </a:cubicBezTo>
                  <a:lnTo>
                    <a:pt x="737" y="52"/>
                  </a:lnTo>
                  <a:cubicBezTo>
                    <a:pt x="737" y="21"/>
                    <a:pt x="711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529500" y="3744150"/>
              <a:ext cx="15975" cy="20800"/>
            </a:xfrm>
            <a:custGeom>
              <a:avLst/>
              <a:gdLst/>
              <a:ahLst/>
              <a:cxnLst/>
              <a:rect l="l" t="t" r="r" b="b"/>
              <a:pathLst>
                <a:path w="639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39" y="83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528325" y="3742875"/>
              <a:ext cx="18325" cy="23375"/>
            </a:xfrm>
            <a:custGeom>
              <a:avLst/>
              <a:gdLst/>
              <a:ahLst/>
              <a:cxnLst/>
              <a:rect l="l" t="t" r="r" b="b"/>
              <a:pathLst>
                <a:path w="733" h="935" extrusionOk="0">
                  <a:moveTo>
                    <a:pt x="639" y="99"/>
                  </a:moveTo>
                  <a:lnTo>
                    <a:pt x="639" y="836"/>
                  </a:lnTo>
                  <a:lnTo>
                    <a:pt x="99" y="836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883"/>
                  </a:lnTo>
                  <a:cubicBezTo>
                    <a:pt x="1" y="914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14"/>
                    <a:pt x="733" y="883"/>
                  </a:cubicBezTo>
                  <a:lnTo>
                    <a:pt x="733" y="52"/>
                  </a:lnTo>
                  <a:cubicBezTo>
                    <a:pt x="733" y="21"/>
                    <a:pt x="712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434100" y="376492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432800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52" y="935"/>
                  </a:cubicBezTo>
                  <a:lnTo>
                    <a:pt x="686" y="935"/>
                  </a:lnTo>
                  <a:cubicBezTo>
                    <a:pt x="712" y="935"/>
                    <a:pt x="738" y="909"/>
                    <a:pt x="738" y="883"/>
                  </a:cubicBezTo>
                  <a:lnTo>
                    <a:pt x="738" y="48"/>
                  </a:lnTo>
                  <a:cubicBezTo>
                    <a:pt x="738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449925" y="376492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44877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3" y="100"/>
                  </a:moveTo>
                  <a:lnTo>
                    <a:pt x="633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2" y="909"/>
                    <a:pt x="732" y="883"/>
                  </a:cubicBezTo>
                  <a:lnTo>
                    <a:pt x="732" y="48"/>
                  </a:lnTo>
                  <a:cubicBezTo>
                    <a:pt x="732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465900" y="3764925"/>
              <a:ext cx="15850" cy="20925"/>
            </a:xfrm>
            <a:custGeom>
              <a:avLst/>
              <a:gdLst/>
              <a:ahLst/>
              <a:cxnLst/>
              <a:rect l="l" t="t" r="r" b="b"/>
              <a:pathLst>
                <a:path w="634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464600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44" y="100"/>
                  </a:moveTo>
                  <a:lnTo>
                    <a:pt x="644" y="837"/>
                  </a:lnTo>
                  <a:lnTo>
                    <a:pt x="99" y="837"/>
                  </a:lnTo>
                  <a:lnTo>
                    <a:pt x="104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6" y="935"/>
                    <a:pt x="52" y="935"/>
                  </a:cubicBezTo>
                  <a:lnTo>
                    <a:pt x="686" y="935"/>
                  </a:lnTo>
                  <a:cubicBezTo>
                    <a:pt x="717" y="935"/>
                    <a:pt x="738" y="909"/>
                    <a:pt x="738" y="883"/>
                  </a:cubicBezTo>
                  <a:lnTo>
                    <a:pt x="738" y="48"/>
                  </a:lnTo>
                  <a:cubicBezTo>
                    <a:pt x="738" y="22"/>
                    <a:pt x="717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481725" y="3764925"/>
              <a:ext cx="16000" cy="20925"/>
            </a:xfrm>
            <a:custGeom>
              <a:avLst/>
              <a:gdLst/>
              <a:ahLst/>
              <a:cxnLst/>
              <a:rect l="l" t="t" r="r" b="b"/>
              <a:pathLst>
                <a:path w="640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480575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47" y="935"/>
                  </a:cubicBezTo>
                  <a:lnTo>
                    <a:pt x="685" y="935"/>
                  </a:lnTo>
                  <a:cubicBezTo>
                    <a:pt x="711" y="935"/>
                    <a:pt x="737" y="909"/>
                    <a:pt x="732" y="883"/>
                  </a:cubicBezTo>
                  <a:lnTo>
                    <a:pt x="732" y="48"/>
                  </a:lnTo>
                  <a:cubicBezTo>
                    <a:pt x="732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497700" y="376492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49652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4" y="100"/>
                  </a:moveTo>
                  <a:lnTo>
                    <a:pt x="634" y="837"/>
                  </a:lnTo>
                  <a:lnTo>
                    <a:pt x="94" y="837"/>
                  </a:lnTo>
                  <a:lnTo>
                    <a:pt x="94" y="100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8"/>
                  </a:lnTo>
                  <a:cubicBezTo>
                    <a:pt x="733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513650" y="3764925"/>
              <a:ext cx="15875" cy="20925"/>
            </a:xfrm>
            <a:custGeom>
              <a:avLst/>
              <a:gdLst/>
              <a:ahLst/>
              <a:cxnLst/>
              <a:rect l="l" t="t" r="r" b="b"/>
              <a:pathLst>
                <a:path w="635" h="837" extrusionOk="0">
                  <a:moveTo>
                    <a:pt x="1" y="1"/>
                  </a:moveTo>
                  <a:lnTo>
                    <a:pt x="1" y="836"/>
                  </a:lnTo>
                  <a:lnTo>
                    <a:pt x="634" y="83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512375" y="3763750"/>
              <a:ext cx="18450" cy="23400"/>
            </a:xfrm>
            <a:custGeom>
              <a:avLst/>
              <a:gdLst/>
              <a:ahLst/>
              <a:cxnLst/>
              <a:rect l="l" t="t" r="r" b="b"/>
              <a:pathLst>
                <a:path w="738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883"/>
                  </a:lnTo>
                  <a:cubicBezTo>
                    <a:pt x="0" y="909"/>
                    <a:pt x="21" y="935"/>
                    <a:pt x="52" y="935"/>
                  </a:cubicBezTo>
                  <a:lnTo>
                    <a:pt x="685" y="935"/>
                  </a:lnTo>
                  <a:cubicBezTo>
                    <a:pt x="716" y="935"/>
                    <a:pt x="737" y="909"/>
                    <a:pt x="737" y="883"/>
                  </a:cubicBezTo>
                  <a:lnTo>
                    <a:pt x="737" y="48"/>
                  </a:lnTo>
                  <a:cubicBezTo>
                    <a:pt x="737" y="22"/>
                    <a:pt x="711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529500" y="3764925"/>
              <a:ext cx="15975" cy="20925"/>
            </a:xfrm>
            <a:custGeom>
              <a:avLst/>
              <a:gdLst/>
              <a:ahLst/>
              <a:cxnLst/>
              <a:rect l="l" t="t" r="r" b="b"/>
              <a:pathLst>
                <a:path w="639" h="837" extrusionOk="0">
                  <a:moveTo>
                    <a:pt x="0" y="1"/>
                  </a:moveTo>
                  <a:lnTo>
                    <a:pt x="0" y="836"/>
                  </a:lnTo>
                  <a:lnTo>
                    <a:pt x="639" y="836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528325" y="3763750"/>
              <a:ext cx="18325" cy="23400"/>
            </a:xfrm>
            <a:custGeom>
              <a:avLst/>
              <a:gdLst/>
              <a:ahLst/>
              <a:cxnLst/>
              <a:rect l="l" t="t" r="r" b="b"/>
              <a:pathLst>
                <a:path w="733" h="936" extrusionOk="0">
                  <a:moveTo>
                    <a:pt x="639" y="100"/>
                  </a:moveTo>
                  <a:lnTo>
                    <a:pt x="639" y="837"/>
                  </a:lnTo>
                  <a:lnTo>
                    <a:pt x="99" y="837"/>
                  </a:ln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883"/>
                  </a:lnTo>
                  <a:cubicBezTo>
                    <a:pt x="1" y="909"/>
                    <a:pt x="21" y="935"/>
                    <a:pt x="47" y="935"/>
                  </a:cubicBezTo>
                  <a:lnTo>
                    <a:pt x="686" y="935"/>
                  </a:lnTo>
                  <a:cubicBezTo>
                    <a:pt x="712" y="935"/>
                    <a:pt x="733" y="909"/>
                    <a:pt x="733" y="883"/>
                  </a:cubicBezTo>
                  <a:lnTo>
                    <a:pt x="733" y="48"/>
                  </a:lnTo>
                  <a:cubicBezTo>
                    <a:pt x="733" y="22"/>
                    <a:pt x="712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433450" y="3680775"/>
              <a:ext cx="17775" cy="22525"/>
            </a:xfrm>
            <a:custGeom>
              <a:avLst/>
              <a:gdLst/>
              <a:ahLst/>
              <a:cxnLst/>
              <a:rect l="l" t="t" r="r" b="b"/>
              <a:pathLst>
                <a:path w="711" h="901" extrusionOk="0">
                  <a:moveTo>
                    <a:pt x="641" y="0"/>
                  </a:moveTo>
                  <a:cubicBezTo>
                    <a:pt x="627" y="0"/>
                    <a:pt x="613" y="7"/>
                    <a:pt x="603" y="23"/>
                  </a:cubicBezTo>
                  <a:lnTo>
                    <a:pt x="16" y="828"/>
                  </a:lnTo>
                  <a:cubicBezTo>
                    <a:pt x="0" y="849"/>
                    <a:pt x="6" y="875"/>
                    <a:pt x="26" y="895"/>
                  </a:cubicBezTo>
                  <a:cubicBezTo>
                    <a:pt x="37" y="901"/>
                    <a:pt x="47" y="901"/>
                    <a:pt x="58" y="901"/>
                  </a:cubicBezTo>
                  <a:cubicBezTo>
                    <a:pt x="68" y="901"/>
                    <a:pt x="84" y="895"/>
                    <a:pt x="94" y="885"/>
                  </a:cubicBezTo>
                  <a:lnTo>
                    <a:pt x="681" y="80"/>
                  </a:lnTo>
                  <a:cubicBezTo>
                    <a:pt x="710" y="43"/>
                    <a:pt x="67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449150" y="3680650"/>
              <a:ext cx="18025" cy="22650"/>
            </a:xfrm>
            <a:custGeom>
              <a:avLst/>
              <a:gdLst/>
              <a:ahLst/>
              <a:cxnLst/>
              <a:rect l="l" t="t" r="r" b="b"/>
              <a:pathLst>
                <a:path w="721" h="906" extrusionOk="0">
                  <a:moveTo>
                    <a:pt x="647" y="0"/>
                  </a:moveTo>
                  <a:cubicBezTo>
                    <a:pt x="633" y="0"/>
                    <a:pt x="618" y="7"/>
                    <a:pt x="608" y="23"/>
                  </a:cubicBezTo>
                  <a:lnTo>
                    <a:pt x="27" y="828"/>
                  </a:lnTo>
                  <a:cubicBezTo>
                    <a:pt x="1" y="864"/>
                    <a:pt x="27" y="906"/>
                    <a:pt x="63" y="906"/>
                  </a:cubicBezTo>
                  <a:cubicBezTo>
                    <a:pt x="79" y="906"/>
                    <a:pt x="94" y="900"/>
                    <a:pt x="105" y="890"/>
                  </a:cubicBezTo>
                  <a:lnTo>
                    <a:pt x="691" y="80"/>
                  </a:lnTo>
                  <a:cubicBezTo>
                    <a:pt x="721" y="43"/>
                    <a:pt x="6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465125" y="3680725"/>
              <a:ext cx="17550" cy="22575"/>
            </a:xfrm>
            <a:custGeom>
              <a:avLst/>
              <a:gdLst/>
              <a:ahLst/>
              <a:cxnLst/>
              <a:rect l="l" t="t" r="r" b="b"/>
              <a:pathLst>
                <a:path w="702" h="903" extrusionOk="0">
                  <a:moveTo>
                    <a:pt x="647" y="1"/>
                  </a:moveTo>
                  <a:cubicBezTo>
                    <a:pt x="632" y="1"/>
                    <a:pt x="617" y="7"/>
                    <a:pt x="608" y="20"/>
                  </a:cubicBezTo>
                  <a:lnTo>
                    <a:pt x="26" y="825"/>
                  </a:lnTo>
                  <a:cubicBezTo>
                    <a:pt x="0" y="861"/>
                    <a:pt x="26" y="903"/>
                    <a:pt x="63" y="903"/>
                  </a:cubicBezTo>
                  <a:cubicBezTo>
                    <a:pt x="78" y="903"/>
                    <a:pt x="94" y="897"/>
                    <a:pt x="104" y="882"/>
                  </a:cubicBezTo>
                  <a:lnTo>
                    <a:pt x="686" y="77"/>
                  </a:lnTo>
                  <a:cubicBezTo>
                    <a:pt x="701" y="56"/>
                    <a:pt x="696" y="25"/>
                    <a:pt x="675" y="10"/>
                  </a:cubicBezTo>
                  <a:cubicBezTo>
                    <a:pt x="667" y="3"/>
                    <a:pt x="657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433450" y="3701025"/>
              <a:ext cx="17775" cy="22650"/>
            </a:xfrm>
            <a:custGeom>
              <a:avLst/>
              <a:gdLst/>
              <a:ahLst/>
              <a:cxnLst/>
              <a:rect l="l" t="t" r="r" b="b"/>
              <a:pathLst>
                <a:path w="711" h="906" extrusionOk="0">
                  <a:moveTo>
                    <a:pt x="641" y="0"/>
                  </a:moveTo>
                  <a:cubicBezTo>
                    <a:pt x="627" y="0"/>
                    <a:pt x="613" y="7"/>
                    <a:pt x="603" y="23"/>
                  </a:cubicBezTo>
                  <a:lnTo>
                    <a:pt x="16" y="828"/>
                  </a:lnTo>
                  <a:cubicBezTo>
                    <a:pt x="0" y="849"/>
                    <a:pt x="6" y="880"/>
                    <a:pt x="26" y="895"/>
                  </a:cubicBezTo>
                  <a:cubicBezTo>
                    <a:pt x="37" y="900"/>
                    <a:pt x="47" y="906"/>
                    <a:pt x="58" y="906"/>
                  </a:cubicBezTo>
                  <a:cubicBezTo>
                    <a:pt x="68" y="906"/>
                    <a:pt x="84" y="900"/>
                    <a:pt x="94" y="890"/>
                  </a:cubicBezTo>
                  <a:lnTo>
                    <a:pt x="681" y="80"/>
                  </a:lnTo>
                  <a:cubicBezTo>
                    <a:pt x="710" y="43"/>
                    <a:pt x="676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449425" y="3701025"/>
              <a:ext cx="17750" cy="22650"/>
            </a:xfrm>
            <a:custGeom>
              <a:avLst/>
              <a:gdLst/>
              <a:ahLst/>
              <a:cxnLst/>
              <a:rect l="l" t="t" r="r" b="b"/>
              <a:pathLst>
                <a:path w="710" h="906" extrusionOk="0">
                  <a:moveTo>
                    <a:pt x="636" y="0"/>
                  </a:moveTo>
                  <a:cubicBezTo>
                    <a:pt x="622" y="0"/>
                    <a:pt x="607" y="7"/>
                    <a:pt x="597" y="23"/>
                  </a:cubicBezTo>
                  <a:lnTo>
                    <a:pt x="16" y="828"/>
                  </a:lnTo>
                  <a:cubicBezTo>
                    <a:pt x="0" y="849"/>
                    <a:pt x="5" y="880"/>
                    <a:pt x="26" y="895"/>
                  </a:cubicBezTo>
                  <a:cubicBezTo>
                    <a:pt x="31" y="900"/>
                    <a:pt x="42" y="906"/>
                    <a:pt x="52" y="906"/>
                  </a:cubicBezTo>
                  <a:cubicBezTo>
                    <a:pt x="68" y="906"/>
                    <a:pt x="83" y="900"/>
                    <a:pt x="94" y="890"/>
                  </a:cubicBezTo>
                  <a:lnTo>
                    <a:pt x="680" y="80"/>
                  </a:lnTo>
                  <a:cubicBezTo>
                    <a:pt x="710" y="43"/>
                    <a:pt x="673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465375" y="3701100"/>
              <a:ext cx="17300" cy="22575"/>
            </a:xfrm>
            <a:custGeom>
              <a:avLst/>
              <a:gdLst/>
              <a:ahLst/>
              <a:cxnLst/>
              <a:rect l="l" t="t" r="r" b="b"/>
              <a:pathLst>
                <a:path w="692" h="903" extrusionOk="0">
                  <a:moveTo>
                    <a:pt x="637" y="1"/>
                  </a:moveTo>
                  <a:cubicBezTo>
                    <a:pt x="622" y="1"/>
                    <a:pt x="607" y="7"/>
                    <a:pt x="598" y="20"/>
                  </a:cubicBezTo>
                  <a:lnTo>
                    <a:pt x="16" y="825"/>
                  </a:lnTo>
                  <a:cubicBezTo>
                    <a:pt x="1" y="846"/>
                    <a:pt x="6" y="877"/>
                    <a:pt x="27" y="892"/>
                  </a:cubicBezTo>
                  <a:cubicBezTo>
                    <a:pt x="32" y="897"/>
                    <a:pt x="42" y="903"/>
                    <a:pt x="53" y="903"/>
                  </a:cubicBezTo>
                  <a:cubicBezTo>
                    <a:pt x="68" y="903"/>
                    <a:pt x="84" y="892"/>
                    <a:pt x="94" y="882"/>
                  </a:cubicBezTo>
                  <a:lnTo>
                    <a:pt x="676" y="77"/>
                  </a:lnTo>
                  <a:cubicBezTo>
                    <a:pt x="691" y="56"/>
                    <a:pt x="686" y="25"/>
                    <a:pt x="665" y="10"/>
                  </a:cubicBezTo>
                  <a:cubicBezTo>
                    <a:pt x="657" y="4"/>
                    <a:pt x="647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481350" y="3680825"/>
              <a:ext cx="17550" cy="22500"/>
            </a:xfrm>
            <a:custGeom>
              <a:avLst/>
              <a:gdLst/>
              <a:ahLst/>
              <a:cxnLst/>
              <a:rect l="l" t="t" r="r" b="b"/>
              <a:pathLst>
                <a:path w="702" h="900" extrusionOk="0">
                  <a:moveTo>
                    <a:pt x="634" y="1"/>
                  </a:moveTo>
                  <a:cubicBezTo>
                    <a:pt x="621" y="1"/>
                    <a:pt x="607" y="7"/>
                    <a:pt x="597" y="21"/>
                  </a:cubicBezTo>
                  <a:lnTo>
                    <a:pt x="11" y="826"/>
                  </a:lnTo>
                  <a:cubicBezTo>
                    <a:pt x="0" y="847"/>
                    <a:pt x="5" y="878"/>
                    <a:pt x="26" y="893"/>
                  </a:cubicBezTo>
                  <a:cubicBezTo>
                    <a:pt x="31" y="899"/>
                    <a:pt x="42" y="899"/>
                    <a:pt x="52" y="899"/>
                  </a:cubicBezTo>
                  <a:cubicBezTo>
                    <a:pt x="55" y="899"/>
                    <a:pt x="58" y="900"/>
                    <a:pt x="61" y="900"/>
                  </a:cubicBezTo>
                  <a:cubicBezTo>
                    <a:pt x="73" y="900"/>
                    <a:pt x="85" y="891"/>
                    <a:pt x="94" y="883"/>
                  </a:cubicBezTo>
                  <a:lnTo>
                    <a:pt x="675" y="78"/>
                  </a:lnTo>
                  <a:cubicBezTo>
                    <a:pt x="701" y="41"/>
                    <a:pt x="6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497175" y="3680825"/>
              <a:ext cx="17675" cy="22475"/>
            </a:xfrm>
            <a:custGeom>
              <a:avLst/>
              <a:gdLst/>
              <a:ahLst/>
              <a:cxnLst/>
              <a:rect l="l" t="t" r="r" b="b"/>
              <a:pathLst>
                <a:path w="707" h="899" extrusionOk="0">
                  <a:moveTo>
                    <a:pt x="640" y="1"/>
                  </a:moveTo>
                  <a:cubicBezTo>
                    <a:pt x="626" y="1"/>
                    <a:pt x="613" y="7"/>
                    <a:pt x="603" y="21"/>
                  </a:cubicBezTo>
                  <a:lnTo>
                    <a:pt x="16" y="826"/>
                  </a:lnTo>
                  <a:cubicBezTo>
                    <a:pt x="1" y="847"/>
                    <a:pt x="6" y="878"/>
                    <a:pt x="27" y="893"/>
                  </a:cubicBezTo>
                  <a:cubicBezTo>
                    <a:pt x="37" y="899"/>
                    <a:pt x="47" y="899"/>
                    <a:pt x="58" y="899"/>
                  </a:cubicBezTo>
                  <a:cubicBezTo>
                    <a:pt x="73" y="899"/>
                    <a:pt x="84" y="893"/>
                    <a:pt x="94" y="883"/>
                  </a:cubicBezTo>
                  <a:lnTo>
                    <a:pt x="681" y="78"/>
                  </a:lnTo>
                  <a:cubicBezTo>
                    <a:pt x="707" y="41"/>
                    <a:pt x="674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513150" y="3680850"/>
              <a:ext cx="17275" cy="22450"/>
            </a:xfrm>
            <a:custGeom>
              <a:avLst/>
              <a:gdLst/>
              <a:ahLst/>
              <a:cxnLst/>
              <a:rect l="l" t="t" r="r" b="b"/>
              <a:pathLst>
                <a:path w="691" h="898" extrusionOk="0">
                  <a:moveTo>
                    <a:pt x="637" y="1"/>
                  </a:moveTo>
                  <a:cubicBezTo>
                    <a:pt x="622" y="1"/>
                    <a:pt x="607" y="8"/>
                    <a:pt x="597" y="20"/>
                  </a:cubicBezTo>
                  <a:lnTo>
                    <a:pt x="16" y="825"/>
                  </a:lnTo>
                  <a:cubicBezTo>
                    <a:pt x="0" y="846"/>
                    <a:pt x="5" y="877"/>
                    <a:pt x="26" y="892"/>
                  </a:cubicBezTo>
                  <a:cubicBezTo>
                    <a:pt x="37" y="898"/>
                    <a:pt x="47" y="898"/>
                    <a:pt x="57" y="898"/>
                  </a:cubicBezTo>
                  <a:cubicBezTo>
                    <a:pt x="68" y="898"/>
                    <a:pt x="83" y="892"/>
                    <a:pt x="94" y="877"/>
                  </a:cubicBezTo>
                  <a:lnTo>
                    <a:pt x="675" y="72"/>
                  </a:lnTo>
                  <a:cubicBezTo>
                    <a:pt x="691" y="51"/>
                    <a:pt x="685" y="25"/>
                    <a:pt x="665" y="10"/>
                  </a:cubicBezTo>
                  <a:cubicBezTo>
                    <a:pt x="657" y="4"/>
                    <a:pt x="647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529100" y="3680775"/>
              <a:ext cx="17750" cy="22525"/>
            </a:xfrm>
            <a:custGeom>
              <a:avLst/>
              <a:gdLst/>
              <a:ahLst/>
              <a:cxnLst/>
              <a:rect l="l" t="t" r="r" b="b"/>
              <a:pathLst>
                <a:path w="710" h="901" extrusionOk="0">
                  <a:moveTo>
                    <a:pt x="637" y="0"/>
                  </a:moveTo>
                  <a:cubicBezTo>
                    <a:pt x="622" y="0"/>
                    <a:pt x="608" y="7"/>
                    <a:pt x="598" y="23"/>
                  </a:cubicBezTo>
                  <a:lnTo>
                    <a:pt x="16" y="828"/>
                  </a:lnTo>
                  <a:cubicBezTo>
                    <a:pt x="1" y="849"/>
                    <a:pt x="6" y="875"/>
                    <a:pt x="27" y="895"/>
                  </a:cubicBezTo>
                  <a:cubicBezTo>
                    <a:pt x="32" y="901"/>
                    <a:pt x="42" y="901"/>
                    <a:pt x="53" y="901"/>
                  </a:cubicBezTo>
                  <a:cubicBezTo>
                    <a:pt x="68" y="901"/>
                    <a:pt x="84" y="895"/>
                    <a:pt x="94" y="885"/>
                  </a:cubicBezTo>
                  <a:lnTo>
                    <a:pt x="676" y="80"/>
                  </a:lnTo>
                  <a:cubicBezTo>
                    <a:pt x="709" y="43"/>
                    <a:pt x="673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369325" y="3839300"/>
              <a:ext cx="814725" cy="9100"/>
            </a:xfrm>
            <a:custGeom>
              <a:avLst/>
              <a:gdLst/>
              <a:ahLst/>
              <a:cxnLst/>
              <a:rect l="l" t="t" r="r" b="b"/>
              <a:pathLst>
                <a:path w="32589" h="364" extrusionOk="0">
                  <a:moveTo>
                    <a:pt x="2218" y="0"/>
                  </a:moveTo>
                  <a:lnTo>
                    <a:pt x="1" y="364"/>
                  </a:lnTo>
                  <a:lnTo>
                    <a:pt x="32589" y="364"/>
                  </a:lnTo>
                  <a:lnTo>
                    <a:pt x="309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368025" y="3838125"/>
              <a:ext cx="817200" cy="11450"/>
            </a:xfrm>
            <a:custGeom>
              <a:avLst/>
              <a:gdLst/>
              <a:ahLst/>
              <a:cxnLst/>
              <a:rect l="l" t="t" r="r" b="b"/>
              <a:pathLst>
                <a:path w="32688" h="458" extrusionOk="0">
                  <a:moveTo>
                    <a:pt x="31026" y="94"/>
                  </a:moveTo>
                  <a:lnTo>
                    <a:pt x="32200" y="359"/>
                  </a:lnTo>
                  <a:lnTo>
                    <a:pt x="655" y="359"/>
                  </a:lnTo>
                  <a:lnTo>
                    <a:pt x="2275" y="94"/>
                  </a:lnTo>
                  <a:close/>
                  <a:moveTo>
                    <a:pt x="2259" y="1"/>
                  </a:moveTo>
                  <a:lnTo>
                    <a:pt x="48" y="364"/>
                  </a:lnTo>
                  <a:cubicBezTo>
                    <a:pt x="22" y="364"/>
                    <a:pt x="1" y="390"/>
                    <a:pt x="6" y="411"/>
                  </a:cubicBezTo>
                  <a:cubicBezTo>
                    <a:pt x="6" y="437"/>
                    <a:pt x="27" y="458"/>
                    <a:pt x="53" y="458"/>
                  </a:cubicBezTo>
                  <a:lnTo>
                    <a:pt x="32641" y="458"/>
                  </a:lnTo>
                  <a:cubicBezTo>
                    <a:pt x="32662" y="458"/>
                    <a:pt x="32682" y="437"/>
                    <a:pt x="32688" y="416"/>
                  </a:cubicBezTo>
                  <a:cubicBezTo>
                    <a:pt x="32688" y="390"/>
                    <a:pt x="32672" y="369"/>
                    <a:pt x="32651" y="364"/>
                  </a:cubicBezTo>
                  <a:lnTo>
                    <a:pt x="3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1147425" y="3947550"/>
              <a:ext cx="23925" cy="491675"/>
            </a:xfrm>
            <a:custGeom>
              <a:avLst/>
              <a:gdLst/>
              <a:ahLst/>
              <a:cxnLst/>
              <a:rect l="l" t="t" r="r" b="b"/>
              <a:pathLst>
                <a:path w="957" h="19667" extrusionOk="0">
                  <a:moveTo>
                    <a:pt x="1" y="0"/>
                  </a:moveTo>
                  <a:lnTo>
                    <a:pt x="608" y="19666"/>
                  </a:lnTo>
                  <a:lnTo>
                    <a:pt x="956" y="1966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146125" y="3946250"/>
              <a:ext cx="26375" cy="494275"/>
            </a:xfrm>
            <a:custGeom>
              <a:avLst/>
              <a:gdLst/>
              <a:ahLst/>
              <a:cxnLst/>
              <a:rect l="l" t="t" r="r" b="b"/>
              <a:pathLst>
                <a:path w="1055" h="19771" extrusionOk="0">
                  <a:moveTo>
                    <a:pt x="961" y="99"/>
                  </a:moveTo>
                  <a:lnTo>
                    <a:pt x="961" y="19672"/>
                  </a:lnTo>
                  <a:lnTo>
                    <a:pt x="707" y="19672"/>
                  </a:lnTo>
                  <a:lnTo>
                    <a:pt x="100" y="99"/>
                  </a:lnTo>
                  <a:close/>
                  <a:moveTo>
                    <a:pt x="53" y="0"/>
                  </a:moveTo>
                  <a:cubicBezTo>
                    <a:pt x="37" y="0"/>
                    <a:pt x="27" y="6"/>
                    <a:pt x="17" y="16"/>
                  </a:cubicBezTo>
                  <a:cubicBezTo>
                    <a:pt x="6" y="26"/>
                    <a:pt x="1" y="37"/>
                    <a:pt x="1" y="52"/>
                  </a:cubicBezTo>
                  <a:lnTo>
                    <a:pt x="614" y="19724"/>
                  </a:lnTo>
                  <a:cubicBezTo>
                    <a:pt x="614" y="19749"/>
                    <a:pt x="634" y="19770"/>
                    <a:pt x="660" y="19770"/>
                  </a:cubicBezTo>
                  <a:lnTo>
                    <a:pt x="1008" y="19770"/>
                  </a:lnTo>
                  <a:cubicBezTo>
                    <a:pt x="1034" y="19770"/>
                    <a:pt x="1055" y="19749"/>
                    <a:pt x="1055" y="19718"/>
                  </a:cubicBezTo>
                  <a:lnTo>
                    <a:pt x="1055" y="52"/>
                  </a:lnTo>
                  <a:cubicBezTo>
                    <a:pt x="1055" y="26"/>
                    <a:pt x="1034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113950" y="3947550"/>
              <a:ext cx="23900" cy="416125"/>
            </a:xfrm>
            <a:custGeom>
              <a:avLst/>
              <a:gdLst/>
              <a:ahLst/>
              <a:cxnLst/>
              <a:rect l="l" t="t" r="r" b="b"/>
              <a:pathLst>
                <a:path w="956" h="16645" extrusionOk="0">
                  <a:moveTo>
                    <a:pt x="0" y="0"/>
                  </a:moveTo>
                  <a:lnTo>
                    <a:pt x="608" y="16645"/>
                  </a:lnTo>
                  <a:lnTo>
                    <a:pt x="956" y="1664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112650" y="3946250"/>
              <a:ext cx="26500" cy="418600"/>
            </a:xfrm>
            <a:custGeom>
              <a:avLst/>
              <a:gdLst/>
              <a:ahLst/>
              <a:cxnLst/>
              <a:rect l="l" t="t" r="r" b="b"/>
              <a:pathLst>
                <a:path w="1060" h="16744" extrusionOk="0">
                  <a:moveTo>
                    <a:pt x="961" y="99"/>
                  </a:moveTo>
                  <a:lnTo>
                    <a:pt x="961" y="16645"/>
                  </a:lnTo>
                  <a:lnTo>
                    <a:pt x="707" y="16645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6" y="0"/>
                    <a:pt x="1" y="26"/>
                    <a:pt x="6" y="52"/>
                  </a:cubicBezTo>
                  <a:lnTo>
                    <a:pt x="613" y="16697"/>
                  </a:lnTo>
                  <a:cubicBezTo>
                    <a:pt x="613" y="16723"/>
                    <a:pt x="634" y="16744"/>
                    <a:pt x="660" y="16744"/>
                  </a:cubicBezTo>
                  <a:lnTo>
                    <a:pt x="1008" y="16744"/>
                  </a:lnTo>
                  <a:cubicBezTo>
                    <a:pt x="1034" y="16744"/>
                    <a:pt x="1060" y="16723"/>
                    <a:pt x="1060" y="16697"/>
                  </a:cubicBezTo>
                  <a:lnTo>
                    <a:pt x="1060" y="52"/>
                  </a:lnTo>
                  <a:cubicBezTo>
                    <a:pt x="1060" y="26"/>
                    <a:pt x="1034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382175" y="3870825"/>
              <a:ext cx="789025" cy="76475"/>
            </a:xfrm>
            <a:custGeom>
              <a:avLst/>
              <a:gdLst/>
              <a:ahLst/>
              <a:cxnLst/>
              <a:rect l="l" t="t" r="r" b="b"/>
              <a:pathLst>
                <a:path w="31561" h="3059" extrusionOk="0">
                  <a:moveTo>
                    <a:pt x="1" y="1"/>
                  </a:moveTo>
                  <a:lnTo>
                    <a:pt x="1" y="3059"/>
                  </a:lnTo>
                  <a:lnTo>
                    <a:pt x="31561" y="3059"/>
                  </a:lnTo>
                  <a:lnTo>
                    <a:pt x="31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380875" y="3869675"/>
              <a:ext cx="791625" cy="78800"/>
            </a:xfrm>
            <a:custGeom>
              <a:avLst/>
              <a:gdLst/>
              <a:ahLst/>
              <a:cxnLst/>
              <a:rect l="l" t="t" r="r" b="b"/>
              <a:pathLst>
                <a:path w="31665" h="3152" extrusionOk="0">
                  <a:moveTo>
                    <a:pt x="31566" y="94"/>
                  </a:moveTo>
                  <a:lnTo>
                    <a:pt x="31566" y="3058"/>
                  </a:lnTo>
                  <a:lnTo>
                    <a:pt x="99" y="3058"/>
                  </a:lnTo>
                  <a:lnTo>
                    <a:pt x="99" y="94"/>
                  </a:lnTo>
                  <a:close/>
                  <a:moveTo>
                    <a:pt x="53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105"/>
                  </a:lnTo>
                  <a:cubicBezTo>
                    <a:pt x="1" y="3131"/>
                    <a:pt x="22" y="3152"/>
                    <a:pt x="53" y="3152"/>
                  </a:cubicBezTo>
                  <a:lnTo>
                    <a:pt x="31613" y="3152"/>
                  </a:lnTo>
                  <a:cubicBezTo>
                    <a:pt x="31639" y="3152"/>
                    <a:pt x="31665" y="3131"/>
                    <a:pt x="31665" y="3105"/>
                  </a:cubicBezTo>
                  <a:lnTo>
                    <a:pt x="31665" y="47"/>
                  </a:lnTo>
                  <a:cubicBezTo>
                    <a:pt x="31665" y="21"/>
                    <a:pt x="31639" y="0"/>
                    <a:pt x="3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382175" y="3947150"/>
              <a:ext cx="249225" cy="486350"/>
            </a:xfrm>
            <a:custGeom>
              <a:avLst/>
              <a:gdLst/>
              <a:ahLst/>
              <a:cxnLst/>
              <a:rect l="l" t="t" r="r" b="b"/>
              <a:pathLst>
                <a:path w="9969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9969" y="19454"/>
                  </a:lnTo>
                  <a:lnTo>
                    <a:pt x="99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382175" y="3947150"/>
              <a:ext cx="249225" cy="486350"/>
            </a:xfrm>
            <a:custGeom>
              <a:avLst/>
              <a:gdLst/>
              <a:ahLst/>
              <a:cxnLst/>
              <a:rect l="l" t="t" r="r" b="b"/>
              <a:pathLst>
                <a:path w="9969" h="19454" extrusionOk="0">
                  <a:moveTo>
                    <a:pt x="1" y="1"/>
                  </a:moveTo>
                  <a:lnTo>
                    <a:pt x="9969" y="1"/>
                  </a:lnTo>
                  <a:lnTo>
                    <a:pt x="9969" y="19454"/>
                  </a:lnTo>
                  <a:lnTo>
                    <a:pt x="1" y="1945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380875" y="3945975"/>
              <a:ext cx="251825" cy="488825"/>
            </a:xfrm>
            <a:custGeom>
              <a:avLst/>
              <a:gdLst/>
              <a:ahLst/>
              <a:cxnLst/>
              <a:rect l="l" t="t" r="r" b="b"/>
              <a:pathLst>
                <a:path w="10073" h="19553" extrusionOk="0">
                  <a:moveTo>
                    <a:pt x="9974" y="94"/>
                  </a:moveTo>
                  <a:lnTo>
                    <a:pt x="9974" y="19454"/>
                  </a:lnTo>
                  <a:lnTo>
                    <a:pt x="99" y="19454"/>
                  </a:lnTo>
                  <a:lnTo>
                    <a:pt x="99" y="94"/>
                  </a:lnTo>
                  <a:close/>
                  <a:moveTo>
                    <a:pt x="53" y="1"/>
                  </a:moveTo>
                  <a:cubicBezTo>
                    <a:pt x="22" y="1"/>
                    <a:pt x="1" y="22"/>
                    <a:pt x="1" y="48"/>
                  </a:cubicBezTo>
                  <a:lnTo>
                    <a:pt x="1" y="19506"/>
                  </a:lnTo>
                  <a:cubicBezTo>
                    <a:pt x="1" y="19532"/>
                    <a:pt x="22" y="19553"/>
                    <a:pt x="53" y="19553"/>
                  </a:cubicBezTo>
                  <a:lnTo>
                    <a:pt x="10021" y="19553"/>
                  </a:lnTo>
                  <a:cubicBezTo>
                    <a:pt x="10047" y="19553"/>
                    <a:pt x="10073" y="19527"/>
                    <a:pt x="10068" y="19501"/>
                  </a:cubicBezTo>
                  <a:lnTo>
                    <a:pt x="10068" y="48"/>
                  </a:lnTo>
                  <a:cubicBezTo>
                    <a:pt x="10068" y="22"/>
                    <a:pt x="10047" y="1"/>
                    <a:pt x="10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395550" y="3965325"/>
              <a:ext cx="222500" cy="151625"/>
            </a:xfrm>
            <a:custGeom>
              <a:avLst/>
              <a:gdLst/>
              <a:ahLst/>
              <a:cxnLst/>
              <a:rect l="l" t="t" r="r" b="b"/>
              <a:pathLst>
                <a:path w="8900" h="6065" extrusionOk="0">
                  <a:moveTo>
                    <a:pt x="8800" y="99"/>
                  </a:moveTo>
                  <a:lnTo>
                    <a:pt x="8800" y="5966"/>
                  </a:lnTo>
                  <a:lnTo>
                    <a:pt x="94" y="5966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6"/>
                    <a:pt x="1" y="52"/>
                  </a:cubicBezTo>
                  <a:lnTo>
                    <a:pt x="1" y="6018"/>
                  </a:lnTo>
                  <a:cubicBezTo>
                    <a:pt x="1" y="6044"/>
                    <a:pt x="21" y="6064"/>
                    <a:pt x="47" y="6064"/>
                  </a:cubicBezTo>
                  <a:lnTo>
                    <a:pt x="8852" y="6064"/>
                  </a:lnTo>
                  <a:cubicBezTo>
                    <a:pt x="8878" y="6064"/>
                    <a:pt x="8899" y="6044"/>
                    <a:pt x="8899" y="6018"/>
                  </a:cubicBezTo>
                  <a:lnTo>
                    <a:pt x="8899" y="52"/>
                  </a:lnTo>
                  <a:cubicBezTo>
                    <a:pt x="8899" y="26"/>
                    <a:pt x="8878" y="1"/>
                    <a:pt x="8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395550" y="4263725"/>
              <a:ext cx="222500" cy="151625"/>
            </a:xfrm>
            <a:custGeom>
              <a:avLst/>
              <a:gdLst/>
              <a:ahLst/>
              <a:cxnLst/>
              <a:rect l="l" t="t" r="r" b="b"/>
              <a:pathLst>
                <a:path w="8900" h="6065" extrusionOk="0">
                  <a:moveTo>
                    <a:pt x="8800" y="94"/>
                  </a:moveTo>
                  <a:lnTo>
                    <a:pt x="8800" y="5965"/>
                  </a:lnTo>
                  <a:lnTo>
                    <a:pt x="94" y="5965"/>
                  </a:lnTo>
                  <a:lnTo>
                    <a:pt x="94" y="94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017"/>
                  </a:lnTo>
                  <a:cubicBezTo>
                    <a:pt x="1" y="6043"/>
                    <a:pt x="21" y="6064"/>
                    <a:pt x="47" y="6064"/>
                  </a:cubicBezTo>
                  <a:lnTo>
                    <a:pt x="8852" y="6064"/>
                  </a:lnTo>
                  <a:cubicBezTo>
                    <a:pt x="8878" y="6064"/>
                    <a:pt x="8899" y="6043"/>
                    <a:pt x="8899" y="6017"/>
                  </a:cubicBezTo>
                  <a:lnTo>
                    <a:pt x="8899" y="47"/>
                  </a:lnTo>
                  <a:cubicBezTo>
                    <a:pt x="8899" y="21"/>
                    <a:pt x="8878" y="0"/>
                    <a:pt x="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369325" y="3848375"/>
              <a:ext cx="814600" cy="22750"/>
            </a:xfrm>
            <a:custGeom>
              <a:avLst/>
              <a:gdLst/>
              <a:ahLst/>
              <a:cxnLst/>
              <a:rect l="l" t="t" r="r" b="b"/>
              <a:pathLst>
                <a:path w="32584" h="910" extrusionOk="0">
                  <a:moveTo>
                    <a:pt x="1" y="1"/>
                  </a:moveTo>
                  <a:lnTo>
                    <a:pt x="1" y="909"/>
                  </a:lnTo>
                  <a:lnTo>
                    <a:pt x="32584" y="909"/>
                  </a:lnTo>
                  <a:lnTo>
                    <a:pt x="3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368175" y="3847225"/>
              <a:ext cx="817050" cy="25200"/>
            </a:xfrm>
            <a:custGeom>
              <a:avLst/>
              <a:gdLst/>
              <a:ahLst/>
              <a:cxnLst/>
              <a:rect l="l" t="t" r="r" b="b"/>
              <a:pathLst>
                <a:path w="32682" h="1008" extrusionOk="0">
                  <a:moveTo>
                    <a:pt x="32583" y="94"/>
                  </a:moveTo>
                  <a:lnTo>
                    <a:pt x="32583" y="909"/>
                  </a:lnTo>
                  <a:lnTo>
                    <a:pt x="94" y="909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955"/>
                  </a:lnTo>
                  <a:cubicBezTo>
                    <a:pt x="0" y="987"/>
                    <a:pt x="21" y="1007"/>
                    <a:pt x="47" y="1007"/>
                  </a:cubicBezTo>
                  <a:lnTo>
                    <a:pt x="32635" y="1007"/>
                  </a:lnTo>
                  <a:cubicBezTo>
                    <a:pt x="32661" y="1007"/>
                    <a:pt x="32682" y="987"/>
                    <a:pt x="32682" y="955"/>
                  </a:cubicBezTo>
                  <a:lnTo>
                    <a:pt x="32682" y="47"/>
                  </a:lnTo>
                  <a:cubicBezTo>
                    <a:pt x="32682" y="21"/>
                    <a:pt x="32661" y="0"/>
                    <a:pt x="3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479525" y="3987525"/>
              <a:ext cx="54400" cy="7925"/>
            </a:xfrm>
            <a:custGeom>
              <a:avLst/>
              <a:gdLst/>
              <a:ahLst/>
              <a:cxnLst/>
              <a:rect l="l" t="t" r="r" b="b"/>
              <a:pathLst>
                <a:path w="2176" h="317" extrusionOk="0">
                  <a:moveTo>
                    <a:pt x="1" y="0"/>
                  </a:moveTo>
                  <a:lnTo>
                    <a:pt x="1" y="317"/>
                  </a:lnTo>
                  <a:lnTo>
                    <a:pt x="2176" y="31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478350" y="3986350"/>
              <a:ext cx="56875" cy="10400"/>
            </a:xfrm>
            <a:custGeom>
              <a:avLst/>
              <a:gdLst/>
              <a:ahLst/>
              <a:cxnLst/>
              <a:rect l="l" t="t" r="r" b="b"/>
              <a:pathLst>
                <a:path w="2275" h="416" extrusionOk="0">
                  <a:moveTo>
                    <a:pt x="2176" y="99"/>
                  </a:moveTo>
                  <a:lnTo>
                    <a:pt x="2176" y="317"/>
                  </a:lnTo>
                  <a:lnTo>
                    <a:pt x="99" y="317"/>
                  </a:lnTo>
                  <a:lnTo>
                    <a:pt x="99" y="99"/>
                  </a:lnTo>
                  <a:close/>
                  <a:moveTo>
                    <a:pt x="48" y="1"/>
                  </a:moveTo>
                  <a:cubicBezTo>
                    <a:pt x="22" y="1"/>
                    <a:pt x="1" y="21"/>
                    <a:pt x="1" y="47"/>
                  </a:cubicBezTo>
                  <a:lnTo>
                    <a:pt x="1" y="369"/>
                  </a:lnTo>
                  <a:cubicBezTo>
                    <a:pt x="1" y="395"/>
                    <a:pt x="22" y="416"/>
                    <a:pt x="48" y="416"/>
                  </a:cubicBezTo>
                  <a:lnTo>
                    <a:pt x="2223" y="416"/>
                  </a:lnTo>
                  <a:cubicBezTo>
                    <a:pt x="2249" y="416"/>
                    <a:pt x="2275" y="395"/>
                    <a:pt x="2275" y="369"/>
                  </a:cubicBezTo>
                  <a:lnTo>
                    <a:pt x="2275" y="47"/>
                  </a:lnTo>
                  <a:cubicBezTo>
                    <a:pt x="2275" y="21"/>
                    <a:pt x="2249" y="1"/>
                    <a:pt x="2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479525" y="4282025"/>
              <a:ext cx="54400" cy="7925"/>
            </a:xfrm>
            <a:custGeom>
              <a:avLst/>
              <a:gdLst/>
              <a:ahLst/>
              <a:cxnLst/>
              <a:rect l="l" t="t" r="r" b="b"/>
              <a:pathLst>
                <a:path w="2176" h="317" extrusionOk="0">
                  <a:moveTo>
                    <a:pt x="1" y="0"/>
                  </a:moveTo>
                  <a:lnTo>
                    <a:pt x="1" y="317"/>
                  </a:lnTo>
                  <a:lnTo>
                    <a:pt x="2176" y="31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478350" y="4280850"/>
              <a:ext cx="56875" cy="10400"/>
            </a:xfrm>
            <a:custGeom>
              <a:avLst/>
              <a:gdLst/>
              <a:ahLst/>
              <a:cxnLst/>
              <a:rect l="l" t="t" r="r" b="b"/>
              <a:pathLst>
                <a:path w="2275" h="416" extrusionOk="0">
                  <a:moveTo>
                    <a:pt x="2176" y="94"/>
                  </a:moveTo>
                  <a:lnTo>
                    <a:pt x="2176" y="317"/>
                  </a:lnTo>
                  <a:lnTo>
                    <a:pt x="99" y="317"/>
                  </a:lnTo>
                  <a:lnTo>
                    <a:pt x="99" y="94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64"/>
                  </a:lnTo>
                  <a:cubicBezTo>
                    <a:pt x="1" y="395"/>
                    <a:pt x="22" y="416"/>
                    <a:pt x="48" y="416"/>
                  </a:cubicBezTo>
                  <a:lnTo>
                    <a:pt x="2223" y="416"/>
                  </a:lnTo>
                  <a:cubicBezTo>
                    <a:pt x="2249" y="416"/>
                    <a:pt x="2275" y="395"/>
                    <a:pt x="2275" y="364"/>
                  </a:cubicBezTo>
                  <a:lnTo>
                    <a:pt x="2275" y="47"/>
                  </a:lnTo>
                  <a:cubicBezTo>
                    <a:pt x="2275" y="21"/>
                    <a:pt x="2249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382175" y="3870825"/>
              <a:ext cx="789025" cy="76475"/>
            </a:xfrm>
            <a:custGeom>
              <a:avLst/>
              <a:gdLst/>
              <a:ahLst/>
              <a:cxnLst/>
              <a:rect l="l" t="t" r="r" b="b"/>
              <a:pathLst>
                <a:path w="31561" h="3059" extrusionOk="0">
                  <a:moveTo>
                    <a:pt x="1" y="1"/>
                  </a:moveTo>
                  <a:lnTo>
                    <a:pt x="1" y="3059"/>
                  </a:lnTo>
                  <a:lnTo>
                    <a:pt x="31561" y="3059"/>
                  </a:lnTo>
                  <a:lnTo>
                    <a:pt x="3156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369325" y="3839300"/>
              <a:ext cx="814725" cy="9100"/>
            </a:xfrm>
            <a:custGeom>
              <a:avLst/>
              <a:gdLst/>
              <a:ahLst/>
              <a:cxnLst/>
              <a:rect l="l" t="t" r="r" b="b"/>
              <a:pathLst>
                <a:path w="32589" h="364" extrusionOk="0">
                  <a:moveTo>
                    <a:pt x="32589" y="364"/>
                  </a:moveTo>
                  <a:lnTo>
                    <a:pt x="1" y="364"/>
                  </a:lnTo>
                  <a:lnTo>
                    <a:pt x="2218" y="0"/>
                  </a:lnTo>
                  <a:lnTo>
                    <a:pt x="3098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368025" y="3838125"/>
              <a:ext cx="817200" cy="11450"/>
            </a:xfrm>
            <a:custGeom>
              <a:avLst/>
              <a:gdLst/>
              <a:ahLst/>
              <a:cxnLst/>
              <a:rect l="l" t="t" r="r" b="b"/>
              <a:pathLst>
                <a:path w="32688" h="458" extrusionOk="0">
                  <a:moveTo>
                    <a:pt x="31026" y="94"/>
                  </a:moveTo>
                  <a:lnTo>
                    <a:pt x="32200" y="359"/>
                  </a:lnTo>
                  <a:lnTo>
                    <a:pt x="655" y="359"/>
                  </a:lnTo>
                  <a:lnTo>
                    <a:pt x="2275" y="94"/>
                  </a:lnTo>
                  <a:close/>
                  <a:moveTo>
                    <a:pt x="2259" y="1"/>
                  </a:moveTo>
                  <a:lnTo>
                    <a:pt x="48" y="364"/>
                  </a:lnTo>
                  <a:cubicBezTo>
                    <a:pt x="22" y="364"/>
                    <a:pt x="1" y="390"/>
                    <a:pt x="6" y="411"/>
                  </a:cubicBezTo>
                  <a:cubicBezTo>
                    <a:pt x="6" y="437"/>
                    <a:pt x="27" y="458"/>
                    <a:pt x="53" y="458"/>
                  </a:cubicBezTo>
                  <a:lnTo>
                    <a:pt x="32641" y="458"/>
                  </a:lnTo>
                  <a:cubicBezTo>
                    <a:pt x="32662" y="458"/>
                    <a:pt x="32682" y="437"/>
                    <a:pt x="32688" y="416"/>
                  </a:cubicBezTo>
                  <a:cubicBezTo>
                    <a:pt x="32688" y="390"/>
                    <a:pt x="32672" y="369"/>
                    <a:pt x="32651" y="364"/>
                  </a:cubicBezTo>
                  <a:lnTo>
                    <a:pt x="31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385825" y="4100050"/>
              <a:ext cx="241950" cy="8325"/>
            </a:xfrm>
            <a:custGeom>
              <a:avLst/>
              <a:gdLst/>
              <a:ahLst/>
              <a:cxnLst/>
              <a:rect l="l" t="t" r="r" b="b"/>
              <a:pathLst>
                <a:path w="9678" h="333" extrusionOk="0">
                  <a:moveTo>
                    <a:pt x="431" y="0"/>
                  </a:moveTo>
                  <a:lnTo>
                    <a:pt x="0" y="333"/>
                  </a:lnTo>
                  <a:lnTo>
                    <a:pt x="9677" y="333"/>
                  </a:lnTo>
                  <a:lnTo>
                    <a:pt x="92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384125" y="4098875"/>
              <a:ext cx="245325" cy="10675"/>
            </a:xfrm>
            <a:custGeom>
              <a:avLst/>
              <a:gdLst/>
              <a:ahLst/>
              <a:cxnLst/>
              <a:rect l="l" t="t" r="r" b="b"/>
              <a:pathLst>
                <a:path w="9813" h="427" extrusionOk="0">
                  <a:moveTo>
                    <a:pt x="9299" y="94"/>
                  </a:moveTo>
                  <a:lnTo>
                    <a:pt x="9600" y="328"/>
                  </a:lnTo>
                  <a:lnTo>
                    <a:pt x="208" y="328"/>
                  </a:lnTo>
                  <a:lnTo>
                    <a:pt x="515" y="94"/>
                  </a:lnTo>
                  <a:close/>
                  <a:moveTo>
                    <a:pt x="499" y="1"/>
                  </a:moveTo>
                  <a:cubicBezTo>
                    <a:pt x="489" y="1"/>
                    <a:pt x="478" y="6"/>
                    <a:pt x="468" y="11"/>
                  </a:cubicBezTo>
                  <a:lnTo>
                    <a:pt x="37" y="338"/>
                  </a:lnTo>
                  <a:cubicBezTo>
                    <a:pt x="1" y="369"/>
                    <a:pt x="21" y="426"/>
                    <a:pt x="68" y="426"/>
                  </a:cubicBezTo>
                  <a:lnTo>
                    <a:pt x="9745" y="426"/>
                  </a:lnTo>
                  <a:cubicBezTo>
                    <a:pt x="9792" y="426"/>
                    <a:pt x="9813" y="369"/>
                    <a:pt x="9771" y="338"/>
                  </a:cubicBezTo>
                  <a:lnTo>
                    <a:pt x="9340" y="11"/>
                  </a:lnTo>
                  <a:cubicBezTo>
                    <a:pt x="9335" y="6"/>
                    <a:pt x="9325" y="1"/>
                    <a:pt x="9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421900" y="4079275"/>
              <a:ext cx="123575" cy="28725"/>
            </a:xfrm>
            <a:custGeom>
              <a:avLst/>
              <a:gdLst/>
              <a:ahLst/>
              <a:cxnLst/>
              <a:rect l="l" t="t" r="r" b="b"/>
              <a:pathLst>
                <a:path w="4943" h="1149" extrusionOk="0">
                  <a:moveTo>
                    <a:pt x="32" y="1"/>
                  </a:moveTo>
                  <a:cubicBezTo>
                    <a:pt x="16" y="1"/>
                    <a:pt x="0" y="11"/>
                    <a:pt x="0" y="27"/>
                  </a:cubicBezTo>
                  <a:lnTo>
                    <a:pt x="0" y="1122"/>
                  </a:lnTo>
                  <a:cubicBezTo>
                    <a:pt x="0" y="1138"/>
                    <a:pt x="16" y="1148"/>
                    <a:pt x="32" y="1148"/>
                  </a:cubicBezTo>
                  <a:lnTo>
                    <a:pt x="4917" y="1148"/>
                  </a:lnTo>
                  <a:cubicBezTo>
                    <a:pt x="4933" y="1148"/>
                    <a:pt x="4943" y="1138"/>
                    <a:pt x="4943" y="1122"/>
                  </a:cubicBezTo>
                  <a:lnTo>
                    <a:pt x="4943" y="27"/>
                  </a:lnTo>
                  <a:cubicBezTo>
                    <a:pt x="4943" y="11"/>
                    <a:pt x="4933" y="1"/>
                    <a:pt x="4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420725" y="4077975"/>
              <a:ext cx="125925" cy="31325"/>
            </a:xfrm>
            <a:custGeom>
              <a:avLst/>
              <a:gdLst/>
              <a:ahLst/>
              <a:cxnLst/>
              <a:rect l="l" t="t" r="r" b="b"/>
              <a:pathLst>
                <a:path w="5037" h="1253" extrusionOk="0">
                  <a:moveTo>
                    <a:pt x="4938" y="100"/>
                  </a:moveTo>
                  <a:lnTo>
                    <a:pt x="4938" y="1153"/>
                  </a:lnTo>
                  <a:lnTo>
                    <a:pt x="94" y="1153"/>
                  </a:lnTo>
                  <a:lnTo>
                    <a:pt x="99" y="100"/>
                  </a:lnTo>
                  <a:close/>
                  <a:moveTo>
                    <a:pt x="73" y="1"/>
                  </a:moveTo>
                  <a:cubicBezTo>
                    <a:pt x="32" y="1"/>
                    <a:pt x="1" y="37"/>
                    <a:pt x="1" y="79"/>
                  </a:cubicBezTo>
                  <a:lnTo>
                    <a:pt x="1" y="1174"/>
                  </a:lnTo>
                  <a:cubicBezTo>
                    <a:pt x="1" y="1216"/>
                    <a:pt x="32" y="1252"/>
                    <a:pt x="73" y="1252"/>
                  </a:cubicBezTo>
                  <a:lnTo>
                    <a:pt x="4964" y="1252"/>
                  </a:lnTo>
                  <a:cubicBezTo>
                    <a:pt x="5005" y="1252"/>
                    <a:pt x="5037" y="1216"/>
                    <a:pt x="5037" y="1174"/>
                  </a:cubicBezTo>
                  <a:lnTo>
                    <a:pt x="5037" y="79"/>
                  </a:lnTo>
                  <a:cubicBezTo>
                    <a:pt x="5037" y="37"/>
                    <a:pt x="5005" y="1"/>
                    <a:pt x="4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413450" y="4075525"/>
              <a:ext cx="155775" cy="123450"/>
            </a:xfrm>
            <a:custGeom>
              <a:avLst/>
              <a:gdLst/>
              <a:ahLst/>
              <a:cxnLst/>
              <a:rect l="l" t="t" r="r" b="b"/>
              <a:pathLst>
                <a:path w="6231" h="4938" extrusionOk="0">
                  <a:moveTo>
                    <a:pt x="5961" y="0"/>
                  </a:moveTo>
                  <a:lnTo>
                    <a:pt x="4424" y="5"/>
                  </a:lnTo>
                  <a:cubicBezTo>
                    <a:pt x="4352" y="5"/>
                    <a:pt x="4279" y="31"/>
                    <a:pt x="4232" y="83"/>
                  </a:cubicBezTo>
                  <a:lnTo>
                    <a:pt x="3806" y="519"/>
                  </a:lnTo>
                  <a:lnTo>
                    <a:pt x="473" y="519"/>
                  </a:lnTo>
                  <a:cubicBezTo>
                    <a:pt x="214" y="519"/>
                    <a:pt x="1" y="732"/>
                    <a:pt x="1" y="992"/>
                  </a:cubicBezTo>
                  <a:lnTo>
                    <a:pt x="11" y="4465"/>
                  </a:lnTo>
                  <a:cubicBezTo>
                    <a:pt x="11" y="4730"/>
                    <a:pt x="224" y="4938"/>
                    <a:pt x="484" y="4938"/>
                  </a:cubicBezTo>
                  <a:lnTo>
                    <a:pt x="5759" y="4922"/>
                  </a:lnTo>
                  <a:cubicBezTo>
                    <a:pt x="6018" y="4922"/>
                    <a:pt x="6231" y="4709"/>
                    <a:pt x="6231" y="4450"/>
                  </a:cubicBezTo>
                  <a:lnTo>
                    <a:pt x="6221" y="898"/>
                  </a:lnTo>
                  <a:lnTo>
                    <a:pt x="6221" y="260"/>
                  </a:lnTo>
                  <a:cubicBezTo>
                    <a:pt x="6221" y="114"/>
                    <a:pt x="6101" y="0"/>
                    <a:pt x="5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412300" y="4074350"/>
              <a:ext cx="158100" cy="125800"/>
            </a:xfrm>
            <a:custGeom>
              <a:avLst/>
              <a:gdLst/>
              <a:ahLst/>
              <a:cxnLst/>
              <a:rect l="l" t="t" r="r" b="b"/>
              <a:pathLst>
                <a:path w="6324" h="5032" extrusionOk="0">
                  <a:moveTo>
                    <a:pt x="6002" y="94"/>
                  </a:moveTo>
                  <a:cubicBezTo>
                    <a:pt x="6116" y="94"/>
                    <a:pt x="6209" y="187"/>
                    <a:pt x="6215" y="307"/>
                  </a:cubicBezTo>
                  <a:lnTo>
                    <a:pt x="6225" y="4497"/>
                  </a:lnTo>
                  <a:cubicBezTo>
                    <a:pt x="6225" y="4730"/>
                    <a:pt x="6033" y="4917"/>
                    <a:pt x="5799" y="4922"/>
                  </a:cubicBezTo>
                  <a:lnTo>
                    <a:pt x="530" y="4933"/>
                  </a:lnTo>
                  <a:cubicBezTo>
                    <a:pt x="296" y="4933"/>
                    <a:pt x="104" y="4746"/>
                    <a:pt x="104" y="4512"/>
                  </a:cubicBezTo>
                  <a:lnTo>
                    <a:pt x="94" y="1039"/>
                  </a:lnTo>
                  <a:cubicBezTo>
                    <a:pt x="94" y="805"/>
                    <a:pt x="281" y="613"/>
                    <a:pt x="519" y="613"/>
                  </a:cubicBezTo>
                  <a:lnTo>
                    <a:pt x="3852" y="613"/>
                  </a:lnTo>
                  <a:cubicBezTo>
                    <a:pt x="3863" y="613"/>
                    <a:pt x="3878" y="608"/>
                    <a:pt x="3889" y="598"/>
                  </a:cubicBezTo>
                  <a:lnTo>
                    <a:pt x="4309" y="161"/>
                  </a:lnTo>
                  <a:cubicBezTo>
                    <a:pt x="4351" y="120"/>
                    <a:pt x="4403" y="99"/>
                    <a:pt x="4465" y="99"/>
                  </a:cubicBezTo>
                  <a:lnTo>
                    <a:pt x="6002" y="94"/>
                  </a:lnTo>
                  <a:close/>
                  <a:moveTo>
                    <a:pt x="4465" y="1"/>
                  </a:moveTo>
                  <a:cubicBezTo>
                    <a:pt x="4382" y="6"/>
                    <a:pt x="4299" y="37"/>
                    <a:pt x="4242" y="99"/>
                  </a:cubicBezTo>
                  <a:lnTo>
                    <a:pt x="3832" y="520"/>
                  </a:lnTo>
                  <a:lnTo>
                    <a:pt x="519" y="520"/>
                  </a:lnTo>
                  <a:cubicBezTo>
                    <a:pt x="234" y="520"/>
                    <a:pt x="0" y="753"/>
                    <a:pt x="0" y="1039"/>
                  </a:cubicBezTo>
                  <a:lnTo>
                    <a:pt x="11" y="4512"/>
                  </a:lnTo>
                  <a:cubicBezTo>
                    <a:pt x="11" y="4798"/>
                    <a:pt x="239" y="5031"/>
                    <a:pt x="530" y="5031"/>
                  </a:cubicBezTo>
                  <a:lnTo>
                    <a:pt x="5805" y="5021"/>
                  </a:lnTo>
                  <a:cubicBezTo>
                    <a:pt x="6090" y="5021"/>
                    <a:pt x="6324" y="4787"/>
                    <a:pt x="6324" y="4497"/>
                  </a:cubicBezTo>
                  <a:lnTo>
                    <a:pt x="6313" y="307"/>
                  </a:lnTo>
                  <a:cubicBezTo>
                    <a:pt x="6313" y="136"/>
                    <a:pt x="6173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428525" y="4085250"/>
              <a:ext cx="123450" cy="28850"/>
            </a:xfrm>
            <a:custGeom>
              <a:avLst/>
              <a:gdLst/>
              <a:ahLst/>
              <a:cxnLst/>
              <a:rect l="l" t="t" r="r" b="b"/>
              <a:pathLst>
                <a:path w="4938" h="1154" extrusionOk="0">
                  <a:moveTo>
                    <a:pt x="31" y="1"/>
                  </a:moveTo>
                  <a:cubicBezTo>
                    <a:pt x="16" y="1"/>
                    <a:pt x="0" y="16"/>
                    <a:pt x="0" y="37"/>
                  </a:cubicBezTo>
                  <a:lnTo>
                    <a:pt x="0" y="1117"/>
                  </a:lnTo>
                  <a:cubicBezTo>
                    <a:pt x="0" y="1138"/>
                    <a:pt x="16" y="1153"/>
                    <a:pt x="31" y="1153"/>
                  </a:cubicBezTo>
                  <a:lnTo>
                    <a:pt x="4906" y="1153"/>
                  </a:lnTo>
                  <a:cubicBezTo>
                    <a:pt x="4922" y="1153"/>
                    <a:pt x="4937" y="1138"/>
                    <a:pt x="4937" y="1117"/>
                  </a:cubicBezTo>
                  <a:lnTo>
                    <a:pt x="4937" y="37"/>
                  </a:lnTo>
                  <a:cubicBezTo>
                    <a:pt x="4937" y="16"/>
                    <a:pt x="4922" y="1"/>
                    <a:pt x="4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427225" y="4084075"/>
              <a:ext cx="126050" cy="31175"/>
            </a:xfrm>
            <a:custGeom>
              <a:avLst/>
              <a:gdLst/>
              <a:ahLst/>
              <a:cxnLst/>
              <a:rect l="l" t="t" r="r" b="b"/>
              <a:pathLst>
                <a:path w="5042" h="1247" extrusionOk="0">
                  <a:moveTo>
                    <a:pt x="4943" y="100"/>
                  </a:moveTo>
                  <a:lnTo>
                    <a:pt x="4943" y="1148"/>
                  </a:lnTo>
                  <a:lnTo>
                    <a:pt x="99" y="1148"/>
                  </a:lnTo>
                  <a:lnTo>
                    <a:pt x="99" y="100"/>
                  </a:lnTo>
                  <a:close/>
                  <a:moveTo>
                    <a:pt x="89" y="1"/>
                  </a:moveTo>
                  <a:cubicBezTo>
                    <a:pt x="42" y="1"/>
                    <a:pt x="0" y="37"/>
                    <a:pt x="0" y="84"/>
                  </a:cubicBezTo>
                  <a:lnTo>
                    <a:pt x="0" y="1164"/>
                  </a:lnTo>
                  <a:cubicBezTo>
                    <a:pt x="0" y="1211"/>
                    <a:pt x="42" y="1247"/>
                    <a:pt x="89" y="1247"/>
                  </a:cubicBezTo>
                  <a:lnTo>
                    <a:pt x="4958" y="1247"/>
                  </a:lnTo>
                  <a:cubicBezTo>
                    <a:pt x="5005" y="1247"/>
                    <a:pt x="5041" y="1211"/>
                    <a:pt x="5041" y="1164"/>
                  </a:cubicBezTo>
                  <a:lnTo>
                    <a:pt x="5041" y="84"/>
                  </a:lnTo>
                  <a:cubicBezTo>
                    <a:pt x="5041" y="37"/>
                    <a:pt x="5005" y="1"/>
                    <a:pt x="4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419950" y="4081625"/>
              <a:ext cx="155775" cy="123450"/>
            </a:xfrm>
            <a:custGeom>
              <a:avLst/>
              <a:gdLst/>
              <a:ahLst/>
              <a:cxnLst/>
              <a:rect l="l" t="t" r="r" b="b"/>
              <a:pathLst>
                <a:path w="6231" h="4938" extrusionOk="0">
                  <a:moveTo>
                    <a:pt x="4424" y="0"/>
                  </a:moveTo>
                  <a:cubicBezTo>
                    <a:pt x="4351" y="0"/>
                    <a:pt x="4284" y="31"/>
                    <a:pt x="4232" y="83"/>
                  </a:cubicBezTo>
                  <a:lnTo>
                    <a:pt x="3811" y="519"/>
                  </a:lnTo>
                  <a:lnTo>
                    <a:pt x="473" y="519"/>
                  </a:lnTo>
                  <a:cubicBezTo>
                    <a:pt x="213" y="519"/>
                    <a:pt x="1" y="732"/>
                    <a:pt x="6" y="992"/>
                  </a:cubicBezTo>
                  <a:lnTo>
                    <a:pt x="11" y="4465"/>
                  </a:lnTo>
                  <a:cubicBezTo>
                    <a:pt x="11" y="4725"/>
                    <a:pt x="224" y="4938"/>
                    <a:pt x="489" y="4938"/>
                  </a:cubicBezTo>
                  <a:lnTo>
                    <a:pt x="5758" y="4922"/>
                  </a:lnTo>
                  <a:cubicBezTo>
                    <a:pt x="6018" y="4922"/>
                    <a:pt x="6231" y="4709"/>
                    <a:pt x="6231" y="4450"/>
                  </a:cubicBezTo>
                  <a:lnTo>
                    <a:pt x="6220" y="898"/>
                  </a:lnTo>
                  <a:lnTo>
                    <a:pt x="6220" y="260"/>
                  </a:lnTo>
                  <a:cubicBezTo>
                    <a:pt x="6220" y="114"/>
                    <a:pt x="6106" y="0"/>
                    <a:pt x="5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418775" y="4080200"/>
              <a:ext cx="158250" cy="126050"/>
            </a:xfrm>
            <a:custGeom>
              <a:avLst/>
              <a:gdLst/>
              <a:ahLst/>
              <a:cxnLst/>
              <a:rect l="l" t="t" r="r" b="b"/>
              <a:pathLst>
                <a:path w="6330" h="5042" extrusionOk="0">
                  <a:moveTo>
                    <a:pt x="6008" y="99"/>
                  </a:moveTo>
                  <a:cubicBezTo>
                    <a:pt x="6122" y="99"/>
                    <a:pt x="6215" y="197"/>
                    <a:pt x="6215" y="312"/>
                  </a:cubicBezTo>
                  <a:lnTo>
                    <a:pt x="6226" y="4501"/>
                  </a:lnTo>
                  <a:cubicBezTo>
                    <a:pt x="6231" y="4735"/>
                    <a:pt x="6039" y="4927"/>
                    <a:pt x="5805" y="4927"/>
                  </a:cubicBezTo>
                  <a:lnTo>
                    <a:pt x="530" y="4943"/>
                  </a:lnTo>
                  <a:cubicBezTo>
                    <a:pt x="297" y="4943"/>
                    <a:pt x="110" y="4751"/>
                    <a:pt x="110" y="4517"/>
                  </a:cubicBezTo>
                  <a:lnTo>
                    <a:pt x="99" y="1044"/>
                  </a:lnTo>
                  <a:cubicBezTo>
                    <a:pt x="99" y="810"/>
                    <a:pt x="286" y="623"/>
                    <a:pt x="520" y="618"/>
                  </a:cubicBezTo>
                  <a:lnTo>
                    <a:pt x="3858" y="623"/>
                  </a:lnTo>
                  <a:cubicBezTo>
                    <a:pt x="3869" y="623"/>
                    <a:pt x="3884" y="618"/>
                    <a:pt x="3889" y="608"/>
                  </a:cubicBezTo>
                  <a:lnTo>
                    <a:pt x="4315" y="171"/>
                  </a:lnTo>
                  <a:cubicBezTo>
                    <a:pt x="4357" y="130"/>
                    <a:pt x="4409" y="104"/>
                    <a:pt x="4466" y="104"/>
                  </a:cubicBezTo>
                  <a:lnTo>
                    <a:pt x="6008" y="99"/>
                  </a:lnTo>
                  <a:close/>
                  <a:moveTo>
                    <a:pt x="6008" y="0"/>
                  </a:moveTo>
                  <a:lnTo>
                    <a:pt x="4471" y="5"/>
                  </a:lnTo>
                  <a:cubicBezTo>
                    <a:pt x="4383" y="5"/>
                    <a:pt x="4305" y="42"/>
                    <a:pt x="4248" y="104"/>
                  </a:cubicBezTo>
                  <a:lnTo>
                    <a:pt x="3837" y="525"/>
                  </a:lnTo>
                  <a:lnTo>
                    <a:pt x="525" y="525"/>
                  </a:lnTo>
                  <a:cubicBezTo>
                    <a:pt x="234" y="525"/>
                    <a:pt x="1" y="758"/>
                    <a:pt x="6" y="1049"/>
                  </a:cubicBezTo>
                  <a:lnTo>
                    <a:pt x="11" y="4522"/>
                  </a:lnTo>
                  <a:cubicBezTo>
                    <a:pt x="11" y="4808"/>
                    <a:pt x="245" y="5041"/>
                    <a:pt x="530" y="5041"/>
                  </a:cubicBezTo>
                  <a:lnTo>
                    <a:pt x="536" y="5036"/>
                  </a:lnTo>
                  <a:lnTo>
                    <a:pt x="5810" y="5021"/>
                  </a:lnTo>
                  <a:cubicBezTo>
                    <a:pt x="5813" y="5021"/>
                    <a:pt x="5816" y="5021"/>
                    <a:pt x="5819" y="5021"/>
                  </a:cubicBezTo>
                  <a:cubicBezTo>
                    <a:pt x="6101" y="5021"/>
                    <a:pt x="6329" y="4784"/>
                    <a:pt x="6329" y="4501"/>
                  </a:cubicBezTo>
                  <a:lnTo>
                    <a:pt x="6314" y="312"/>
                  </a:lnTo>
                  <a:cubicBezTo>
                    <a:pt x="6314" y="140"/>
                    <a:pt x="6179" y="0"/>
                    <a:pt x="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85825" y="4108350"/>
              <a:ext cx="241950" cy="163950"/>
            </a:xfrm>
            <a:custGeom>
              <a:avLst/>
              <a:gdLst/>
              <a:ahLst/>
              <a:cxnLst/>
              <a:rect l="l" t="t" r="r" b="b"/>
              <a:pathLst>
                <a:path w="9678" h="6558" extrusionOk="0">
                  <a:moveTo>
                    <a:pt x="0" y="1"/>
                  </a:moveTo>
                  <a:lnTo>
                    <a:pt x="0" y="6558"/>
                  </a:lnTo>
                  <a:lnTo>
                    <a:pt x="9677" y="655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85825" y="4108350"/>
              <a:ext cx="241950" cy="163950"/>
            </a:xfrm>
            <a:custGeom>
              <a:avLst/>
              <a:gdLst/>
              <a:ahLst/>
              <a:cxnLst/>
              <a:rect l="l" t="t" r="r" b="b"/>
              <a:pathLst>
                <a:path w="9678" h="6558" extrusionOk="0">
                  <a:moveTo>
                    <a:pt x="0" y="1"/>
                  </a:moveTo>
                  <a:lnTo>
                    <a:pt x="9677" y="1"/>
                  </a:lnTo>
                  <a:lnTo>
                    <a:pt x="9677" y="6558"/>
                  </a:lnTo>
                  <a:lnTo>
                    <a:pt x="0" y="655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84525" y="4107050"/>
              <a:ext cx="244425" cy="166425"/>
            </a:xfrm>
            <a:custGeom>
              <a:avLst/>
              <a:gdLst/>
              <a:ahLst/>
              <a:cxnLst/>
              <a:rect l="l" t="t" r="r" b="b"/>
              <a:pathLst>
                <a:path w="9777" h="6657" extrusionOk="0">
                  <a:moveTo>
                    <a:pt x="9678" y="99"/>
                  </a:moveTo>
                  <a:lnTo>
                    <a:pt x="9678" y="6563"/>
                  </a:lnTo>
                  <a:lnTo>
                    <a:pt x="99" y="6563"/>
                  </a:ln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6" y="1"/>
                    <a:pt x="0" y="27"/>
                    <a:pt x="0" y="53"/>
                  </a:cubicBezTo>
                  <a:lnTo>
                    <a:pt x="0" y="6610"/>
                  </a:lnTo>
                  <a:cubicBezTo>
                    <a:pt x="0" y="6636"/>
                    <a:pt x="26" y="6657"/>
                    <a:pt x="52" y="6657"/>
                  </a:cubicBezTo>
                  <a:lnTo>
                    <a:pt x="9729" y="6657"/>
                  </a:lnTo>
                  <a:cubicBezTo>
                    <a:pt x="9755" y="6657"/>
                    <a:pt x="9776" y="6636"/>
                    <a:pt x="9776" y="6610"/>
                  </a:cubicBezTo>
                  <a:lnTo>
                    <a:pt x="9776" y="53"/>
                  </a:lnTo>
                  <a:cubicBezTo>
                    <a:pt x="9776" y="27"/>
                    <a:pt x="9755" y="1"/>
                    <a:pt x="9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476800" y="4129250"/>
              <a:ext cx="59850" cy="8725"/>
            </a:xfrm>
            <a:custGeom>
              <a:avLst/>
              <a:gdLst/>
              <a:ahLst/>
              <a:cxnLst/>
              <a:rect l="l" t="t" r="r" b="b"/>
              <a:pathLst>
                <a:path w="2394" h="349" extrusionOk="0">
                  <a:moveTo>
                    <a:pt x="0" y="1"/>
                  </a:moveTo>
                  <a:lnTo>
                    <a:pt x="0" y="348"/>
                  </a:lnTo>
                  <a:lnTo>
                    <a:pt x="2394" y="34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475625" y="4127950"/>
              <a:ext cx="62325" cy="11325"/>
            </a:xfrm>
            <a:custGeom>
              <a:avLst/>
              <a:gdLst/>
              <a:ahLst/>
              <a:cxnLst/>
              <a:rect l="l" t="t" r="r" b="b"/>
              <a:pathLst>
                <a:path w="2493" h="453" extrusionOk="0">
                  <a:moveTo>
                    <a:pt x="2394" y="99"/>
                  </a:moveTo>
                  <a:lnTo>
                    <a:pt x="2394" y="354"/>
                  </a:lnTo>
                  <a:lnTo>
                    <a:pt x="99" y="354"/>
                  </a:lnTo>
                  <a:lnTo>
                    <a:pt x="99" y="99"/>
                  </a:lnTo>
                  <a:close/>
                  <a:moveTo>
                    <a:pt x="47" y="1"/>
                  </a:moveTo>
                  <a:cubicBezTo>
                    <a:pt x="22" y="6"/>
                    <a:pt x="1" y="27"/>
                    <a:pt x="1" y="53"/>
                  </a:cubicBezTo>
                  <a:lnTo>
                    <a:pt x="1" y="400"/>
                  </a:lnTo>
                  <a:cubicBezTo>
                    <a:pt x="1" y="432"/>
                    <a:pt x="22" y="452"/>
                    <a:pt x="47" y="452"/>
                  </a:cubicBezTo>
                  <a:lnTo>
                    <a:pt x="2441" y="452"/>
                  </a:lnTo>
                  <a:cubicBezTo>
                    <a:pt x="2467" y="452"/>
                    <a:pt x="2493" y="432"/>
                    <a:pt x="2493" y="400"/>
                  </a:cubicBezTo>
                  <a:lnTo>
                    <a:pt x="2493" y="53"/>
                  </a:lnTo>
                  <a:cubicBezTo>
                    <a:pt x="2488" y="27"/>
                    <a:pt x="2467" y="6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504325" y="3673550"/>
              <a:ext cx="46875" cy="44050"/>
            </a:xfrm>
            <a:custGeom>
              <a:avLst/>
              <a:gdLst/>
              <a:ahLst/>
              <a:cxnLst/>
              <a:rect l="l" t="t" r="r" b="b"/>
              <a:pathLst>
                <a:path w="1875" h="1762" extrusionOk="0">
                  <a:moveTo>
                    <a:pt x="187" y="1"/>
                  </a:moveTo>
                  <a:cubicBezTo>
                    <a:pt x="187" y="1"/>
                    <a:pt x="125" y="1361"/>
                    <a:pt x="0" y="1641"/>
                  </a:cubicBezTo>
                  <a:cubicBezTo>
                    <a:pt x="0" y="1641"/>
                    <a:pt x="483" y="1761"/>
                    <a:pt x="1058" y="1761"/>
                  </a:cubicBezTo>
                  <a:cubicBezTo>
                    <a:pt x="1303" y="1761"/>
                    <a:pt x="1564" y="1740"/>
                    <a:pt x="1812" y="1678"/>
                  </a:cubicBezTo>
                  <a:lnTo>
                    <a:pt x="1874" y="27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503025" y="3672375"/>
              <a:ext cx="49475" cy="46500"/>
            </a:xfrm>
            <a:custGeom>
              <a:avLst/>
              <a:gdLst/>
              <a:ahLst/>
              <a:cxnLst/>
              <a:rect l="l" t="t" r="r" b="b"/>
              <a:pathLst>
                <a:path w="1979" h="1860" extrusionOk="0">
                  <a:moveTo>
                    <a:pt x="291" y="100"/>
                  </a:moveTo>
                  <a:lnTo>
                    <a:pt x="1880" y="120"/>
                  </a:lnTo>
                  <a:lnTo>
                    <a:pt x="1817" y="1688"/>
                  </a:lnTo>
                  <a:cubicBezTo>
                    <a:pt x="1588" y="1742"/>
                    <a:pt x="1347" y="1761"/>
                    <a:pt x="1120" y="1761"/>
                  </a:cubicBezTo>
                  <a:cubicBezTo>
                    <a:pt x="661" y="1761"/>
                    <a:pt x="257" y="1683"/>
                    <a:pt x="114" y="1652"/>
                  </a:cubicBezTo>
                  <a:cubicBezTo>
                    <a:pt x="218" y="1320"/>
                    <a:pt x="275" y="328"/>
                    <a:pt x="291" y="100"/>
                  </a:cubicBezTo>
                  <a:close/>
                  <a:moveTo>
                    <a:pt x="244" y="1"/>
                  </a:moveTo>
                  <a:cubicBezTo>
                    <a:pt x="218" y="1"/>
                    <a:pt x="192" y="22"/>
                    <a:pt x="192" y="48"/>
                  </a:cubicBezTo>
                  <a:cubicBezTo>
                    <a:pt x="192" y="58"/>
                    <a:pt x="125" y="1397"/>
                    <a:pt x="5" y="1667"/>
                  </a:cubicBezTo>
                  <a:cubicBezTo>
                    <a:pt x="0" y="1683"/>
                    <a:pt x="0" y="1699"/>
                    <a:pt x="5" y="1709"/>
                  </a:cubicBezTo>
                  <a:cubicBezTo>
                    <a:pt x="11" y="1719"/>
                    <a:pt x="26" y="1730"/>
                    <a:pt x="37" y="1735"/>
                  </a:cubicBezTo>
                  <a:cubicBezTo>
                    <a:pt x="390" y="1813"/>
                    <a:pt x="748" y="1854"/>
                    <a:pt x="1106" y="1860"/>
                  </a:cubicBezTo>
                  <a:cubicBezTo>
                    <a:pt x="1366" y="1860"/>
                    <a:pt x="1625" y="1828"/>
                    <a:pt x="1874" y="1771"/>
                  </a:cubicBezTo>
                  <a:cubicBezTo>
                    <a:pt x="1895" y="1766"/>
                    <a:pt x="1911" y="1745"/>
                    <a:pt x="1911" y="1725"/>
                  </a:cubicBezTo>
                  <a:lnTo>
                    <a:pt x="1978" y="74"/>
                  </a:lnTo>
                  <a:cubicBezTo>
                    <a:pt x="1978" y="48"/>
                    <a:pt x="1957" y="22"/>
                    <a:pt x="1932" y="22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566100" y="3638775"/>
              <a:ext cx="47000" cy="4390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192" y="0"/>
                  </a:moveTo>
                  <a:cubicBezTo>
                    <a:pt x="192" y="0"/>
                    <a:pt x="125" y="1355"/>
                    <a:pt x="0" y="1636"/>
                  </a:cubicBezTo>
                  <a:cubicBezTo>
                    <a:pt x="0" y="1636"/>
                    <a:pt x="486" y="1756"/>
                    <a:pt x="1061" y="1756"/>
                  </a:cubicBezTo>
                  <a:cubicBezTo>
                    <a:pt x="1305" y="1756"/>
                    <a:pt x="1566" y="1734"/>
                    <a:pt x="1812" y="1672"/>
                  </a:cubicBezTo>
                  <a:lnTo>
                    <a:pt x="1880" y="21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564925" y="3637475"/>
              <a:ext cx="49475" cy="46500"/>
            </a:xfrm>
            <a:custGeom>
              <a:avLst/>
              <a:gdLst/>
              <a:ahLst/>
              <a:cxnLst/>
              <a:rect l="l" t="t" r="r" b="b"/>
              <a:pathLst>
                <a:path w="1979" h="1860" extrusionOk="0">
                  <a:moveTo>
                    <a:pt x="286" y="99"/>
                  </a:moveTo>
                  <a:lnTo>
                    <a:pt x="1880" y="125"/>
                  </a:lnTo>
                  <a:lnTo>
                    <a:pt x="1818" y="1688"/>
                  </a:lnTo>
                  <a:cubicBezTo>
                    <a:pt x="1588" y="1741"/>
                    <a:pt x="1345" y="1760"/>
                    <a:pt x="1117" y="1760"/>
                  </a:cubicBezTo>
                  <a:cubicBezTo>
                    <a:pt x="659" y="1760"/>
                    <a:pt x="257" y="1684"/>
                    <a:pt x="115" y="1657"/>
                  </a:cubicBezTo>
                  <a:lnTo>
                    <a:pt x="110" y="1657"/>
                  </a:lnTo>
                  <a:cubicBezTo>
                    <a:pt x="214" y="1319"/>
                    <a:pt x="271" y="333"/>
                    <a:pt x="286" y="99"/>
                  </a:cubicBezTo>
                  <a:close/>
                  <a:moveTo>
                    <a:pt x="245" y="0"/>
                  </a:moveTo>
                  <a:cubicBezTo>
                    <a:pt x="219" y="0"/>
                    <a:pt x="193" y="21"/>
                    <a:pt x="193" y="47"/>
                  </a:cubicBezTo>
                  <a:cubicBezTo>
                    <a:pt x="193" y="63"/>
                    <a:pt x="125" y="1397"/>
                    <a:pt x="6" y="1667"/>
                  </a:cubicBezTo>
                  <a:cubicBezTo>
                    <a:pt x="1" y="1682"/>
                    <a:pt x="1" y="1698"/>
                    <a:pt x="6" y="1708"/>
                  </a:cubicBezTo>
                  <a:cubicBezTo>
                    <a:pt x="11" y="1724"/>
                    <a:pt x="27" y="1734"/>
                    <a:pt x="37" y="1734"/>
                  </a:cubicBezTo>
                  <a:cubicBezTo>
                    <a:pt x="390" y="1817"/>
                    <a:pt x="748" y="1859"/>
                    <a:pt x="1106" y="1859"/>
                  </a:cubicBezTo>
                  <a:cubicBezTo>
                    <a:pt x="1125" y="1859"/>
                    <a:pt x="1144" y="1860"/>
                    <a:pt x="1162" y="1860"/>
                  </a:cubicBezTo>
                  <a:cubicBezTo>
                    <a:pt x="1403" y="1860"/>
                    <a:pt x="1644" y="1829"/>
                    <a:pt x="1875" y="1771"/>
                  </a:cubicBezTo>
                  <a:cubicBezTo>
                    <a:pt x="1896" y="1766"/>
                    <a:pt x="1911" y="1750"/>
                    <a:pt x="1911" y="1729"/>
                  </a:cubicBezTo>
                  <a:lnTo>
                    <a:pt x="1979" y="73"/>
                  </a:lnTo>
                  <a:cubicBezTo>
                    <a:pt x="1979" y="63"/>
                    <a:pt x="1973" y="52"/>
                    <a:pt x="1963" y="42"/>
                  </a:cubicBezTo>
                  <a:cubicBezTo>
                    <a:pt x="1958" y="32"/>
                    <a:pt x="1942" y="26"/>
                    <a:pt x="1932" y="26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568950" y="3690025"/>
              <a:ext cx="46875" cy="44050"/>
            </a:xfrm>
            <a:custGeom>
              <a:avLst/>
              <a:gdLst/>
              <a:ahLst/>
              <a:cxnLst/>
              <a:rect l="l" t="t" r="r" b="b"/>
              <a:pathLst>
                <a:path w="1875" h="1762" extrusionOk="0">
                  <a:moveTo>
                    <a:pt x="187" y="1"/>
                  </a:moveTo>
                  <a:cubicBezTo>
                    <a:pt x="187" y="1"/>
                    <a:pt x="125" y="1361"/>
                    <a:pt x="1" y="1642"/>
                  </a:cubicBezTo>
                  <a:cubicBezTo>
                    <a:pt x="1" y="1642"/>
                    <a:pt x="483" y="1762"/>
                    <a:pt x="1058" y="1762"/>
                  </a:cubicBezTo>
                  <a:cubicBezTo>
                    <a:pt x="1303" y="1762"/>
                    <a:pt x="1565" y="1740"/>
                    <a:pt x="1812" y="1678"/>
                  </a:cubicBezTo>
                  <a:lnTo>
                    <a:pt x="1875" y="27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567650" y="3688875"/>
              <a:ext cx="49475" cy="46475"/>
            </a:xfrm>
            <a:custGeom>
              <a:avLst/>
              <a:gdLst/>
              <a:ahLst/>
              <a:cxnLst/>
              <a:rect l="l" t="t" r="r" b="b"/>
              <a:pathLst>
                <a:path w="1979" h="1859" extrusionOk="0">
                  <a:moveTo>
                    <a:pt x="286" y="99"/>
                  </a:moveTo>
                  <a:lnTo>
                    <a:pt x="1880" y="120"/>
                  </a:lnTo>
                  <a:lnTo>
                    <a:pt x="1818" y="1688"/>
                  </a:lnTo>
                  <a:cubicBezTo>
                    <a:pt x="1589" y="1741"/>
                    <a:pt x="1347" y="1760"/>
                    <a:pt x="1119" y="1760"/>
                  </a:cubicBezTo>
                  <a:cubicBezTo>
                    <a:pt x="659" y="1760"/>
                    <a:pt x="254" y="1682"/>
                    <a:pt x="115" y="1651"/>
                  </a:cubicBezTo>
                  <a:cubicBezTo>
                    <a:pt x="219" y="1319"/>
                    <a:pt x="276" y="333"/>
                    <a:pt x="286" y="99"/>
                  </a:cubicBezTo>
                  <a:close/>
                  <a:moveTo>
                    <a:pt x="239" y="0"/>
                  </a:moveTo>
                  <a:cubicBezTo>
                    <a:pt x="214" y="0"/>
                    <a:pt x="193" y="21"/>
                    <a:pt x="193" y="47"/>
                  </a:cubicBezTo>
                  <a:cubicBezTo>
                    <a:pt x="193" y="57"/>
                    <a:pt x="125" y="1397"/>
                    <a:pt x="6" y="1667"/>
                  </a:cubicBezTo>
                  <a:cubicBezTo>
                    <a:pt x="1" y="1682"/>
                    <a:pt x="1" y="1698"/>
                    <a:pt x="6" y="1708"/>
                  </a:cubicBezTo>
                  <a:cubicBezTo>
                    <a:pt x="11" y="1724"/>
                    <a:pt x="27" y="1734"/>
                    <a:pt x="37" y="1734"/>
                  </a:cubicBezTo>
                  <a:cubicBezTo>
                    <a:pt x="390" y="1817"/>
                    <a:pt x="748" y="1859"/>
                    <a:pt x="1107" y="1859"/>
                  </a:cubicBezTo>
                  <a:cubicBezTo>
                    <a:pt x="1366" y="1859"/>
                    <a:pt x="1626" y="1833"/>
                    <a:pt x="1875" y="1771"/>
                  </a:cubicBezTo>
                  <a:cubicBezTo>
                    <a:pt x="1896" y="1765"/>
                    <a:pt x="1911" y="1750"/>
                    <a:pt x="1911" y="1724"/>
                  </a:cubicBezTo>
                  <a:lnTo>
                    <a:pt x="1979" y="73"/>
                  </a:lnTo>
                  <a:cubicBezTo>
                    <a:pt x="1979" y="63"/>
                    <a:pt x="1974" y="47"/>
                    <a:pt x="1963" y="42"/>
                  </a:cubicBezTo>
                  <a:cubicBezTo>
                    <a:pt x="1953" y="31"/>
                    <a:pt x="1942" y="26"/>
                    <a:pt x="1927" y="26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38125" y="3605675"/>
              <a:ext cx="338400" cy="217425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307" y="0"/>
                  </a:moveTo>
                  <a:cubicBezTo>
                    <a:pt x="136" y="0"/>
                    <a:pt x="1" y="141"/>
                    <a:pt x="1" y="307"/>
                  </a:cubicBezTo>
                  <a:lnTo>
                    <a:pt x="1" y="8390"/>
                  </a:lnTo>
                  <a:cubicBezTo>
                    <a:pt x="1" y="8561"/>
                    <a:pt x="136" y="8696"/>
                    <a:pt x="307" y="8696"/>
                  </a:cubicBezTo>
                  <a:lnTo>
                    <a:pt x="13234" y="8696"/>
                  </a:lnTo>
                  <a:cubicBezTo>
                    <a:pt x="13400" y="8696"/>
                    <a:pt x="13535" y="8561"/>
                    <a:pt x="13535" y="8390"/>
                  </a:cubicBezTo>
                  <a:lnTo>
                    <a:pt x="13535" y="307"/>
                  </a:lnTo>
                  <a:cubicBezTo>
                    <a:pt x="13535" y="141"/>
                    <a:pt x="13400" y="0"/>
                    <a:pt x="13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8125" y="3605675"/>
              <a:ext cx="338400" cy="217425"/>
            </a:xfrm>
            <a:custGeom>
              <a:avLst/>
              <a:gdLst/>
              <a:ahLst/>
              <a:cxnLst/>
              <a:rect l="l" t="t" r="r" b="b"/>
              <a:pathLst>
                <a:path w="13536" h="8697" extrusionOk="0">
                  <a:moveTo>
                    <a:pt x="13234" y="8696"/>
                  </a:moveTo>
                  <a:lnTo>
                    <a:pt x="307" y="8696"/>
                  </a:lnTo>
                  <a:cubicBezTo>
                    <a:pt x="136" y="8696"/>
                    <a:pt x="1" y="8561"/>
                    <a:pt x="1" y="8390"/>
                  </a:cubicBezTo>
                  <a:lnTo>
                    <a:pt x="1" y="307"/>
                  </a:lnTo>
                  <a:cubicBezTo>
                    <a:pt x="1" y="141"/>
                    <a:pt x="136" y="0"/>
                    <a:pt x="307" y="0"/>
                  </a:cubicBezTo>
                  <a:lnTo>
                    <a:pt x="13234" y="0"/>
                  </a:lnTo>
                  <a:cubicBezTo>
                    <a:pt x="13400" y="0"/>
                    <a:pt x="13535" y="141"/>
                    <a:pt x="13535" y="307"/>
                  </a:cubicBezTo>
                  <a:lnTo>
                    <a:pt x="13535" y="8390"/>
                  </a:lnTo>
                  <a:cubicBezTo>
                    <a:pt x="13535" y="8561"/>
                    <a:pt x="13400" y="8696"/>
                    <a:pt x="13234" y="869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8125" y="3605800"/>
              <a:ext cx="338525" cy="193550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307" y="1"/>
                  </a:moveTo>
                  <a:cubicBezTo>
                    <a:pt x="136" y="1"/>
                    <a:pt x="1" y="136"/>
                    <a:pt x="1" y="302"/>
                  </a:cubicBezTo>
                  <a:lnTo>
                    <a:pt x="1" y="7741"/>
                  </a:lnTo>
                  <a:lnTo>
                    <a:pt x="13541" y="7741"/>
                  </a:lnTo>
                  <a:lnTo>
                    <a:pt x="13541" y="302"/>
                  </a:lnTo>
                  <a:cubicBezTo>
                    <a:pt x="13541" y="136"/>
                    <a:pt x="13400" y="1"/>
                    <a:pt x="13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36975" y="3604500"/>
              <a:ext cx="340850" cy="196025"/>
            </a:xfrm>
            <a:custGeom>
              <a:avLst/>
              <a:gdLst/>
              <a:ahLst/>
              <a:cxnLst/>
              <a:rect l="l" t="t" r="r" b="b"/>
              <a:pathLst>
                <a:path w="13634" h="784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7741"/>
                  </a:lnTo>
                  <a:lnTo>
                    <a:pt x="99" y="7741"/>
                  </a:ln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7793"/>
                  </a:lnTo>
                  <a:cubicBezTo>
                    <a:pt x="0" y="7819"/>
                    <a:pt x="21" y="7840"/>
                    <a:pt x="47" y="7840"/>
                  </a:cubicBezTo>
                  <a:lnTo>
                    <a:pt x="13587" y="7840"/>
                  </a:lnTo>
                  <a:cubicBezTo>
                    <a:pt x="13613" y="7840"/>
                    <a:pt x="13633" y="7819"/>
                    <a:pt x="13633" y="7793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38125" y="3605800"/>
              <a:ext cx="338525" cy="193550"/>
            </a:xfrm>
            <a:custGeom>
              <a:avLst/>
              <a:gdLst/>
              <a:ahLst/>
              <a:cxnLst/>
              <a:rect l="l" t="t" r="r" b="b"/>
              <a:pathLst>
                <a:path w="13541" h="7742" extrusionOk="0">
                  <a:moveTo>
                    <a:pt x="13541" y="7741"/>
                  </a:moveTo>
                  <a:lnTo>
                    <a:pt x="1" y="7741"/>
                  </a:lnTo>
                  <a:lnTo>
                    <a:pt x="1" y="302"/>
                  </a:lnTo>
                  <a:cubicBezTo>
                    <a:pt x="1" y="136"/>
                    <a:pt x="136" y="1"/>
                    <a:pt x="307" y="1"/>
                  </a:cubicBezTo>
                  <a:lnTo>
                    <a:pt x="13234" y="1"/>
                  </a:lnTo>
                  <a:cubicBezTo>
                    <a:pt x="13400" y="1"/>
                    <a:pt x="13541" y="136"/>
                    <a:pt x="13541" y="302"/>
                  </a:cubicBezTo>
                  <a:lnTo>
                    <a:pt x="13541" y="7741"/>
                  </a:lnTo>
                  <a:close/>
                </a:path>
              </a:pathLst>
            </a:custGeom>
            <a:gradFill>
              <a:gsLst>
                <a:gs pos="0">
                  <a:srgbClr val="F59A93">
                    <a:alpha val="38823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36975" y="3604500"/>
              <a:ext cx="340850" cy="219775"/>
            </a:xfrm>
            <a:custGeom>
              <a:avLst/>
              <a:gdLst/>
              <a:ahLst/>
              <a:cxnLst/>
              <a:rect l="l" t="t" r="r" b="b"/>
              <a:pathLst>
                <a:path w="13634" h="8791" extrusionOk="0">
                  <a:moveTo>
                    <a:pt x="13280" y="99"/>
                  </a:moveTo>
                  <a:cubicBezTo>
                    <a:pt x="13421" y="99"/>
                    <a:pt x="13535" y="214"/>
                    <a:pt x="13535" y="354"/>
                  </a:cubicBezTo>
                  <a:lnTo>
                    <a:pt x="13535" y="8437"/>
                  </a:lnTo>
                  <a:cubicBezTo>
                    <a:pt x="13535" y="8577"/>
                    <a:pt x="13421" y="8692"/>
                    <a:pt x="13280" y="8692"/>
                  </a:cubicBezTo>
                  <a:lnTo>
                    <a:pt x="353" y="8692"/>
                  </a:lnTo>
                  <a:cubicBezTo>
                    <a:pt x="208" y="8692"/>
                    <a:pt x="93" y="8577"/>
                    <a:pt x="99" y="8437"/>
                  </a:cubicBezTo>
                  <a:lnTo>
                    <a:pt x="99" y="354"/>
                  </a:lnTo>
                  <a:cubicBezTo>
                    <a:pt x="99" y="214"/>
                    <a:pt x="208" y="99"/>
                    <a:pt x="353" y="99"/>
                  </a:cubicBezTo>
                  <a:close/>
                  <a:moveTo>
                    <a:pt x="353" y="1"/>
                  </a:moveTo>
                  <a:cubicBezTo>
                    <a:pt x="156" y="1"/>
                    <a:pt x="0" y="162"/>
                    <a:pt x="0" y="354"/>
                  </a:cubicBezTo>
                  <a:lnTo>
                    <a:pt x="0" y="8437"/>
                  </a:lnTo>
                  <a:cubicBezTo>
                    <a:pt x="0" y="8634"/>
                    <a:pt x="156" y="8790"/>
                    <a:pt x="353" y="8790"/>
                  </a:cubicBezTo>
                  <a:lnTo>
                    <a:pt x="13280" y="8790"/>
                  </a:lnTo>
                  <a:cubicBezTo>
                    <a:pt x="13478" y="8790"/>
                    <a:pt x="13633" y="8634"/>
                    <a:pt x="13633" y="8437"/>
                  </a:cubicBezTo>
                  <a:lnTo>
                    <a:pt x="13633" y="354"/>
                  </a:lnTo>
                  <a:cubicBezTo>
                    <a:pt x="13633" y="162"/>
                    <a:pt x="13478" y="1"/>
                    <a:pt x="13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798950" y="38040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8" y="0"/>
                  </a:moveTo>
                  <a:cubicBezTo>
                    <a:pt x="114" y="0"/>
                    <a:pt x="0" y="270"/>
                    <a:pt x="161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2" y="503"/>
                    <a:pt x="587" y="402"/>
                    <a:pt x="587" y="249"/>
                  </a:cubicBezTo>
                  <a:cubicBezTo>
                    <a:pt x="587" y="114"/>
                    <a:pt x="47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797375" y="3802775"/>
              <a:ext cx="17425" cy="15000"/>
            </a:xfrm>
            <a:custGeom>
              <a:avLst/>
              <a:gdLst/>
              <a:ahLst/>
              <a:cxnLst/>
              <a:rect l="l" t="t" r="r" b="b"/>
              <a:pathLst>
                <a:path w="697" h="600" extrusionOk="0">
                  <a:moveTo>
                    <a:pt x="401" y="101"/>
                  </a:moveTo>
                  <a:cubicBezTo>
                    <a:pt x="510" y="101"/>
                    <a:pt x="598" y="189"/>
                    <a:pt x="603" y="298"/>
                  </a:cubicBezTo>
                  <a:cubicBezTo>
                    <a:pt x="603" y="422"/>
                    <a:pt x="503" y="502"/>
                    <a:pt x="398" y="502"/>
                  </a:cubicBezTo>
                  <a:cubicBezTo>
                    <a:pt x="348" y="502"/>
                    <a:pt x="297" y="484"/>
                    <a:pt x="255" y="444"/>
                  </a:cubicBezTo>
                  <a:cubicBezTo>
                    <a:pt x="131" y="314"/>
                    <a:pt x="219" y="101"/>
                    <a:pt x="401" y="101"/>
                  </a:cubicBezTo>
                  <a:close/>
                  <a:moveTo>
                    <a:pt x="398" y="0"/>
                  </a:moveTo>
                  <a:cubicBezTo>
                    <a:pt x="324" y="0"/>
                    <a:pt x="249" y="28"/>
                    <a:pt x="188" y="91"/>
                  </a:cubicBezTo>
                  <a:cubicBezTo>
                    <a:pt x="1" y="278"/>
                    <a:pt x="136" y="600"/>
                    <a:pt x="401" y="600"/>
                  </a:cubicBezTo>
                  <a:cubicBezTo>
                    <a:pt x="567" y="600"/>
                    <a:pt x="697" y="465"/>
                    <a:pt x="697" y="298"/>
                  </a:cubicBezTo>
                  <a:cubicBezTo>
                    <a:pt x="697" y="120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594650" y="3823075"/>
              <a:ext cx="425475" cy="9375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864" y="0"/>
                  </a:moveTo>
                  <a:cubicBezTo>
                    <a:pt x="1786" y="0"/>
                    <a:pt x="1709" y="6"/>
                    <a:pt x="1631" y="16"/>
                  </a:cubicBezTo>
                  <a:lnTo>
                    <a:pt x="1" y="374"/>
                  </a:ln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594650" y="3832425"/>
              <a:ext cx="425475" cy="1145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593350" y="3831250"/>
              <a:ext cx="428075" cy="13775"/>
            </a:xfrm>
            <a:custGeom>
              <a:avLst/>
              <a:gdLst/>
              <a:ahLst/>
              <a:cxnLst/>
              <a:rect l="l" t="t" r="r" b="b"/>
              <a:pathLst>
                <a:path w="17123" h="551" extrusionOk="0">
                  <a:moveTo>
                    <a:pt x="16977" y="99"/>
                  </a:moveTo>
                  <a:lnTo>
                    <a:pt x="16733" y="452"/>
                  </a:lnTo>
                  <a:lnTo>
                    <a:pt x="390" y="452"/>
                  </a:lnTo>
                  <a:lnTo>
                    <a:pt x="146" y="99"/>
                  </a:lnTo>
                  <a:close/>
                  <a:moveTo>
                    <a:pt x="53" y="1"/>
                  </a:moveTo>
                  <a:cubicBezTo>
                    <a:pt x="32" y="1"/>
                    <a:pt x="16" y="11"/>
                    <a:pt x="6" y="26"/>
                  </a:cubicBezTo>
                  <a:cubicBezTo>
                    <a:pt x="1" y="42"/>
                    <a:pt x="1" y="63"/>
                    <a:pt x="11" y="78"/>
                  </a:cubicBezTo>
                  <a:lnTo>
                    <a:pt x="328" y="530"/>
                  </a:lnTo>
                  <a:cubicBezTo>
                    <a:pt x="333" y="546"/>
                    <a:pt x="348" y="551"/>
                    <a:pt x="364" y="551"/>
                  </a:cubicBezTo>
                  <a:lnTo>
                    <a:pt x="16754" y="551"/>
                  </a:lnTo>
                  <a:cubicBezTo>
                    <a:pt x="16770" y="551"/>
                    <a:pt x="16785" y="546"/>
                    <a:pt x="16796" y="530"/>
                  </a:cubicBezTo>
                  <a:lnTo>
                    <a:pt x="17112" y="78"/>
                  </a:lnTo>
                  <a:cubicBezTo>
                    <a:pt x="17123" y="63"/>
                    <a:pt x="17123" y="42"/>
                    <a:pt x="17112" y="26"/>
                  </a:cubicBezTo>
                  <a:cubicBezTo>
                    <a:pt x="17107" y="11"/>
                    <a:pt x="17092" y="1"/>
                    <a:pt x="1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594650" y="3823075"/>
              <a:ext cx="425475" cy="9375"/>
            </a:xfrm>
            <a:custGeom>
              <a:avLst/>
              <a:gdLst/>
              <a:ahLst/>
              <a:cxnLst/>
              <a:rect l="l" t="t" r="r" b="b"/>
              <a:pathLst>
                <a:path w="17019" h="375" extrusionOk="0">
                  <a:moveTo>
                    <a:pt x="1" y="374"/>
                  </a:moveTo>
                  <a:lnTo>
                    <a:pt x="17019" y="374"/>
                  </a:lnTo>
                  <a:lnTo>
                    <a:pt x="15383" y="16"/>
                  </a:lnTo>
                  <a:cubicBezTo>
                    <a:pt x="15306" y="6"/>
                    <a:pt x="15228" y="0"/>
                    <a:pt x="15150" y="0"/>
                  </a:cubicBezTo>
                  <a:lnTo>
                    <a:pt x="1864" y="0"/>
                  </a:lnTo>
                  <a:cubicBezTo>
                    <a:pt x="1786" y="0"/>
                    <a:pt x="1709" y="6"/>
                    <a:pt x="1631" y="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592975" y="3821775"/>
              <a:ext cx="428850" cy="11975"/>
            </a:xfrm>
            <a:custGeom>
              <a:avLst/>
              <a:gdLst/>
              <a:ahLst/>
              <a:cxnLst/>
              <a:rect l="l" t="t" r="r" b="b"/>
              <a:pathLst>
                <a:path w="17154" h="479" extrusionOk="0">
                  <a:moveTo>
                    <a:pt x="15217" y="99"/>
                  </a:moveTo>
                  <a:cubicBezTo>
                    <a:pt x="15295" y="99"/>
                    <a:pt x="15367" y="104"/>
                    <a:pt x="15440" y="115"/>
                  </a:cubicBezTo>
                  <a:lnTo>
                    <a:pt x="16639" y="380"/>
                  </a:lnTo>
                  <a:lnTo>
                    <a:pt x="514" y="380"/>
                  </a:lnTo>
                  <a:lnTo>
                    <a:pt x="1703" y="115"/>
                  </a:lnTo>
                  <a:cubicBezTo>
                    <a:pt x="1781" y="104"/>
                    <a:pt x="1853" y="99"/>
                    <a:pt x="1931" y="99"/>
                  </a:cubicBezTo>
                  <a:close/>
                  <a:moveTo>
                    <a:pt x="1937" y="1"/>
                  </a:moveTo>
                  <a:cubicBezTo>
                    <a:pt x="1853" y="1"/>
                    <a:pt x="1770" y="6"/>
                    <a:pt x="1687" y="21"/>
                  </a:cubicBezTo>
                  <a:lnTo>
                    <a:pt x="57" y="380"/>
                  </a:lnTo>
                  <a:cubicBezTo>
                    <a:pt x="0" y="395"/>
                    <a:pt x="10" y="473"/>
                    <a:pt x="68" y="478"/>
                  </a:cubicBezTo>
                  <a:lnTo>
                    <a:pt x="17086" y="478"/>
                  </a:lnTo>
                  <a:cubicBezTo>
                    <a:pt x="17143" y="473"/>
                    <a:pt x="17153" y="395"/>
                    <a:pt x="17096" y="380"/>
                  </a:cubicBezTo>
                  <a:lnTo>
                    <a:pt x="15461" y="21"/>
                  </a:lnTo>
                  <a:cubicBezTo>
                    <a:pt x="15378" y="6"/>
                    <a:pt x="15300" y="1"/>
                    <a:pt x="1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594650" y="3832425"/>
              <a:ext cx="425475" cy="11450"/>
            </a:xfrm>
            <a:custGeom>
              <a:avLst/>
              <a:gdLst/>
              <a:ahLst/>
              <a:cxnLst/>
              <a:rect l="l" t="t" r="r" b="b"/>
              <a:pathLst>
                <a:path w="17019" h="458" extrusionOk="0">
                  <a:moveTo>
                    <a:pt x="1" y="0"/>
                  </a:moveTo>
                  <a:lnTo>
                    <a:pt x="312" y="457"/>
                  </a:lnTo>
                  <a:lnTo>
                    <a:pt x="16702" y="457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418275" y="3840200"/>
              <a:ext cx="72300" cy="4450"/>
            </a:xfrm>
            <a:custGeom>
              <a:avLst/>
              <a:gdLst/>
              <a:ahLst/>
              <a:cxnLst/>
              <a:rect l="l" t="t" r="r" b="b"/>
              <a:pathLst>
                <a:path w="2892" h="178" extrusionOk="0">
                  <a:moveTo>
                    <a:pt x="1443" y="1"/>
                  </a:moveTo>
                  <a:cubicBezTo>
                    <a:pt x="649" y="1"/>
                    <a:pt x="0" y="42"/>
                    <a:pt x="0" y="89"/>
                  </a:cubicBezTo>
                  <a:cubicBezTo>
                    <a:pt x="0" y="141"/>
                    <a:pt x="649" y="177"/>
                    <a:pt x="1443" y="177"/>
                  </a:cubicBezTo>
                  <a:cubicBezTo>
                    <a:pt x="2243" y="177"/>
                    <a:pt x="2892" y="141"/>
                    <a:pt x="2892" y="89"/>
                  </a:cubicBezTo>
                  <a:cubicBezTo>
                    <a:pt x="2892" y="42"/>
                    <a:pt x="2243" y="1"/>
                    <a:pt x="1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428900" y="3718200"/>
              <a:ext cx="24425" cy="111775"/>
            </a:xfrm>
            <a:custGeom>
              <a:avLst/>
              <a:gdLst/>
              <a:ahLst/>
              <a:cxnLst/>
              <a:rect l="l" t="t" r="r" b="b"/>
              <a:pathLst>
                <a:path w="977" h="4471" extrusionOk="0">
                  <a:moveTo>
                    <a:pt x="556" y="1"/>
                  </a:moveTo>
                  <a:lnTo>
                    <a:pt x="1" y="4419"/>
                  </a:lnTo>
                  <a:lnTo>
                    <a:pt x="421" y="4471"/>
                  </a:lnTo>
                  <a:lnTo>
                    <a:pt x="977" y="53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427750" y="3717175"/>
              <a:ext cx="26875" cy="114100"/>
            </a:xfrm>
            <a:custGeom>
              <a:avLst/>
              <a:gdLst/>
              <a:ahLst/>
              <a:cxnLst/>
              <a:rect l="l" t="t" r="r" b="b"/>
              <a:pathLst>
                <a:path w="1075" h="4564" extrusionOk="0">
                  <a:moveTo>
                    <a:pt x="644" y="99"/>
                  </a:moveTo>
                  <a:lnTo>
                    <a:pt x="966" y="140"/>
                  </a:lnTo>
                  <a:lnTo>
                    <a:pt x="426" y="4460"/>
                  </a:lnTo>
                  <a:lnTo>
                    <a:pt x="104" y="4418"/>
                  </a:lnTo>
                  <a:lnTo>
                    <a:pt x="644" y="99"/>
                  </a:lnTo>
                  <a:close/>
                  <a:moveTo>
                    <a:pt x="607" y="0"/>
                  </a:moveTo>
                  <a:cubicBezTo>
                    <a:pt x="592" y="0"/>
                    <a:pt x="582" y="5"/>
                    <a:pt x="571" y="10"/>
                  </a:cubicBezTo>
                  <a:cubicBezTo>
                    <a:pt x="561" y="21"/>
                    <a:pt x="556" y="31"/>
                    <a:pt x="550" y="42"/>
                  </a:cubicBezTo>
                  <a:lnTo>
                    <a:pt x="0" y="4455"/>
                  </a:lnTo>
                  <a:cubicBezTo>
                    <a:pt x="0" y="4470"/>
                    <a:pt x="0" y="4480"/>
                    <a:pt x="10" y="4491"/>
                  </a:cubicBezTo>
                  <a:cubicBezTo>
                    <a:pt x="16" y="4501"/>
                    <a:pt x="31" y="4512"/>
                    <a:pt x="42" y="4512"/>
                  </a:cubicBezTo>
                  <a:lnTo>
                    <a:pt x="462" y="4564"/>
                  </a:lnTo>
                  <a:lnTo>
                    <a:pt x="467" y="4564"/>
                  </a:lnTo>
                  <a:cubicBezTo>
                    <a:pt x="493" y="4564"/>
                    <a:pt x="514" y="4543"/>
                    <a:pt x="514" y="4522"/>
                  </a:cubicBezTo>
                  <a:lnTo>
                    <a:pt x="1070" y="109"/>
                  </a:lnTo>
                  <a:cubicBezTo>
                    <a:pt x="1075" y="83"/>
                    <a:pt x="1054" y="57"/>
                    <a:pt x="1028" y="52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442800" y="3707950"/>
              <a:ext cx="10525" cy="11575"/>
            </a:xfrm>
            <a:custGeom>
              <a:avLst/>
              <a:gdLst/>
              <a:ahLst/>
              <a:cxnLst/>
              <a:rect l="l" t="t" r="r" b="b"/>
              <a:pathLst>
                <a:path w="421" h="463" extrusionOk="0">
                  <a:moveTo>
                    <a:pt x="260" y="0"/>
                  </a:moveTo>
                  <a:lnTo>
                    <a:pt x="0" y="411"/>
                  </a:lnTo>
                  <a:lnTo>
                    <a:pt x="421" y="4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441500" y="3706750"/>
              <a:ext cx="12875" cy="14075"/>
            </a:xfrm>
            <a:custGeom>
              <a:avLst/>
              <a:gdLst/>
              <a:ahLst/>
              <a:cxnLst/>
              <a:rect l="l" t="t" r="r" b="b"/>
              <a:pathLst>
                <a:path w="515" h="563" extrusionOk="0">
                  <a:moveTo>
                    <a:pt x="296" y="163"/>
                  </a:moveTo>
                  <a:lnTo>
                    <a:pt x="400" y="453"/>
                  </a:lnTo>
                  <a:lnTo>
                    <a:pt x="135" y="422"/>
                  </a:lnTo>
                  <a:lnTo>
                    <a:pt x="296" y="163"/>
                  </a:lnTo>
                  <a:close/>
                  <a:moveTo>
                    <a:pt x="301" y="0"/>
                  </a:moveTo>
                  <a:cubicBezTo>
                    <a:pt x="286" y="0"/>
                    <a:pt x="274" y="10"/>
                    <a:pt x="265" y="22"/>
                  </a:cubicBezTo>
                  <a:lnTo>
                    <a:pt x="6" y="433"/>
                  </a:lnTo>
                  <a:cubicBezTo>
                    <a:pt x="0" y="448"/>
                    <a:pt x="0" y="464"/>
                    <a:pt x="6" y="479"/>
                  </a:cubicBezTo>
                  <a:cubicBezTo>
                    <a:pt x="11" y="495"/>
                    <a:pt x="26" y="505"/>
                    <a:pt x="42" y="511"/>
                  </a:cubicBezTo>
                  <a:lnTo>
                    <a:pt x="462" y="562"/>
                  </a:lnTo>
                  <a:lnTo>
                    <a:pt x="473" y="562"/>
                  </a:lnTo>
                  <a:cubicBezTo>
                    <a:pt x="483" y="557"/>
                    <a:pt x="494" y="552"/>
                    <a:pt x="504" y="542"/>
                  </a:cubicBezTo>
                  <a:cubicBezTo>
                    <a:pt x="514" y="531"/>
                    <a:pt x="514" y="511"/>
                    <a:pt x="509" y="495"/>
                  </a:cubicBezTo>
                  <a:lnTo>
                    <a:pt x="353" y="33"/>
                  </a:lnTo>
                  <a:cubicBezTo>
                    <a:pt x="348" y="17"/>
                    <a:pt x="333" y="2"/>
                    <a:pt x="312" y="2"/>
                  </a:cubicBezTo>
                  <a:cubicBezTo>
                    <a:pt x="308" y="1"/>
                    <a:pt x="30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414900" y="3717300"/>
              <a:ext cx="30775" cy="111375"/>
            </a:xfrm>
            <a:custGeom>
              <a:avLst/>
              <a:gdLst/>
              <a:ahLst/>
              <a:cxnLst/>
              <a:rect l="l" t="t" r="r" b="b"/>
              <a:pathLst>
                <a:path w="1231" h="4455" extrusionOk="0">
                  <a:moveTo>
                    <a:pt x="415" y="0"/>
                  </a:moveTo>
                  <a:lnTo>
                    <a:pt x="0" y="78"/>
                  </a:lnTo>
                  <a:lnTo>
                    <a:pt x="815" y="4455"/>
                  </a:lnTo>
                  <a:lnTo>
                    <a:pt x="1230" y="437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415025" y="3707425"/>
              <a:ext cx="10400" cy="11850"/>
            </a:xfrm>
            <a:custGeom>
              <a:avLst/>
              <a:gdLst/>
              <a:ahLst/>
              <a:cxnLst/>
              <a:rect l="l" t="t" r="r" b="b"/>
              <a:pathLst>
                <a:path w="416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416" y="39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414900" y="3717300"/>
              <a:ext cx="30775" cy="111375"/>
            </a:xfrm>
            <a:custGeom>
              <a:avLst/>
              <a:gdLst/>
              <a:ahLst/>
              <a:cxnLst/>
              <a:rect l="l" t="t" r="r" b="b"/>
              <a:pathLst>
                <a:path w="1231" h="4455" extrusionOk="0">
                  <a:moveTo>
                    <a:pt x="0" y="78"/>
                  </a:moveTo>
                  <a:lnTo>
                    <a:pt x="415" y="0"/>
                  </a:lnTo>
                  <a:lnTo>
                    <a:pt x="1230" y="4377"/>
                  </a:lnTo>
                  <a:lnTo>
                    <a:pt x="815" y="44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415025" y="3707425"/>
              <a:ext cx="10400" cy="11850"/>
            </a:xfrm>
            <a:custGeom>
              <a:avLst/>
              <a:gdLst/>
              <a:ahLst/>
              <a:cxnLst/>
              <a:rect l="l" t="t" r="r" b="b"/>
              <a:pathLst>
                <a:path w="416" h="474" extrusionOk="0">
                  <a:moveTo>
                    <a:pt x="120" y="1"/>
                  </a:moveTo>
                  <a:lnTo>
                    <a:pt x="0" y="473"/>
                  </a:lnTo>
                  <a:lnTo>
                    <a:pt x="416" y="39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413600" y="3716075"/>
              <a:ext cx="33375" cy="113775"/>
            </a:xfrm>
            <a:custGeom>
              <a:avLst/>
              <a:gdLst/>
              <a:ahLst/>
              <a:cxnLst/>
              <a:rect l="l" t="t" r="r" b="b"/>
              <a:pathLst>
                <a:path w="1335" h="4551" extrusionOk="0">
                  <a:moveTo>
                    <a:pt x="431" y="112"/>
                  </a:moveTo>
                  <a:lnTo>
                    <a:pt x="1231" y="4389"/>
                  </a:lnTo>
                  <a:lnTo>
                    <a:pt x="909" y="4452"/>
                  </a:lnTo>
                  <a:lnTo>
                    <a:pt x="109" y="169"/>
                  </a:lnTo>
                  <a:lnTo>
                    <a:pt x="431" y="112"/>
                  </a:lnTo>
                  <a:close/>
                  <a:moveTo>
                    <a:pt x="472" y="0"/>
                  </a:moveTo>
                  <a:cubicBezTo>
                    <a:pt x="469" y="0"/>
                    <a:pt x="465" y="1"/>
                    <a:pt x="462" y="3"/>
                  </a:cubicBezTo>
                  <a:lnTo>
                    <a:pt x="47" y="80"/>
                  </a:lnTo>
                  <a:cubicBezTo>
                    <a:pt x="21" y="86"/>
                    <a:pt x="0" y="112"/>
                    <a:pt x="5" y="138"/>
                  </a:cubicBezTo>
                  <a:lnTo>
                    <a:pt x="820" y="4514"/>
                  </a:lnTo>
                  <a:cubicBezTo>
                    <a:pt x="826" y="4535"/>
                    <a:pt x="846" y="4550"/>
                    <a:pt x="867" y="4550"/>
                  </a:cubicBezTo>
                  <a:lnTo>
                    <a:pt x="878" y="4550"/>
                  </a:lnTo>
                  <a:lnTo>
                    <a:pt x="1293" y="4473"/>
                  </a:lnTo>
                  <a:cubicBezTo>
                    <a:pt x="1308" y="4473"/>
                    <a:pt x="1319" y="4462"/>
                    <a:pt x="1324" y="4452"/>
                  </a:cubicBezTo>
                  <a:cubicBezTo>
                    <a:pt x="1334" y="4441"/>
                    <a:pt x="1334" y="4431"/>
                    <a:pt x="1334" y="4415"/>
                  </a:cubicBezTo>
                  <a:lnTo>
                    <a:pt x="519" y="39"/>
                  </a:lnTo>
                  <a:cubicBezTo>
                    <a:pt x="514" y="28"/>
                    <a:pt x="509" y="18"/>
                    <a:pt x="499" y="8"/>
                  </a:cubicBezTo>
                  <a:cubicBezTo>
                    <a:pt x="491" y="4"/>
                    <a:pt x="481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413725" y="3706225"/>
              <a:ext cx="12875" cy="14200"/>
            </a:xfrm>
            <a:custGeom>
              <a:avLst/>
              <a:gdLst/>
              <a:ahLst/>
              <a:cxnLst/>
              <a:rect l="l" t="t" r="r" b="b"/>
              <a:pathLst>
                <a:path w="515" h="568" extrusionOk="0">
                  <a:moveTo>
                    <a:pt x="192" y="163"/>
                  </a:moveTo>
                  <a:lnTo>
                    <a:pt x="379" y="412"/>
                  </a:lnTo>
                  <a:lnTo>
                    <a:pt x="115" y="459"/>
                  </a:lnTo>
                  <a:lnTo>
                    <a:pt x="192" y="163"/>
                  </a:lnTo>
                  <a:close/>
                  <a:moveTo>
                    <a:pt x="175" y="1"/>
                  </a:moveTo>
                  <a:cubicBezTo>
                    <a:pt x="172" y="1"/>
                    <a:pt x="169" y="1"/>
                    <a:pt x="166" y="2"/>
                  </a:cubicBezTo>
                  <a:cubicBezTo>
                    <a:pt x="146" y="7"/>
                    <a:pt x="130" y="23"/>
                    <a:pt x="125" y="38"/>
                  </a:cubicBezTo>
                  <a:lnTo>
                    <a:pt x="0" y="511"/>
                  </a:lnTo>
                  <a:cubicBezTo>
                    <a:pt x="0" y="526"/>
                    <a:pt x="0" y="542"/>
                    <a:pt x="16" y="552"/>
                  </a:cubicBezTo>
                  <a:cubicBezTo>
                    <a:pt x="21" y="563"/>
                    <a:pt x="37" y="568"/>
                    <a:pt x="52" y="568"/>
                  </a:cubicBezTo>
                  <a:lnTo>
                    <a:pt x="57" y="568"/>
                  </a:lnTo>
                  <a:lnTo>
                    <a:pt x="473" y="490"/>
                  </a:lnTo>
                  <a:cubicBezTo>
                    <a:pt x="494" y="490"/>
                    <a:pt x="504" y="474"/>
                    <a:pt x="509" y="464"/>
                  </a:cubicBezTo>
                  <a:cubicBezTo>
                    <a:pt x="514" y="443"/>
                    <a:pt x="514" y="428"/>
                    <a:pt x="504" y="417"/>
                  </a:cubicBezTo>
                  <a:lnTo>
                    <a:pt x="213" y="23"/>
                  </a:lnTo>
                  <a:cubicBezTo>
                    <a:pt x="205" y="10"/>
                    <a:pt x="189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427750" y="3701725"/>
              <a:ext cx="10775" cy="111250"/>
            </a:xfrm>
            <a:custGeom>
              <a:avLst/>
              <a:gdLst/>
              <a:ahLst/>
              <a:cxnLst/>
              <a:rect l="l" t="t" r="r" b="b"/>
              <a:pathLst>
                <a:path w="431" h="4450" extrusionOk="0">
                  <a:moveTo>
                    <a:pt x="5" y="0"/>
                  </a:moveTo>
                  <a:lnTo>
                    <a:pt x="0" y="4450"/>
                  </a:lnTo>
                  <a:lnTo>
                    <a:pt x="421" y="445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428125" y="3690675"/>
              <a:ext cx="10550" cy="11075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08" y="1"/>
                  </a:moveTo>
                  <a:lnTo>
                    <a:pt x="1" y="442"/>
                  </a:lnTo>
                  <a:lnTo>
                    <a:pt x="421" y="442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427750" y="3701725"/>
              <a:ext cx="10775" cy="111250"/>
            </a:xfrm>
            <a:custGeom>
              <a:avLst/>
              <a:gdLst/>
              <a:ahLst/>
              <a:cxnLst/>
              <a:rect l="l" t="t" r="r" b="b"/>
              <a:pathLst>
                <a:path w="431" h="4450" extrusionOk="0">
                  <a:moveTo>
                    <a:pt x="5" y="0"/>
                  </a:moveTo>
                  <a:lnTo>
                    <a:pt x="431" y="0"/>
                  </a:lnTo>
                  <a:lnTo>
                    <a:pt x="421" y="4450"/>
                  </a:lnTo>
                  <a:lnTo>
                    <a:pt x="0" y="44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428125" y="3690675"/>
              <a:ext cx="10550" cy="11075"/>
            </a:xfrm>
            <a:custGeom>
              <a:avLst/>
              <a:gdLst/>
              <a:ahLst/>
              <a:cxnLst/>
              <a:rect l="l" t="t" r="r" b="b"/>
              <a:pathLst>
                <a:path w="422" h="443" extrusionOk="0">
                  <a:moveTo>
                    <a:pt x="208" y="1"/>
                  </a:moveTo>
                  <a:lnTo>
                    <a:pt x="1" y="442"/>
                  </a:lnTo>
                  <a:lnTo>
                    <a:pt x="421" y="442"/>
                  </a:ln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426700" y="3700550"/>
              <a:ext cx="13275" cy="113725"/>
            </a:xfrm>
            <a:custGeom>
              <a:avLst/>
              <a:gdLst/>
              <a:ahLst/>
              <a:cxnLst/>
              <a:rect l="l" t="t" r="r" b="b"/>
              <a:pathLst>
                <a:path w="531" h="4549" extrusionOk="0">
                  <a:moveTo>
                    <a:pt x="431" y="94"/>
                  </a:moveTo>
                  <a:lnTo>
                    <a:pt x="421" y="4450"/>
                  </a:lnTo>
                  <a:lnTo>
                    <a:pt x="99" y="4450"/>
                  </a:lnTo>
                  <a:lnTo>
                    <a:pt x="104" y="94"/>
                  </a:lnTo>
                  <a:close/>
                  <a:moveTo>
                    <a:pt x="58" y="1"/>
                  </a:moveTo>
                  <a:cubicBezTo>
                    <a:pt x="32" y="1"/>
                    <a:pt x="11" y="21"/>
                    <a:pt x="11" y="47"/>
                  </a:cubicBezTo>
                  <a:lnTo>
                    <a:pt x="1" y="4497"/>
                  </a:lnTo>
                  <a:cubicBezTo>
                    <a:pt x="1" y="4528"/>
                    <a:pt x="21" y="4548"/>
                    <a:pt x="47" y="4548"/>
                  </a:cubicBezTo>
                  <a:lnTo>
                    <a:pt x="473" y="4548"/>
                  </a:lnTo>
                  <a:cubicBezTo>
                    <a:pt x="483" y="4548"/>
                    <a:pt x="494" y="4543"/>
                    <a:pt x="504" y="4533"/>
                  </a:cubicBezTo>
                  <a:cubicBezTo>
                    <a:pt x="514" y="4522"/>
                    <a:pt x="520" y="4512"/>
                    <a:pt x="520" y="4502"/>
                  </a:cubicBezTo>
                  <a:lnTo>
                    <a:pt x="530" y="47"/>
                  </a:lnTo>
                  <a:cubicBezTo>
                    <a:pt x="530" y="37"/>
                    <a:pt x="525" y="21"/>
                    <a:pt x="514" y="16"/>
                  </a:cubicBezTo>
                  <a:cubicBezTo>
                    <a:pt x="504" y="6"/>
                    <a:pt x="494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426825" y="3689525"/>
              <a:ext cx="13400" cy="13525"/>
            </a:xfrm>
            <a:custGeom>
              <a:avLst/>
              <a:gdLst/>
              <a:ahLst/>
              <a:cxnLst/>
              <a:rect l="l" t="t" r="r" b="b"/>
              <a:pathLst>
                <a:path w="536" h="541" extrusionOk="0">
                  <a:moveTo>
                    <a:pt x="260" y="161"/>
                  </a:moveTo>
                  <a:lnTo>
                    <a:pt x="395" y="442"/>
                  </a:lnTo>
                  <a:lnTo>
                    <a:pt x="130" y="442"/>
                  </a:lnTo>
                  <a:lnTo>
                    <a:pt x="260" y="161"/>
                  </a:lnTo>
                  <a:close/>
                  <a:moveTo>
                    <a:pt x="260" y="0"/>
                  </a:moveTo>
                  <a:cubicBezTo>
                    <a:pt x="245" y="0"/>
                    <a:pt x="229" y="11"/>
                    <a:pt x="219" y="26"/>
                  </a:cubicBezTo>
                  <a:lnTo>
                    <a:pt x="11" y="467"/>
                  </a:lnTo>
                  <a:cubicBezTo>
                    <a:pt x="1" y="483"/>
                    <a:pt x="1" y="499"/>
                    <a:pt x="11" y="514"/>
                  </a:cubicBezTo>
                  <a:cubicBezTo>
                    <a:pt x="21" y="530"/>
                    <a:pt x="37" y="535"/>
                    <a:pt x="53" y="540"/>
                  </a:cubicBezTo>
                  <a:lnTo>
                    <a:pt x="478" y="540"/>
                  </a:lnTo>
                  <a:cubicBezTo>
                    <a:pt x="515" y="540"/>
                    <a:pt x="535" y="499"/>
                    <a:pt x="520" y="467"/>
                  </a:cubicBezTo>
                  <a:lnTo>
                    <a:pt x="307" y="26"/>
                  </a:lnTo>
                  <a:cubicBezTo>
                    <a:pt x="297" y="11"/>
                    <a:pt x="28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461100" y="3731125"/>
              <a:ext cx="23125" cy="28500"/>
            </a:xfrm>
            <a:custGeom>
              <a:avLst/>
              <a:gdLst/>
              <a:ahLst/>
              <a:cxnLst/>
              <a:rect l="l" t="t" r="r" b="b"/>
              <a:pathLst>
                <a:path w="925" h="1140" extrusionOk="0">
                  <a:moveTo>
                    <a:pt x="613" y="96"/>
                  </a:moveTo>
                  <a:cubicBezTo>
                    <a:pt x="649" y="96"/>
                    <a:pt x="691" y="112"/>
                    <a:pt x="717" y="138"/>
                  </a:cubicBezTo>
                  <a:cubicBezTo>
                    <a:pt x="810" y="221"/>
                    <a:pt x="815" y="413"/>
                    <a:pt x="732" y="548"/>
                  </a:cubicBezTo>
                  <a:lnTo>
                    <a:pt x="504" y="916"/>
                  </a:lnTo>
                  <a:cubicBezTo>
                    <a:pt x="473" y="979"/>
                    <a:pt x="410" y="1031"/>
                    <a:pt x="333" y="1046"/>
                  </a:cubicBezTo>
                  <a:cubicBezTo>
                    <a:pt x="327" y="1047"/>
                    <a:pt x="321" y="1047"/>
                    <a:pt x="315" y="1047"/>
                  </a:cubicBezTo>
                  <a:cubicBezTo>
                    <a:pt x="275" y="1047"/>
                    <a:pt x="240" y="1032"/>
                    <a:pt x="208" y="1005"/>
                  </a:cubicBezTo>
                  <a:cubicBezTo>
                    <a:pt x="120" y="922"/>
                    <a:pt x="109" y="730"/>
                    <a:pt x="192" y="595"/>
                  </a:cubicBezTo>
                  <a:lnTo>
                    <a:pt x="421" y="226"/>
                  </a:lnTo>
                  <a:cubicBezTo>
                    <a:pt x="457" y="159"/>
                    <a:pt x="519" y="112"/>
                    <a:pt x="592" y="96"/>
                  </a:cubicBezTo>
                  <a:close/>
                  <a:moveTo>
                    <a:pt x="615" y="0"/>
                  </a:moveTo>
                  <a:cubicBezTo>
                    <a:pt x="602" y="0"/>
                    <a:pt x="590" y="1"/>
                    <a:pt x="577" y="3"/>
                  </a:cubicBezTo>
                  <a:cubicBezTo>
                    <a:pt x="478" y="18"/>
                    <a:pt x="390" y="81"/>
                    <a:pt x="338" y="174"/>
                  </a:cubicBezTo>
                  <a:lnTo>
                    <a:pt x="109" y="543"/>
                  </a:lnTo>
                  <a:cubicBezTo>
                    <a:pt x="0" y="719"/>
                    <a:pt x="11" y="953"/>
                    <a:pt x="140" y="1072"/>
                  </a:cubicBezTo>
                  <a:cubicBezTo>
                    <a:pt x="187" y="1114"/>
                    <a:pt x="250" y="1140"/>
                    <a:pt x="312" y="1140"/>
                  </a:cubicBezTo>
                  <a:lnTo>
                    <a:pt x="348" y="1135"/>
                  </a:lnTo>
                  <a:cubicBezTo>
                    <a:pt x="447" y="1119"/>
                    <a:pt x="540" y="1057"/>
                    <a:pt x="587" y="963"/>
                  </a:cubicBezTo>
                  <a:lnTo>
                    <a:pt x="815" y="595"/>
                  </a:lnTo>
                  <a:cubicBezTo>
                    <a:pt x="924" y="418"/>
                    <a:pt x="914" y="184"/>
                    <a:pt x="784" y="65"/>
                  </a:cubicBezTo>
                  <a:cubicBezTo>
                    <a:pt x="737" y="22"/>
                    <a:pt x="67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442275" y="3734675"/>
              <a:ext cx="29750" cy="46250"/>
            </a:xfrm>
            <a:custGeom>
              <a:avLst/>
              <a:gdLst/>
              <a:ahLst/>
              <a:cxnLst/>
              <a:rect l="l" t="t" r="r" b="b"/>
              <a:pathLst>
                <a:path w="1190" h="1850" extrusionOk="0">
                  <a:moveTo>
                    <a:pt x="1112" y="1"/>
                  </a:moveTo>
                  <a:lnTo>
                    <a:pt x="1" y="1797"/>
                  </a:lnTo>
                  <a:lnTo>
                    <a:pt x="84" y="1849"/>
                  </a:lnTo>
                  <a:lnTo>
                    <a:pt x="1189" y="53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443175" y="3724950"/>
              <a:ext cx="16900" cy="30275"/>
            </a:xfrm>
            <a:custGeom>
              <a:avLst/>
              <a:gdLst/>
              <a:ahLst/>
              <a:cxnLst/>
              <a:rect l="l" t="t" r="r" b="b"/>
              <a:pathLst>
                <a:path w="676" h="1211" extrusionOk="0">
                  <a:moveTo>
                    <a:pt x="359" y="99"/>
                  </a:moveTo>
                  <a:cubicBezTo>
                    <a:pt x="390" y="99"/>
                    <a:pt x="421" y="110"/>
                    <a:pt x="447" y="130"/>
                  </a:cubicBezTo>
                  <a:cubicBezTo>
                    <a:pt x="504" y="177"/>
                    <a:pt x="536" y="250"/>
                    <a:pt x="536" y="322"/>
                  </a:cubicBezTo>
                  <a:lnTo>
                    <a:pt x="562" y="753"/>
                  </a:lnTo>
                  <a:cubicBezTo>
                    <a:pt x="572" y="914"/>
                    <a:pt x="478" y="1075"/>
                    <a:pt x="359" y="1106"/>
                  </a:cubicBezTo>
                  <a:cubicBezTo>
                    <a:pt x="344" y="1111"/>
                    <a:pt x="329" y="1114"/>
                    <a:pt x="314" y="1114"/>
                  </a:cubicBezTo>
                  <a:cubicBezTo>
                    <a:pt x="283" y="1114"/>
                    <a:pt x="254" y="1103"/>
                    <a:pt x="229" y="1086"/>
                  </a:cubicBezTo>
                  <a:cubicBezTo>
                    <a:pt x="167" y="1039"/>
                    <a:pt x="136" y="966"/>
                    <a:pt x="136" y="888"/>
                  </a:cubicBezTo>
                  <a:lnTo>
                    <a:pt x="110" y="457"/>
                  </a:lnTo>
                  <a:cubicBezTo>
                    <a:pt x="99" y="302"/>
                    <a:pt x="193" y="136"/>
                    <a:pt x="318" y="104"/>
                  </a:cubicBezTo>
                  <a:cubicBezTo>
                    <a:pt x="328" y="99"/>
                    <a:pt x="344" y="99"/>
                    <a:pt x="359" y="99"/>
                  </a:cubicBezTo>
                  <a:close/>
                  <a:moveTo>
                    <a:pt x="363" y="1"/>
                  </a:moveTo>
                  <a:cubicBezTo>
                    <a:pt x="339" y="1"/>
                    <a:pt x="315" y="4"/>
                    <a:pt x="292" y="11"/>
                  </a:cubicBezTo>
                  <a:cubicBezTo>
                    <a:pt x="125" y="58"/>
                    <a:pt x="1" y="255"/>
                    <a:pt x="16" y="463"/>
                  </a:cubicBezTo>
                  <a:lnTo>
                    <a:pt x="42" y="894"/>
                  </a:lnTo>
                  <a:cubicBezTo>
                    <a:pt x="42" y="997"/>
                    <a:pt x="89" y="1096"/>
                    <a:pt x="172" y="1163"/>
                  </a:cubicBezTo>
                  <a:cubicBezTo>
                    <a:pt x="214" y="1195"/>
                    <a:pt x="260" y="1210"/>
                    <a:pt x="312" y="1210"/>
                  </a:cubicBezTo>
                  <a:cubicBezTo>
                    <a:pt x="338" y="1210"/>
                    <a:pt x="359" y="1205"/>
                    <a:pt x="385" y="1200"/>
                  </a:cubicBezTo>
                  <a:cubicBezTo>
                    <a:pt x="551" y="1153"/>
                    <a:pt x="676" y="951"/>
                    <a:pt x="660" y="743"/>
                  </a:cubicBezTo>
                  <a:lnTo>
                    <a:pt x="634" y="312"/>
                  </a:lnTo>
                  <a:cubicBezTo>
                    <a:pt x="634" y="208"/>
                    <a:pt x="588" y="110"/>
                    <a:pt x="504" y="47"/>
                  </a:cubicBezTo>
                  <a:cubicBezTo>
                    <a:pt x="462" y="16"/>
                    <a:pt x="413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456425" y="3731950"/>
              <a:ext cx="5725" cy="52850"/>
            </a:xfrm>
            <a:custGeom>
              <a:avLst/>
              <a:gdLst/>
              <a:ahLst/>
              <a:cxnLst/>
              <a:rect l="l" t="t" r="r" b="b"/>
              <a:pathLst>
                <a:path w="229" h="2114" extrusionOk="0">
                  <a:moveTo>
                    <a:pt x="99" y="1"/>
                  </a:moveTo>
                  <a:lnTo>
                    <a:pt x="0" y="6"/>
                  </a:lnTo>
                  <a:lnTo>
                    <a:pt x="130" y="2114"/>
                  </a:lnTo>
                  <a:lnTo>
                    <a:pt x="229" y="210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414100" y="3762725"/>
              <a:ext cx="58450" cy="81400"/>
            </a:xfrm>
            <a:custGeom>
              <a:avLst/>
              <a:gdLst/>
              <a:ahLst/>
              <a:cxnLst/>
              <a:rect l="l" t="t" r="r" b="b"/>
              <a:pathLst>
                <a:path w="2338" h="3256" extrusionOk="0">
                  <a:moveTo>
                    <a:pt x="1" y="0"/>
                  </a:moveTo>
                  <a:lnTo>
                    <a:pt x="203" y="3152"/>
                  </a:lnTo>
                  <a:lnTo>
                    <a:pt x="707" y="3224"/>
                  </a:lnTo>
                  <a:cubicBezTo>
                    <a:pt x="852" y="3245"/>
                    <a:pt x="998" y="3256"/>
                    <a:pt x="1143" y="3256"/>
                  </a:cubicBezTo>
                  <a:cubicBezTo>
                    <a:pt x="1288" y="3256"/>
                    <a:pt x="1434" y="3245"/>
                    <a:pt x="1579" y="3224"/>
                  </a:cubicBezTo>
                  <a:lnTo>
                    <a:pt x="2135" y="3146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414100" y="3762725"/>
              <a:ext cx="58450" cy="81650"/>
            </a:xfrm>
            <a:custGeom>
              <a:avLst/>
              <a:gdLst/>
              <a:ahLst/>
              <a:cxnLst/>
              <a:rect l="l" t="t" r="r" b="b"/>
              <a:pathLst>
                <a:path w="2338" h="3266" extrusionOk="0">
                  <a:moveTo>
                    <a:pt x="2135" y="3146"/>
                  </a:moveTo>
                  <a:lnTo>
                    <a:pt x="1579" y="3224"/>
                  </a:lnTo>
                  <a:cubicBezTo>
                    <a:pt x="1288" y="3266"/>
                    <a:pt x="998" y="3266"/>
                    <a:pt x="707" y="3224"/>
                  </a:cubicBezTo>
                  <a:lnTo>
                    <a:pt x="203" y="3152"/>
                  </a:lnTo>
                  <a:lnTo>
                    <a:pt x="1" y="0"/>
                  </a:lnTo>
                  <a:lnTo>
                    <a:pt x="233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412825" y="3761425"/>
              <a:ext cx="60875" cy="84000"/>
            </a:xfrm>
            <a:custGeom>
              <a:avLst/>
              <a:gdLst/>
              <a:ahLst/>
              <a:cxnLst/>
              <a:rect l="l" t="t" r="r" b="b"/>
              <a:pathLst>
                <a:path w="2435" h="3360" extrusionOk="0">
                  <a:moveTo>
                    <a:pt x="2336" y="99"/>
                  </a:moveTo>
                  <a:lnTo>
                    <a:pt x="2139" y="3152"/>
                  </a:lnTo>
                  <a:lnTo>
                    <a:pt x="1620" y="3224"/>
                  </a:lnTo>
                  <a:cubicBezTo>
                    <a:pt x="1480" y="3245"/>
                    <a:pt x="1337" y="3256"/>
                    <a:pt x="1194" y="3256"/>
                  </a:cubicBezTo>
                  <a:cubicBezTo>
                    <a:pt x="1051" y="3256"/>
                    <a:pt x="909" y="3245"/>
                    <a:pt x="768" y="3224"/>
                  </a:cubicBezTo>
                  <a:lnTo>
                    <a:pt x="301" y="3157"/>
                  </a:lnTo>
                  <a:lnTo>
                    <a:pt x="104" y="99"/>
                  </a:lnTo>
                  <a:close/>
                  <a:moveTo>
                    <a:pt x="52" y="0"/>
                  </a:moveTo>
                  <a:cubicBezTo>
                    <a:pt x="21" y="0"/>
                    <a:pt x="0" y="26"/>
                    <a:pt x="5" y="52"/>
                  </a:cubicBezTo>
                  <a:lnTo>
                    <a:pt x="208" y="3204"/>
                  </a:lnTo>
                  <a:cubicBezTo>
                    <a:pt x="208" y="3224"/>
                    <a:pt x="223" y="3245"/>
                    <a:pt x="249" y="3245"/>
                  </a:cubicBezTo>
                  <a:lnTo>
                    <a:pt x="753" y="3323"/>
                  </a:lnTo>
                  <a:cubicBezTo>
                    <a:pt x="903" y="3344"/>
                    <a:pt x="1054" y="3354"/>
                    <a:pt x="1204" y="3359"/>
                  </a:cubicBezTo>
                  <a:cubicBezTo>
                    <a:pt x="1350" y="3354"/>
                    <a:pt x="1495" y="3349"/>
                    <a:pt x="1635" y="3328"/>
                  </a:cubicBezTo>
                  <a:lnTo>
                    <a:pt x="2191" y="3245"/>
                  </a:lnTo>
                  <a:cubicBezTo>
                    <a:pt x="2217" y="3245"/>
                    <a:pt x="2232" y="3224"/>
                    <a:pt x="2232" y="3204"/>
                  </a:cubicBezTo>
                  <a:lnTo>
                    <a:pt x="2435" y="52"/>
                  </a:lnTo>
                  <a:cubicBezTo>
                    <a:pt x="2435" y="42"/>
                    <a:pt x="2435" y="26"/>
                    <a:pt x="2425" y="16"/>
                  </a:cubicBezTo>
                  <a:cubicBezTo>
                    <a:pt x="2414" y="6"/>
                    <a:pt x="2399" y="0"/>
                    <a:pt x="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507175" y="3842675"/>
              <a:ext cx="72325" cy="4575"/>
            </a:xfrm>
            <a:custGeom>
              <a:avLst/>
              <a:gdLst/>
              <a:ahLst/>
              <a:cxnLst/>
              <a:rect l="l" t="t" r="r" b="b"/>
              <a:pathLst>
                <a:path w="2893" h="183" extrusionOk="0">
                  <a:moveTo>
                    <a:pt x="1449" y="0"/>
                  </a:moveTo>
                  <a:cubicBezTo>
                    <a:pt x="649" y="0"/>
                    <a:pt x="0" y="42"/>
                    <a:pt x="0" y="89"/>
                  </a:cubicBezTo>
                  <a:cubicBezTo>
                    <a:pt x="0" y="141"/>
                    <a:pt x="649" y="182"/>
                    <a:pt x="1449" y="182"/>
                  </a:cubicBezTo>
                  <a:cubicBezTo>
                    <a:pt x="2243" y="182"/>
                    <a:pt x="2892" y="141"/>
                    <a:pt x="2892" y="89"/>
                  </a:cubicBezTo>
                  <a:cubicBezTo>
                    <a:pt x="2892" y="42"/>
                    <a:pt x="2243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495875" y="3772450"/>
              <a:ext cx="68300" cy="76350"/>
            </a:xfrm>
            <a:custGeom>
              <a:avLst/>
              <a:gdLst/>
              <a:ahLst/>
              <a:cxnLst/>
              <a:rect l="l" t="t" r="r" b="b"/>
              <a:pathLst>
                <a:path w="2732" h="3054" extrusionOk="0">
                  <a:moveTo>
                    <a:pt x="105" y="99"/>
                  </a:moveTo>
                  <a:lnTo>
                    <a:pt x="2628" y="110"/>
                  </a:lnTo>
                  <a:lnTo>
                    <a:pt x="2269" y="2851"/>
                  </a:lnTo>
                  <a:cubicBezTo>
                    <a:pt x="2225" y="2896"/>
                    <a:pt x="1897" y="2955"/>
                    <a:pt x="1407" y="2955"/>
                  </a:cubicBezTo>
                  <a:cubicBezTo>
                    <a:pt x="1386" y="2955"/>
                    <a:pt x="1366" y="2955"/>
                    <a:pt x="1345" y="2955"/>
                  </a:cubicBezTo>
                  <a:cubicBezTo>
                    <a:pt x="821" y="2955"/>
                    <a:pt x="473" y="2887"/>
                    <a:pt x="426" y="2846"/>
                  </a:cubicBezTo>
                  <a:lnTo>
                    <a:pt x="105" y="99"/>
                  </a:lnTo>
                  <a:close/>
                  <a:moveTo>
                    <a:pt x="53" y="1"/>
                  </a:moveTo>
                  <a:cubicBezTo>
                    <a:pt x="37" y="1"/>
                    <a:pt x="27" y="6"/>
                    <a:pt x="16" y="16"/>
                  </a:cubicBezTo>
                  <a:cubicBezTo>
                    <a:pt x="6" y="27"/>
                    <a:pt x="1" y="42"/>
                    <a:pt x="1" y="53"/>
                  </a:cubicBezTo>
                  <a:lnTo>
                    <a:pt x="328" y="2851"/>
                  </a:lnTo>
                  <a:cubicBezTo>
                    <a:pt x="328" y="2872"/>
                    <a:pt x="338" y="2892"/>
                    <a:pt x="354" y="2908"/>
                  </a:cubicBezTo>
                  <a:cubicBezTo>
                    <a:pt x="447" y="3007"/>
                    <a:pt x="920" y="3053"/>
                    <a:pt x="1345" y="3053"/>
                  </a:cubicBezTo>
                  <a:lnTo>
                    <a:pt x="1371" y="3053"/>
                  </a:lnTo>
                  <a:cubicBezTo>
                    <a:pt x="1584" y="3053"/>
                    <a:pt x="2363" y="3043"/>
                    <a:pt x="2363" y="2872"/>
                  </a:cubicBezTo>
                  <a:lnTo>
                    <a:pt x="2731" y="68"/>
                  </a:lnTo>
                  <a:cubicBezTo>
                    <a:pt x="2731" y="53"/>
                    <a:pt x="2731" y="37"/>
                    <a:pt x="2721" y="27"/>
                  </a:cubicBezTo>
                  <a:cubicBezTo>
                    <a:pt x="2711" y="16"/>
                    <a:pt x="2695" y="11"/>
                    <a:pt x="2685" y="1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497175" y="3773625"/>
              <a:ext cx="65825" cy="74000"/>
            </a:xfrm>
            <a:custGeom>
              <a:avLst/>
              <a:gdLst/>
              <a:ahLst/>
              <a:cxnLst/>
              <a:rect l="l" t="t" r="r" b="b"/>
              <a:pathLst>
                <a:path w="2633" h="2960" extrusionOk="0">
                  <a:moveTo>
                    <a:pt x="1" y="0"/>
                  </a:moveTo>
                  <a:lnTo>
                    <a:pt x="322" y="2804"/>
                  </a:lnTo>
                  <a:cubicBezTo>
                    <a:pt x="322" y="2887"/>
                    <a:pt x="759" y="2954"/>
                    <a:pt x="1293" y="2960"/>
                  </a:cubicBezTo>
                  <a:cubicBezTo>
                    <a:pt x="1828" y="2960"/>
                    <a:pt x="2264" y="2897"/>
                    <a:pt x="2264" y="2814"/>
                  </a:cubicBezTo>
                  <a:lnTo>
                    <a:pt x="2633" y="1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495875" y="3772450"/>
              <a:ext cx="68300" cy="76350"/>
            </a:xfrm>
            <a:custGeom>
              <a:avLst/>
              <a:gdLst/>
              <a:ahLst/>
              <a:cxnLst/>
              <a:rect l="l" t="t" r="r" b="b"/>
              <a:pathLst>
                <a:path w="2732" h="3054" extrusionOk="0">
                  <a:moveTo>
                    <a:pt x="105" y="99"/>
                  </a:moveTo>
                  <a:lnTo>
                    <a:pt x="2628" y="110"/>
                  </a:lnTo>
                  <a:lnTo>
                    <a:pt x="2269" y="2851"/>
                  </a:lnTo>
                  <a:cubicBezTo>
                    <a:pt x="2225" y="2896"/>
                    <a:pt x="1897" y="2955"/>
                    <a:pt x="1407" y="2955"/>
                  </a:cubicBezTo>
                  <a:cubicBezTo>
                    <a:pt x="1386" y="2955"/>
                    <a:pt x="1366" y="2955"/>
                    <a:pt x="1345" y="2955"/>
                  </a:cubicBezTo>
                  <a:cubicBezTo>
                    <a:pt x="821" y="2955"/>
                    <a:pt x="473" y="2887"/>
                    <a:pt x="426" y="2846"/>
                  </a:cubicBezTo>
                  <a:lnTo>
                    <a:pt x="105" y="99"/>
                  </a:lnTo>
                  <a:close/>
                  <a:moveTo>
                    <a:pt x="53" y="1"/>
                  </a:moveTo>
                  <a:cubicBezTo>
                    <a:pt x="37" y="1"/>
                    <a:pt x="27" y="6"/>
                    <a:pt x="16" y="16"/>
                  </a:cubicBezTo>
                  <a:cubicBezTo>
                    <a:pt x="6" y="27"/>
                    <a:pt x="1" y="42"/>
                    <a:pt x="1" y="53"/>
                  </a:cubicBezTo>
                  <a:lnTo>
                    <a:pt x="328" y="2851"/>
                  </a:lnTo>
                  <a:cubicBezTo>
                    <a:pt x="328" y="2872"/>
                    <a:pt x="338" y="2892"/>
                    <a:pt x="354" y="2908"/>
                  </a:cubicBezTo>
                  <a:cubicBezTo>
                    <a:pt x="447" y="3007"/>
                    <a:pt x="920" y="3053"/>
                    <a:pt x="1345" y="3053"/>
                  </a:cubicBezTo>
                  <a:lnTo>
                    <a:pt x="1371" y="3053"/>
                  </a:lnTo>
                  <a:cubicBezTo>
                    <a:pt x="1584" y="3053"/>
                    <a:pt x="2363" y="3043"/>
                    <a:pt x="2363" y="2872"/>
                  </a:cubicBezTo>
                  <a:lnTo>
                    <a:pt x="2731" y="68"/>
                  </a:lnTo>
                  <a:cubicBezTo>
                    <a:pt x="2731" y="53"/>
                    <a:pt x="2731" y="37"/>
                    <a:pt x="2721" y="27"/>
                  </a:cubicBezTo>
                  <a:cubicBezTo>
                    <a:pt x="2711" y="16"/>
                    <a:pt x="2695" y="11"/>
                    <a:pt x="2685" y="1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63"/>
            <p:cNvSpPr/>
            <p:nvPr/>
          </p:nvSpPr>
          <p:spPr>
            <a:xfrm>
              <a:off x="498875" y="3801000"/>
              <a:ext cx="62175" cy="18725"/>
            </a:xfrm>
            <a:custGeom>
              <a:avLst/>
              <a:gdLst/>
              <a:ahLst/>
              <a:cxnLst/>
              <a:rect l="l" t="t" r="r" b="b"/>
              <a:pathLst>
                <a:path w="2487" h="749" extrusionOk="0">
                  <a:moveTo>
                    <a:pt x="0" y="1"/>
                  </a:moveTo>
                  <a:lnTo>
                    <a:pt x="88" y="598"/>
                  </a:lnTo>
                  <a:cubicBezTo>
                    <a:pt x="88" y="676"/>
                    <a:pt x="602" y="748"/>
                    <a:pt x="1241" y="748"/>
                  </a:cubicBezTo>
                  <a:cubicBezTo>
                    <a:pt x="1266" y="749"/>
                    <a:pt x="1290" y="749"/>
                    <a:pt x="1314" y="749"/>
                  </a:cubicBezTo>
                  <a:cubicBezTo>
                    <a:pt x="1914" y="749"/>
                    <a:pt x="2393" y="688"/>
                    <a:pt x="2393" y="608"/>
                  </a:cubicBezTo>
                  <a:lnTo>
                    <a:pt x="2487" y="11"/>
                  </a:lnTo>
                  <a:lnTo>
                    <a:pt x="2487" y="11"/>
                  </a:lnTo>
                  <a:cubicBezTo>
                    <a:pt x="2330" y="65"/>
                    <a:pt x="1882" y="105"/>
                    <a:pt x="1340" y="105"/>
                  </a:cubicBezTo>
                  <a:cubicBezTo>
                    <a:pt x="1307" y="105"/>
                    <a:pt x="1274" y="105"/>
                    <a:pt x="1241" y="105"/>
                  </a:cubicBezTo>
                  <a:cubicBezTo>
                    <a:pt x="659" y="105"/>
                    <a:pt x="171" y="5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63"/>
            <p:cNvSpPr/>
            <p:nvPr/>
          </p:nvSpPr>
          <p:spPr>
            <a:xfrm>
              <a:off x="497175" y="3768425"/>
              <a:ext cx="65825" cy="7325"/>
            </a:xfrm>
            <a:custGeom>
              <a:avLst/>
              <a:gdLst/>
              <a:ahLst/>
              <a:cxnLst/>
              <a:rect l="l" t="t" r="r" b="b"/>
              <a:pathLst>
                <a:path w="2633" h="293" extrusionOk="0">
                  <a:moveTo>
                    <a:pt x="1212" y="0"/>
                  </a:moveTo>
                  <a:cubicBezTo>
                    <a:pt x="585" y="0"/>
                    <a:pt x="94" y="45"/>
                    <a:pt x="94" y="105"/>
                  </a:cubicBezTo>
                  <a:lnTo>
                    <a:pt x="21" y="172"/>
                  </a:lnTo>
                  <a:cubicBezTo>
                    <a:pt x="6" y="177"/>
                    <a:pt x="1" y="182"/>
                    <a:pt x="1" y="188"/>
                  </a:cubicBezTo>
                  <a:cubicBezTo>
                    <a:pt x="1" y="250"/>
                    <a:pt x="587" y="286"/>
                    <a:pt x="1314" y="291"/>
                  </a:cubicBezTo>
                  <a:cubicBezTo>
                    <a:pt x="1366" y="292"/>
                    <a:pt x="1418" y="292"/>
                    <a:pt x="1468" y="292"/>
                  </a:cubicBezTo>
                  <a:cubicBezTo>
                    <a:pt x="2123" y="292"/>
                    <a:pt x="2633" y="261"/>
                    <a:pt x="2633" y="203"/>
                  </a:cubicBezTo>
                  <a:cubicBezTo>
                    <a:pt x="2633" y="198"/>
                    <a:pt x="2622" y="193"/>
                    <a:pt x="2612" y="188"/>
                  </a:cubicBezTo>
                  <a:lnTo>
                    <a:pt x="2534" y="115"/>
                  </a:lnTo>
                  <a:cubicBezTo>
                    <a:pt x="2534" y="58"/>
                    <a:pt x="1989" y="6"/>
                    <a:pt x="1314" y="1"/>
                  </a:cubicBezTo>
                  <a:cubicBezTo>
                    <a:pt x="1280" y="0"/>
                    <a:pt x="124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63"/>
            <p:cNvSpPr/>
            <p:nvPr/>
          </p:nvSpPr>
          <p:spPr>
            <a:xfrm>
              <a:off x="496000" y="3767225"/>
              <a:ext cx="68175" cy="9800"/>
            </a:xfrm>
            <a:custGeom>
              <a:avLst/>
              <a:gdLst/>
              <a:ahLst/>
              <a:cxnLst/>
              <a:rect l="l" t="t" r="r" b="b"/>
              <a:pathLst>
                <a:path w="2727" h="392" extrusionOk="0">
                  <a:moveTo>
                    <a:pt x="1366" y="95"/>
                  </a:moveTo>
                  <a:cubicBezTo>
                    <a:pt x="2041" y="101"/>
                    <a:pt x="2472" y="153"/>
                    <a:pt x="2545" y="189"/>
                  </a:cubicBezTo>
                  <a:cubicBezTo>
                    <a:pt x="2545" y="194"/>
                    <a:pt x="2550" y="194"/>
                    <a:pt x="2555" y="199"/>
                  </a:cubicBezTo>
                  <a:lnTo>
                    <a:pt x="2597" y="241"/>
                  </a:lnTo>
                  <a:cubicBezTo>
                    <a:pt x="2467" y="267"/>
                    <a:pt x="2083" y="293"/>
                    <a:pt x="1361" y="293"/>
                  </a:cubicBezTo>
                  <a:cubicBezTo>
                    <a:pt x="645" y="293"/>
                    <a:pt x="260" y="256"/>
                    <a:pt x="131" y="230"/>
                  </a:cubicBezTo>
                  <a:lnTo>
                    <a:pt x="177" y="189"/>
                  </a:lnTo>
                  <a:cubicBezTo>
                    <a:pt x="183" y="184"/>
                    <a:pt x="183" y="179"/>
                    <a:pt x="188" y="179"/>
                  </a:cubicBezTo>
                  <a:cubicBezTo>
                    <a:pt x="260" y="142"/>
                    <a:pt x="691" y="95"/>
                    <a:pt x="1366" y="95"/>
                  </a:cubicBezTo>
                  <a:close/>
                  <a:moveTo>
                    <a:pt x="1200" y="1"/>
                  </a:moveTo>
                  <a:cubicBezTo>
                    <a:pt x="935" y="1"/>
                    <a:pt x="689" y="11"/>
                    <a:pt x="499" y="28"/>
                  </a:cubicBezTo>
                  <a:cubicBezTo>
                    <a:pt x="188" y="54"/>
                    <a:pt x="115" y="90"/>
                    <a:pt x="100" y="127"/>
                  </a:cubicBezTo>
                  <a:lnTo>
                    <a:pt x="42" y="179"/>
                  </a:lnTo>
                  <a:cubicBezTo>
                    <a:pt x="16" y="189"/>
                    <a:pt x="1" y="215"/>
                    <a:pt x="1" y="241"/>
                  </a:cubicBezTo>
                  <a:cubicBezTo>
                    <a:pt x="1" y="256"/>
                    <a:pt x="6" y="272"/>
                    <a:pt x="16" y="282"/>
                  </a:cubicBezTo>
                  <a:cubicBezTo>
                    <a:pt x="105" y="371"/>
                    <a:pt x="899" y="391"/>
                    <a:pt x="1361" y="391"/>
                  </a:cubicBezTo>
                  <a:lnTo>
                    <a:pt x="1491" y="391"/>
                  </a:lnTo>
                  <a:cubicBezTo>
                    <a:pt x="2726" y="391"/>
                    <a:pt x="2726" y="303"/>
                    <a:pt x="2726" y="251"/>
                  </a:cubicBezTo>
                  <a:cubicBezTo>
                    <a:pt x="2726" y="225"/>
                    <a:pt x="2711" y="205"/>
                    <a:pt x="2690" y="194"/>
                  </a:cubicBezTo>
                  <a:lnTo>
                    <a:pt x="2628" y="137"/>
                  </a:lnTo>
                  <a:cubicBezTo>
                    <a:pt x="2623" y="132"/>
                    <a:pt x="2623" y="127"/>
                    <a:pt x="2617" y="121"/>
                  </a:cubicBezTo>
                  <a:cubicBezTo>
                    <a:pt x="2503" y="7"/>
                    <a:pt x="1413" y="2"/>
                    <a:pt x="1366" y="2"/>
                  </a:cubicBezTo>
                  <a:cubicBezTo>
                    <a:pt x="1310" y="1"/>
                    <a:pt x="1255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63"/>
            <p:cNvSpPr/>
            <p:nvPr/>
          </p:nvSpPr>
          <p:spPr>
            <a:xfrm>
              <a:off x="498875" y="3801000"/>
              <a:ext cx="62175" cy="18850"/>
            </a:xfrm>
            <a:custGeom>
              <a:avLst/>
              <a:gdLst/>
              <a:ahLst/>
              <a:cxnLst/>
              <a:rect l="l" t="t" r="r" b="b"/>
              <a:pathLst>
                <a:path w="2487" h="754" extrusionOk="0">
                  <a:moveTo>
                    <a:pt x="1241" y="105"/>
                  </a:moveTo>
                  <a:cubicBezTo>
                    <a:pt x="659" y="105"/>
                    <a:pt x="171" y="58"/>
                    <a:pt x="0" y="1"/>
                  </a:cubicBezTo>
                  <a:lnTo>
                    <a:pt x="88" y="598"/>
                  </a:lnTo>
                  <a:cubicBezTo>
                    <a:pt x="88" y="676"/>
                    <a:pt x="602" y="748"/>
                    <a:pt x="1241" y="748"/>
                  </a:cubicBezTo>
                  <a:cubicBezTo>
                    <a:pt x="1874" y="754"/>
                    <a:pt x="2393" y="691"/>
                    <a:pt x="2393" y="608"/>
                  </a:cubicBezTo>
                  <a:lnTo>
                    <a:pt x="2487" y="11"/>
                  </a:lnTo>
                  <a:cubicBezTo>
                    <a:pt x="2321" y="68"/>
                    <a:pt x="1828" y="110"/>
                    <a:pt x="1241" y="10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63"/>
            <p:cNvSpPr/>
            <p:nvPr/>
          </p:nvSpPr>
          <p:spPr>
            <a:xfrm>
              <a:off x="497575" y="3799775"/>
              <a:ext cx="64775" cy="21250"/>
            </a:xfrm>
            <a:custGeom>
              <a:avLst/>
              <a:gdLst/>
              <a:ahLst/>
              <a:cxnLst/>
              <a:rect l="l" t="t" r="r" b="b"/>
              <a:pathLst>
                <a:path w="2591" h="850" extrusionOk="0">
                  <a:moveTo>
                    <a:pt x="109" y="117"/>
                  </a:moveTo>
                  <a:cubicBezTo>
                    <a:pt x="332" y="169"/>
                    <a:pt x="779" y="206"/>
                    <a:pt x="1288" y="206"/>
                  </a:cubicBezTo>
                  <a:cubicBezTo>
                    <a:pt x="1325" y="206"/>
                    <a:pt x="1362" y="206"/>
                    <a:pt x="1399" y="206"/>
                  </a:cubicBezTo>
                  <a:cubicBezTo>
                    <a:pt x="1867" y="206"/>
                    <a:pt x="2274" y="176"/>
                    <a:pt x="2477" y="128"/>
                  </a:cubicBezTo>
                  <a:lnTo>
                    <a:pt x="2477" y="128"/>
                  </a:lnTo>
                  <a:lnTo>
                    <a:pt x="2399" y="647"/>
                  </a:lnTo>
                  <a:cubicBezTo>
                    <a:pt x="2339" y="692"/>
                    <a:pt x="1958" y="751"/>
                    <a:pt x="1362" y="751"/>
                  </a:cubicBezTo>
                  <a:cubicBezTo>
                    <a:pt x="1338" y="751"/>
                    <a:pt x="1313" y="751"/>
                    <a:pt x="1288" y="751"/>
                  </a:cubicBezTo>
                  <a:cubicBezTo>
                    <a:pt x="654" y="751"/>
                    <a:pt x="244" y="683"/>
                    <a:pt x="187" y="637"/>
                  </a:cubicBezTo>
                  <a:lnTo>
                    <a:pt x="109" y="117"/>
                  </a:lnTo>
                  <a:close/>
                  <a:moveTo>
                    <a:pt x="57" y="1"/>
                  </a:moveTo>
                  <a:cubicBezTo>
                    <a:pt x="26" y="1"/>
                    <a:pt x="1" y="24"/>
                    <a:pt x="5" y="55"/>
                  </a:cubicBezTo>
                  <a:lnTo>
                    <a:pt x="88" y="652"/>
                  </a:lnTo>
                  <a:cubicBezTo>
                    <a:pt x="94" y="714"/>
                    <a:pt x="161" y="761"/>
                    <a:pt x="467" y="803"/>
                  </a:cubicBezTo>
                  <a:cubicBezTo>
                    <a:pt x="743" y="834"/>
                    <a:pt x="1018" y="849"/>
                    <a:pt x="1293" y="849"/>
                  </a:cubicBezTo>
                  <a:lnTo>
                    <a:pt x="1340" y="849"/>
                  </a:lnTo>
                  <a:cubicBezTo>
                    <a:pt x="1662" y="849"/>
                    <a:pt x="2477" y="834"/>
                    <a:pt x="2497" y="668"/>
                  </a:cubicBezTo>
                  <a:lnTo>
                    <a:pt x="2591" y="65"/>
                  </a:lnTo>
                  <a:cubicBezTo>
                    <a:pt x="2591" y="50"/>
                    <a:pt x="2586" y="34"/>
                    <a:pt x="2570" y="24"/>
                  </a:cubicBezTo>
                  <a:cubicBezTo>
                    <a:pt x="2562" y="16"/>
                    <a:pt x="2549" y="11"/>
                    <a:pt x="2537" y="11"/>
                  </a:cubicBezTo>
                  <a:cubicBezTo>
                    <a:pt x="2532" y="11"/>
                    <a:pt x="2527" y="12"/>
                    <a:pt x="2523" y="14"/>
                  </a:cubicBezTo>
                  <a:cubicBezTo>
                    <a:pt x="2373" y="72"/>
                    <a:pt x="1917" y="107"/>
                    <a:pt x="1399" y="107"/>
                  </a:cubicBezTo>
                  <a:cubicBezTo>
                    <a:pt x="1364" y="107"/>
                    <a:pt x="1328" y="107"/>
                    <a:pt x="1293" y="107"/>
                  </a:cubicBezTo>
                  <a:cubicBezTo>
                    <a:pt x="743" y="107"/>
                    <a:pt x="239" y="65"/>
                    <a:pt x="73" y="3"/>
                  </a:cubicBezTo>
                  <a:cubicBezTo>
                    <a:pt x="67" y="2"/>
                    <a:pt x="6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90" name="Google Shape;2490;p63"/>
          <p:cNvGrpSpPr/>
          <p:nvPr/>
        </p:nvGrpSpPr>
        <p:grpSpPr>
          <a:xfrm>
            <a:off x="1409917" y="2684726"/>
            <a:ext cx="1023931" cy="1973036"/>
            <a:chOff x="359850" y="2880925"/>
            <a:chExt cx="329450" cy="634825"/>
          </a:xfrm>
        </p:grpSpPr>
        <p:sp>
          <p:nvSpPr>
            <p:cNvPr id="2491" name="Google Shape;2491;p63"/>
            <p:cNvSpPr/>
            <p:nvPr/>
          </p:nvSpPr>
          <p:spPr>
            <a:xfrm>
              <a:off x="501725" y="3240050"/>
              <a:ext cx="39225" cy="275700"/>
            </a:xfrm>
            <a:custGeom>
              <a:avLst/>
              <a:gdLst/>
              <a:ahLst/>
              <a:cxnLst/>
              <a:rect l="l" t="t" r="r" b="b"/>
              <a:pathLst>
                <a:path w="1569" h="11028" extrusionOk="0">
                  <a:moveTo>
                    <a:pt x="0" y="0"/>
                  </a:moveTo>
                  <a:lnTo>
                    <a:pt x="166" y="9776"/>
                  </a:lnTo>
                  <a:cubicBezTo>
                    <a:pt x="166" y="9787"/>
                    <a:pt x="172" y="9797"/>
                    <a:pt x="177" y="9808"/>
                  </a:cubicBezTo>
                  <a:lnTo>
                    <a:pt x="1137" y="11007"/>
                  </a:lnTo>
                  <a:cubicBezTo>
                    <a:pt x="1148" y="11017"/>
                    <a:pt x="1163" y="11028"/>
                    <a:pt x="1179" y="11028"/>
                  </a:cubicBezTo>
                  <a:lnTo>
                    <a:pt x="1194" y="11028"/>
                  </a:lnTo>
                  <a:cubicBezTo>
                    <a:pt x="1210" y="11017"/>
                    <a:pt x="1226" y="11002"/>
                    <a:pt x="1226" y="10981"/>
                  </a:cubicBezTo>
                  <a:lnTo>
                    <a:pt x="1568" y="1319"/>
                  </a:lnTo>
                  <a:lnTo>
                    <a:pt x="1470" y="1319"/>
                  </a:lnTo>
                  <a:lnTo>
                    <a:pt x="1132" y="10846"/>
                  </a:lnTo>
                  <a:lnTo>
                    <a:pt x="265" y="976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461475" y="3332200"/>
              <a:ext cx="116725" cy="169675"/>
            </a:xfrm>
            <a:custGeom>
              <a:avLst/>
              <a:gdLst/>
              <a:ahLst/>
              <a:cxnLst/>
              <a:rect l="l" t="t" r="r" b="b"/>
              <a:pathLst>
                <a:path w="4669" h="6787" extrusionOk="0">
                  <a:moveTo>
                    <a:pt x="100" y="1"/>
                  </a:moveTo>
                  <a:lnTo>
                    <a:pt x="1" y="6"/>
                  </a:lnTo>
                  <a:lnTo>
                    <a:pt x="271" y="6739"/>
                  </a:lnTo>
                  <a:cubicBezTo>
                    <a:pt x="271" y="6765"/>
                    <a:pt x="292" y="6786"/>
                    <a:pt x="318" y="6786"/>
                  </a:cubicBezTo>
                  <a:lnTo>
                    <a:pt x="4289" y="6786"/>
                  </a:lnTo>
                  <a:cubicBezTo>
                    <a:pt x="4315" y="6786"/>
                    <a:pt x="4336" y="6765"/>
                    <a:pt x="4336" y="6739"/>
                  </a:cubicBezTo>
                  <a:lnTo>
                    <a:pt x="4668" y="6"/>
                  </a:lnTo>
                  <a:lnTo>
                    <a:pt x="4575" y="1"/>
                  </a:lnTo>
                  <a:lnTo>
                    <a:pt x="4242" y="6693"/>
                  </a:lnTo>
                  <a:lnTo>
                    <a:pt x="364" y="6693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442925" y="3215775"/>
              <a:ext cx="153825" cy="13400"/>
            </a:xfrm>
            <a:custGeom>
              <a:avLst/>
              <a:gdLst/>
              <a:ahLst/>
              <a:cxnLst/>
              <a:rect l="l" t="t" r="r" b="b"/>
              <a:pathLst>
                <a:path w="6153" h="536" extrusionOk="0">
                  <a:moveTo>
                    <a:pt x="3079" y="1"/>
                  </a:moveTo>
                  <a:cubicBezTo>
                    <a:pt x="1376" y="1"/>
                    <a:pt x="0" y="120"/>
                    <a:pt x="0" y="265"/>
                  </a:cubicBezTo>
                  <a:cubicBezTo>
                    <a:pt x="0" y="416"/>
                    <a:pt x="1376" y="535"/>
                    <a:pt x="3079" y="535"/>
                  </a:cubicBezTo>
                  <a:cubicBezTo>
                    <a:pt x="4777" y="535"/>
                    <a:pt x="6153" y="416"/>
                    <a:pt x="6153" y="265"/>
                  </a:cubicBezTo>
                  <a:cubicBezTo>
                    <a:pt x="6153" y="120"/>
                    <a:pt x="4777" y="1"/>
                    <a:pt x="3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63"/>
            <p:cNvSpPr/>
            <p:nvPr/>
          </p:nvSpPr>
          <p:spPr>
            <a:xfrm>
              <a:off x="441750" y="3214600"/>
              <a:ext cx="156175" cy="15750"/>
            </a:xfrm>
            <a:custGeom>
              <a:avLst/>
              <a:gdLst/>
              <a:ahLst/>
              <a:cxnLst/>
              <a:rect l="l" t="t" r="r" b="b"/>
              <a:pathLst>
                <a:path w="6247" h="630" extrusionOk="0">
                  <a:moveTo>
                    <a:pt x="3126" y="100"/>
                  </a:moveTo>
                  <a:cubicBezTo>
                    <a:pt x="4907" y="100"/>
                    <a:pt x="5987" y="219"/>
                    <a:pt x="6137" y="312"/>
                  </a:cubicBezTo>
                  <a:cubicBezTo>
                    <a:pt x="5987" y="411"/>
                    <a:pt x="4907" y="530"/>
                    <a:pt x="3126" y="530"/>
                  </a:cubicBezTo>
                  <a:cubicBezTo>
                    <a:pt x="1340" y="530"/>
                    <a:pt x="260" y="411"/>
                    <a:pt x="110" y="312"/>
                  </a:cubicBezTo>
                  <a:cubicBezTo>
                    <a:pt x="260" y="219"/>
                    <a:pt x="1340" y="100"/>
                    <a:pt x="3126" y="100"/>
                  </a:cubicBezTo>
                  <a:close/>
                  <a:moveTo>
                    <a:pt x="3126" y="1"/>
                  </a:moveTo>
                  <a:cubicBezTo>
                    <a:pt x="2301" y="1"/>
                    <a:pt x="1527" y="27"/>
                    <a:pt x="946" y="79"/>
                  </a:cubicBezTo>
                  <a:cubicBezTo>
                    <a:pt x="1" y="162"/>
                    <a:pt x="1" y="260"/>
                    <a:pt x="1" y="312"/>
                  </a:cubicBezTo>
                  <a:cubicBezTo>
                    <a:pt x="1" y="370"/>
                    <a:pt x="1" y="468"/>
                    <a:pt x="946" y="551"/>
                  </a:cubicBezTo>
                  <a:cubicBezTo>
                    <a:pt x="1527" y="603"/>
                    <a:pt x="2301" y="629"/>
                    <a:pt x="3126" y="629"/>
                  </a:cubicBezTo>
                  <a:cubicBezTo>
                    <a:pt x="3946" y="629"/>
                    <a:pt x="4720" y="603"/>
                    <a:pt x="5301" y="551"/>
                  </a:cubicBezTo>
                  <a:cubicBezTo>
                    <a:pt x="6246" y="468"/>
                    <a:pt x="6246" y="370"/>
                    <a:pt x="6246" y="312"/>
                  </a:cubicBezTo>
                  <a:cubicBezTo>
                    <a:pt x="6246" y="260"/>
                    <a:pt x="6246" y="162"/>
                    <a:pt x="5301" y="79"/>
                  </a:cubicBezTo>
                  <a:cubicBezTo>
                    <a:pt x="4720" y="27"/>
                    <a:pt x="3946" y="1"/>
                    <a:pt x="3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63"/>
            <p:cNvSpPr/>
            <p:nvPr/>
          </p:nvSpPr>
          <p:spPr>
            <a:xfrm>
              <a:off x="451225" y="3230825"/>
              <a:ext cx="137225" cy="136375"/>
            </a:xfrm>
            <a:custGeom>
              <a:avLst/>
              <a:gdLst/>
              <a:ahLst/>
              <a:cxnLst/>
              <a:rect l="l" t="t" r="r" b="b"/>
              <a:pathLst>
                <a:path w="5489" h="5455" extrusionOk="0">
                  <a:moveTo>
                    <a:pt x="5488" y="1"/>
                  </a:moveTo>
                  <a:lnTo>
                    <a:pt x="5487" y="7"/>
                  </a:lnTo>
                  <a:lnTo>
                    <a:pt x="5487" y="7"/>
                  </a:lnTo>
                  <a:cubicBezTo>
                    <a:pt x="5488" y="5"/>
                    <a:pt x="5488" y="3"/>
                    <a:pt x="5488" y="1"/>
                  </a:cubicBezTo>
                  <a:close/>
                  <a:moveTo>
                    <a:pt x="1" y="1"/>
                  </a:moveTo>
                  <a:cubicBezTo>
                    <a:pt x="1" y="3"/>
                    <a:pt x="1" y="6"/>
                    <a:pt x="2" y="8"/>
                  </a:cubicBezTo>
                  <a:lnTo>
                    <a:pt x="2" y="8"/>
                  </a:lnTo>
                  <a:lnTo>
                    <a:pt x="1" y="1"/>
                  </a:lnTo>
                  <a:close/>
                  <a:moveTo>
                    <a:pt x="5487" y="7"/>
                  </a:moveTo>
                  <a:cubicBezTo>
                    <a:pt x="5450" y="145"/>
                    <a:pt x="4239" y="266"/>
                    <a:pt x="2747" y="266"/>
                  </a:cubicBezTo>
                  <a:cubicBezTo>
                    <a:pt x="1256" y="266"/>
                    <a:pt x="41" y="150"/>
                    <a:pt x="2" y="8"/>
                  </a:cubicBezTo>
                  <a:lnTo>
                    <a:pt x="2" y="8"/>
                  </a:lnTo>
                  <a:lnTo>
                    <a:pt x="707" y="5167"/>
                  </a:lnTo>
                  <a:lnTo>
                    <a:pt x="738" y="5177"/>
                  </a:lnTo>
                  <a:cubicBezTo>
                    <a:pt x="1393" y="5362"/>
                    <a:pt x="2067" y="5454"/>
                    <a:pt x="2741" y="5454"/>
                  </a:cubicBezTo>
                  <a:cubicBezTo>
                    <a:pt x="3429" y="5454"/>
                    <a:pt x="4116" y="5358"/>
                    <a:pt x="4782" y="5167"/>
                  </a:cubicBezTo>
                  <a:lnTo>
                    <a:pt x="5487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63"/>
            <p:cNvSpPr/>
            <p:nvPr/>
          </p:nvSpPr>
          <p:spPr>
            <a:xfrm>
              <a:off x="451225" y="3230825"/>
              <a:ext cx="137225" cy="138775"/>
            </a:xfrm>
            <a:custGeom>
              <a:avLst/>
              <a:gdLst/>
              <a:ahLst/>
              <a:cxnLst/>
              <a:rect l="l" t="t" r="r" b="b"/>
              <a:pathLst>
                <a:path w="5489" h="5551" extrusionOk="0">
                  <a:moveTo>
                    <a:pt x="2747" y="266"/>
                  </a:moveTo>
                  <a:cubicBezTo>
                    <a:pt x="1231" y="266"/>
                    <a:pt x="1" y="146"/>
                    <a:pt x="1" y="1"/>
                  </a:cubicBezTo>
                  <a:lnTo>
                    <a:pt x="707" y="5167"/>
                  </a:lnTo>
                  <a:lnTo>
                    <a:pt x="738" y="5177"/>
                  </a:lnTo>
                  <a:cubicBezTo>
                    <a:pt x="2062" y="5551"/>
                    <a:pt x="3464" y="5546"/>
                    <a:pt x="4782" y="5167"/>
                  </a:cubicBezTo>
                  <a:lnTo>
                    <a:pt x="4782" y="5167"/>
                  </a:lnTo>
                  <a:lnTo>
                    <a:pt x="5488" y="1"/>
                  </a:lnTo>
                  <a:cubicBezTo>
                    <a:pt x="5488" y="141"/>
                    <a:pt x="4263" y="266"/>
                    <a:pt x="2747" y="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63"/>
            <p:cNvSpPr/>
            <p:nvPr/>
          </p:nvSpPr>
          <p:spPr>
            <a:xfrm>
              <a:off x="450075" y="3229425"/>
              <a:ext cx="139675" cy="138875"/>
            </a:xfrm>
            <a:custGeom>
              <a:avLst/>
              <a:gdLst/>
              <a:ahLst/>
              <a:cxnLst/>
              <a:rect l="l" t="t" r="r" b="b"/>
              <a:pathLst>
                <a:path w="5587" h="5555" extrusionOk="0">
                  <a:moveTo>
                    <a:pt x="104" y="161"/>
                  </a:moveTo>
                  <a:cubicBezTo>
                    <a:pt x="213" y="202"/>
                    <a:pt x="426" y="249"/>
                    <a:pt x="841" y="290"/>
                  </a:cubicBezTo>
                  <a:cubicBezTo>
                    <a:pt x="1360" y="337"/>
                    <a:pt x="2051" y="368"/>
                    <a:pt x="2788" y="368"/>
                  </a:cubicBezTo>
                  <a:cubicBezTo>
                    <a:pt x="3525" y="368"/>
                    <a:pt x="4216" y="337"/>
                    <a:pt x="4735" y="290"/>
                  </a:cubicBezTo>
                  <a:cubicBezTo>
                    <a:pt x="5150" y="249"/>
                    <a:pt x="5358" y="202"/>
                    <a:pt x="5467" y="161"/>
                  </a:cubicBezTo>
                  <a:lnTo>
                    <a:pt x="5467" y="161"/>
                  </a:lnTo>
                  <a:lnTo>
                    <a:pt x="4782" y="5181"/>
                  </a:lnTo>
                  <a:cubicBezTo>
                    <a:pt x="4130" y="5365"/>
                    <a:pt x="3459" y="5457"/>
                    <a:pt x="2788" y="5457"/>
                  </a:cubicBezTo>
                  <a:cubicBezTo>
                    <a:pt x="2117" y="5457"/>
                    <a:pt x="1446" y="5365"/>
                    <a:pt x="794" y="5181"/>
                  </a:cubicBezTo>
                  <a:lnTo>
                    <a:pt x="104" y="161"/>
                  </a:lnTo>
                  <a:close/>
                  <a:moveTo>
                    <a:pt x="5535" y="0"/>
                  </a:moveTo>
                  <a:cubicBezTo>
                    <a:pt x="5512" y="0"/>
                    <a:pt x="5490" y="15"/>
                    <a:pt x="5488" y="46"/>
                  </a:cubicBezTo>
                  <a:cubicBezTo>
                    <a:pt x="5405" y="140"/>
                    <a:pt x="4429" y="270"/>
                    <a:pt x="2793" y="270"/>
                  </a:cubicBezTo>
                  <a:cubicBezTo>
                    <a:pt x="1153" y="270"/>
                    <a:pt x="177" y="140"/>
                    <a:pt x="93" y="46"/>
                  </a:cubicBezTo>
                  <a:cubicBezTo>
                    <a:pt x="93" y="23"/>
                    <a:pt x="73" y="4"/>
                    <a:pt x="50" y="4"/>
                  </a:cubicBezTo>
                  <a:cubicBezTo>
                    <a:pt x="47" y="4"/>
                    <a:pt x="44" y="4"/>
                    <a:pt x="42" y="5"/>
                  </a:cubicBezTo>
                  <a:cubicBezTo>
                    <a:pt x="16" y="5"/>
                    <a:pt x="0" y="26"/>
                    <a:pt x="0" y="52"/>
                  </a:cubicBezTo>
                  <a:cubicBezTo>
                    <a:pt x="0" y="62"/>
                    <a:pt x="0" y="72"/>
                    <a:pt x="0" y="83"/>
                  </a:cubicBezTo>
                  <a:lnTo>
                    <a:pt x="706" y="5223"/>
                  </a:lnTo>
                  <a:cubicBezTo>
                    <a:pt x="706" y="5243"/>
                    <a:pt x="722" y="5259"/>
                    <a:pt x="737" y="5264"/>
                  </a:cubicBezTo>
                  <a:lnTo>
                    <a:pt x="774" y="5274"/>
                  </a:lnTo>
                  <a:cubicBezTo>
                    <a:pt x="1428" y="5461"/>
                    <a:pt x="2108" y="5555"/>
                    <a:pt x="2793" y="5555"/>
                  </a:cubicBezTo>
                  <a:cubicBezTo>
                    <a:pt x="3484" y="5555"/>
                    <a:pt x="4179" y="5456"/>
                    <a:pt x="4844" y="5264"/>
                  </a:cubicBezTo>
                  <a:cubicBezTo>
                    <a:pt x="4865" y="5259"/>
                    <a:pt x="4875" y="5243"/>
                    <a:pt x="4880" y="5223"/>
                  </a:cubicBezTo>
                  <a:lnTo>
                    <a:pt x="5581" y="83"/>
                  </a:lnTo>
                  <a:cubicBezTo>
                    <a:pt x="5581" y="72"/>
                    <a:pt x="5586" y="62"/>
                    <a:pt x="5586" y="52"/>
                  </a:cubicBezTo>
                  <a:cubicBezTo>
                    <a:pt x="5586" y="19"/>
                    <a:pt x="5560" y="0"/>
                    <a:pt x="5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63"/>
            <p:cNvSpPr/>
            <p:nvPr/>
          </p:nvSpPr>
          <p:spPr>
            <a:xfrm>
              <a:off x="461475" y="3328700"/>
              <a:ext cx="116725" cy="14550"/>
            </a:xfrm>
            <a:custGeom>
              <a:avLst/>
              <a:gdLst/>
              <a:ahLst/>
              <a:cxnLst/>
              <a:rect l="l" t="t" r="r" b="b"/>
              <a:pathLst>
                <a:path w="4669" h="582" extrusionOk="0">
                  <a:moveTo>
                    <a:pt x="94" y="0"/>
                  </a:moveTo>
                  <a:cubicBezTo>
                    <a:pt x="42" y="26"/>
                    <a:pt x="6" y="83"/>
                    <a:pt x="1" y="141"/>
                  </a:cubicBezTo>
                  <a:cubicBezTo>
                    <a:pt x="1" y="462"/>
                    <a:pt x="1397" y="582"/>
                    <a:pt x="2337" y="582"/>
                  </a:cubicBezTo>
                  <a:cubicBezTo>
                    <a:pt x="3272" y="582"/>
                    <a:pt x="4668" y="462"/>
                    <a:pt x="4668" y="141"/>
                  </a:cubicBezTo>
                  <a:cubicBezTo>
                    <a:pt x="4663" y="83"/>
                    <a:pt x="4627" y="26"/>
                    <a:pt x="4570" y="0"/>
                  </a:cubicBezTo>
                  <a:lnTo>
                    <a:pt x="4518" y="83"/>
                  </a:lnTo>
                  <a:cubicBezTo>
                    <a:pt x="4549" y="104"/>
                    <a:pt x="4570" y="125"/>
                    <a:pt x="4570" y="141"/>
                  </a:cubicBezTo>
                  <a:cubicBezTo>
                    <a:pt x="4570" y="281"/>
                    <a:pt x="3697" y="483"/>
                    <a:pt x="2332" y="483"/>
                  </a:cubicBezTo>
                  <a:cubicBezTo>
                    <a:pt x="967" y="483"/>
                    <a:pt x="94" y="281"/>
                    <a:pt x="94" y="141"/>
                  </a:cubicBezTo>
                  <a:cubicBezTo>
                    <a:pt x="94" y="125"/>
                    <a:pt x="115" y="104"/>
                    <a:pt x="146" y="8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63"/>
            <p:cNvSpPr/>
            <p:nvPr/>
          </p:nvSpPr>
          <p:spPr>
            <a:xfrm>
              <a:off x="388025" y="2884925"/>
              <a:ext cx="159275" cy="199575"/>
            </a:xfrm>
            <a:custGeom>
              <a:avLst/>
              <a:gdLst/>
              <a:ahLst/>
              <a:cxnLst/>
              <a:rect l="l" t="t" r="r" b="b"/>
              <a:pathLst>
                <a:path w="6371" h="7983" extrusionOk="0">
                  <a:moveTo>
                    <a:pt x="1794" y="0"/>
                  </a:moveTo>
                  <a:cubicBezTo>
                    <a:pt x="1091" y="0"/>
                    <a:pt x="41" y="448"/>
                    <a:pt x="11" y="448"/>
                  </a:cubicBezTo>
                  <a:cubicBezTo>
                    <a:pt x="11" y="448"/>
                    <a:pt x="11" y="448"/>
                    <a:pt x="11" y="448"/>
                  </a:cubicBezTo>
                  <a:lnTo>
                    <a:pt x="11" y="448"/>
                  </a:lnTo>
                  <a:cubicBezTo>
                    <a:pt x="0" y="484"/>
                    <a:pt x="1075" y="536"/>
                    <a:pt x="1579" y="1387"/>
                  </a:cubicBezTo>
                  <a:cubicBezTo>
                    <a:pt x="2082" y="2275"/>
                    <a:pt x="1978" y="2187"/>
                    <a:pt x="2560" y="4305"/>
                  </a:cubicBezTo>
                  <a:cubicBezTo>
                    <a:pt x="3135" y="6492"/>
                    <a:pt x="4841" y="7972"/>
                    <a:pt x="4910" y="7972"/>
                  </a:cubicBezTo>
                  <a:cubicBezTo>
                    <a:pt x="4911" y="7972"/>
                    <a:pt x="4912" y="7972"/>
                    <a:pt x="4912" y="7971"/>
                  </a:cubicBezTo>
                  <a:lnTo>
                    <a:pt x="4912" y="7971"/>
                  </a:lnTo>
                  <a:cubicBezTo>
                    <a:pt x="4912" y="7975"/>
                    <a:pt x="4943" y="7983"/>
                    <a:pt x="4994" y="7983"/>
                  </a:cubicBezTo>
                  <a:cubicBezTo>
                    <a:pt x="5288" y="7983"/>
                    <a:pt x="6264" y="7750"/>
                    <a:pt x="6334" y="5520"/>
                  </a:cubicBezTo>
                  <a:cubicBezTo>
                    <a:pt x="6371" y="4222"/>
                    <a:pt x="5966" y="3235"/>
                    <a:pt x="5530" y="2394"/>
                  </a:cubicBezTo>
                  <a:cubicBezTo>
                    <a:pt x="5182" y="1740"/>
                    <a:pt x="4787" y="1112"/>
                    <a:pt x="4361" y="510"/>
                  </a:cubicBezTo>
                  <a:cubicBezTo>
                    <a:pt x="4103" y="166"/>
                    <a:pt x="3692" y="116"/>
                    <a:pt x="3264" y="116"/>
                  </a:cubicBezTo>
                  <a:cubicBezTo>
                    <a:pt x="3088" y="116"/>
                    <a:pt x="2910" y="125"/>
                    <a:pt x="2739" y="125"/>
                  </a:cubicBezTo>
                  <a:cubicBezTo>
                    <a:pt x="2512" y="125"/>
                    <a:pt x="2296" y="110"/>
                    <a:pt x="2113" y="43"/>
                  </a:cubicBezTo>
                  <a:cubicBezTo>
                    <a:pt x="2021" y="13"/>
                    <a:pt x="1913" y="0"/>
                    <a:pt x="1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63"/>
            <p:cNvSpPr/>
            <p:nvPr/>
          </p:nvSpPr>
          <p:spPr>
            <a:xfrm>
              <a:off x="391850" y="2887100"/>
              <a:ext cx="157000" cy="197300"/>
            </a:xfrm>
            <a:custGeom>
              <a:avLst/>
              <a:gdLst/>
              <a:ahLst/>
              <a:cxnLst/>
              <a:rect l="l" t="t" r="r" b="b"/>
              <a:pathLst>
                <a:path w="6280" h="7892" extrusionOk="0">
                  <a:moveTo>
                    <a:pt x="1346" y="0"/>
                  </a:moveTo>
                  <a:cubicBezTo>
                    <a:pt x="985" y="0"/>
                    <a:pt x="700" y="108"/>
                    <a:pt x="688" y="132"/>
                  </a:cubicBezTo>
                  <a:cubicBezTo>
                    <a:pt x="679" y="155"/>
                    <a:pt x="0" y="385"/>
                    <a:pt x="161" y="385"/>
                  </a:cubicBezTo>
                  <a:cubicBezTo>
                    <a:pt x="179" y="385"/>
                    <a:pt x="207" y="382"/>
                    <a:pt x="247" y="376"/>
                  </a:cubicBezTo>
                  <a:cubicBezTo>
                    <a:pt x="321" y="354"/>
                    <a:pt x="417" y="345"/>
                    <a:pt x="525" y="345"/>
                  </a:cubicBezTo>
                  <a:cubicBezTo>
                    <a:pt x="1052" y="345"/>
                    <a:pt x="1865" y="569"/>
                    <a:pt x="1857" y="651"/>
                  </a:cubicBezTo>
                  <a:cubicBezTo>
                    <a:pt x="1852" y="656"/>
                    <a:pt x="1842" y="658"/>
                    <a:pt x="1826" y="658"/>
                  </a:cubicBezTo>
                  <a:cubicBezTo>
                    <a:pt x="1729" y="658"/>
                    <a:pt x="1440" y="574"/>
                    <a:pt x="1276" y="574"/>
                  </a:cubicBezTo>
                  <a:cubicBezTo>
                    <a:pt x="1221" y="574"/>
                    <a:pt x="1180" y="584"/>
                    <a:pt x="1166" y="610"/>
                  </a:cubicBezTo>
                  <a:cubicBezTo>
                    <a:pt x="1119" y="667"/>
                    <a:pt x="1337" y="771"/>
                    <a:pt x="1540" y="932"/>
                  </a:cubicBezTo>
                  <a:cubicBezTo>
                    <a:pt x="1883" y="1196"/>
                    <a:pt x="2241" y="1176"/>
                    <a:pt x="2256" y="1368"/>
                  </a:cubicBezTo>
                  <a:cubicBezTo>
                    <a:pt x="2272" y="1534"/>
                    <a:pt x="2018" y="1586"/>
                    <a:pt x="1997" y="1799"/>
                  </a:cubicBezTo>
                  <a:cubicBezTo>
                    <a:pt x="1986" y="1923"/>
                    <a:pt x="2043" y="2027"/>
                    <a:pt x="2542" y="2520"/>
                  </a:cubicBezTo>
                  <a:cubicBezTo>
                    <a:pt x="2968" y="2946"/>
                    <a:pt x="3248" y="3185"/>
                    <a:pt x="3222" y="3252"/>
                  </a:cubicBezTo>
                  <a:cubicBezTo>
                    <a:pt x="3218" y="3264"/>
                    <a:pt x="3206" y="3269"/>
                    <a:pt x="3188" y="3269"/>
                  </a:cubicBezTo>
                  <a:cubicBezTo>
                    <a:pt x="3096" y="3269"/>
                    <a:pt x="2850" y="3145"/>
                    <a:pt x="2752" y="3145"/>
                  </a:cubicBezTo>
                  <a:cubicBezTo>
                    <a:pt x="2732" y="3145"/>
                    <a:pt x="2718" y="3151"/>
                    <a:pt x="2713" y="3164"/>
                  </a:cubicBezTo>
                  <a:cubicBezTo>
                    <a:pt x="2682" y="3247"/>
                    <a:pt x="3154" y="3553"/>
                    <a:pt x="3580" y="4197"/>
                  </a:cubicBezTo>
                  <a:cubicBezTo>
                    <a:pt x="3892" y="4664"/>
                    <a:pt x="4151" y="5261"/>
                    <a:pt x="4037" y="5381"/>
                  </a:cubicBezTo>
                  <a:cubicBezTo>
                    <a:pt x="4023" y="5395"/>
                    <a:pt x="4004" y="5402"/>
                    <a:pt x="3982" y="5402"/>
                  </a:cubicBezTo>
                  <a:cubicBezTo>
                    <a:pt x="3818" y="5402"/>
                    <a:pt x="3461" y="5057"/>
                    <a:pt x="3369" y="5057"/>
                  </a:cubicBezTo>
                  <a:cubicBezTo>
                    <a:pt x="3361" y="5057"/>
                    <a:pt x="3356" y="5059"/>
                    <a:pt x="3352" y="5064"/>
                  </a:cubicBezTo>
                  <a:cubicBezTo>
                    <a:pt x="3289" y="5152"/>
                    <a:pt x="3975" y="5838"/>
                    <a:pt x="4411" y="6694"/>
                  </a:cubicBezTo>
                  <a:cubicBezTo>
                    <a:pt x="4598" y="7068"/>
                    <a:pt x="4712" y="7473"/>
                    <a:pt x="4748" y="7888"/>
                  </a:cubicBezTo>
                  <a:cubicBezTo>
                    <a:pt x="4774" y="7890"/>
                    <a:pt x="4800" y="7891"/>
                    <a:pt x="4826" y="7891"/>
                  </a:cubicBezTo>
                  <a:cubicBezTo>
                    <a:pt x="4935" y="7891"/>
                    <a:pt x="5042" y="7873"/>
                    <a:pt x="5143" y="7831"/>
                  </a:cubicBezTo>
                  <a:cubicBezTo>
                    <a:pt x="5174" y="7650"/>
                    <a:pt x="5195" y="7458"/>
                    <a:pt x="5210" y="7255"/>
                  </a:cubicBezTo>
                  <a:cubicBezTo>
                    <a:pt x="5247" y="6663"/>
                    <a:pt x="5164" y="6684"/>
                    <a:pt x="5200" y="6212"/>
                  </a:cubicBezTo>
                  <a:cubicBezTo>
                    <a:pt x="5278" y="5106"/>
                    <a:pt x="6280" y="5043"/>
                    <a:pt x="5382" y="2889"/>
                  </a:cubicBezTo>
                  <a:cubicBezTo>
                    <a:pt x="5372" y="2836"/>
                    <a:pt x="5365" y="2813"/>
                    <a:pt x="5359" y="2813"/>
                  </a:cubicBezTo>
                  <a:cubicBezTo>
                    <a:pt x="5314" y="2813"/>
                    <a:pt x="5361" y="4151"/>
                    <a:pt x="5242" y="4192"/>
                  </a:cubicBezTo>
                  <a:cubicBezTo>
                    <a:pt x="5227" y="4198"/>
                    <a:pt x="5211" y="4200"/>
                    <a:pt x="5195" y="4200"/>
                  </a:cubicBezTo>
                  <a:cubicBezTo>
                    <a:pt x="5124" y="4200"/>
                    <a:pt x="5041" y="4156"/>
                    <a:pt x="4977" y="4156"/>
                  </a:cubicBezTo>
                  <a:cubicBezTo>
                    <a:pt x="4898" y="4156"/>
                    <a:pt x="4847" y="4223"/>
                    <a:pt x="4883" y="4524"/>
                  </a:cubicBezTo>
                  <a:cubicBezTo>
                    <a:pt x="4935" y="4914"/>
                    <a:pt x="5060" y="5168"/>
                    <a:pt x="4987" y="5230"/>
                  </a:cubicBezTo>
                  <a:cubicBezTo>
                    <a:pt x="4976" y="5240"/>
                    <a:pt x="4962" y="5245"/>
                    <a:pt x="4946" y="5245"/>
                  </a:cubicBezTo>
                  <a:cubicBezTo>
                    <a:pt x="4859" y="5245"/>
                    <a:pt x="4706" y="5115"/>
                    <a:pt x="4619" y="4945"/>
                  </a:cubicBezTo>
                  <a:cubicBezTo>
                    <a:pt x="4463" y="4638"/>
                    <a:pt x="4603" y="4379"/>
                    <a:pt x="4613" y="3855"/>
                  </a:cubicBezTo>
                  <a:cubicBezTo>
                    <a:pt x="4624" y="3252"/>
                    <a:pt x="4432" y="1773"/>
                    <a:pt x="4219" y="1716"/>
                  </a:cubicBezTo>
                  <a:cubicBezTo>
                    <a:pt x="4217" y="1715"/>
                    <a:pt x="4215" y="1715"/>
                    <a:pt x="4213" y="1715"/>
                  </a:cubicBezTo>
                  <a:cubicBezTo>
                    <a:pt x="4112" y="1715"/>
                    <a:pt x="4020" y="2513"/>
                    <a:pt x="3944" y="2666"/>
                  </a:cubicBezTo>
                  <a:cubicBezTo>
                    <a:pt x="3871" y="2474"/>
                    <a:pt x="3777" y="2230"/>
                    <a:pt x="3674" y="1954"/>
                  </a:cubicBezTo>
                  <a:cubicBezTo>
                    <a:pt x="3393" y="1207"/>
                    <a:pt x="3326" y="1087"/>
                    <a:pt x="3232" y="973"/>
                  </a:cubicBezTo>
                  <a:cubicBezTo>
                    <a:pt x="3040" y="740"/>
                    <a:pt x="2926" y="755"/>
                    <a:pt x="2552" y="547"/>
                  </a:cubicBezTo>
                  <a:cubicBezTo>
                    <a:pt x="2012" y="262"/>
                    <a:pt x="2012" y="117"/>
                    <a:pt x="1680" y="33"/>
                  </a:cubicBezTo>
                  <a:cubicBezTo>
                    <a:pt x="1565" y="10"/>
                    <a:pt x="1452" y="0"/>
                    <a:pt x="134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415275" y="2890400"/>
              <a:ext cx="99450" cy="168225"/>
            </a:xfrm>
            <a:custGeom>
              <a:avLst/>
              <a:gdLst/>
              <a:ahLst/>
              <a:cxnLst/>
              <a:rect l="l" t="t" r="r" b="b"/>
              <a:pathLst>
                <a:path w="3978" h="6729" extrusionOk="0">
                  <a:moveTo>
                    <a:pt x="27" y="0"/>
                  </a:moveTo>
                  <a:lnTo>
                    <a:pt x="1" y="99"/>
                  </a:lnTo>
                  <a:cubicBezTo>
                    <a:pt x="21" y="99"/>
                    <a:pt x="2223" y="701"/>
                    <a:pt x="2783" y="2954"/>
                  </a:cubicBezTo>
                  <a:cubicBezTo>
                    <a:pt x="3178" y="4548"/>
                    <a:pt x="3879" y="6708"/>
                    <a:pt x="3884" y="6729"/>
                  </a:cubicBezTo>
                  <a:lnTo>
                    <a:pt x="3977" y="6703"/>
                  </a:lnTo>
                  <a:cubicBezTo>
                    <a:pt x="3972" y="6682"/>
                    <a:pt x="3277" y="4517"/>
                    <a:pt x="2882" y="2933"/>
                  </a:cubicBezTo>
                  <a:cubicBezTo>
                    <a:pt x="2306" y="623"/>
                    <a:pt x="47" y="1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388025" y="2880925"/>
              <a:ext cx="95950" cy="53625"/>
            </a:xfrm>
            <a:custGeom>
              <a:avLst/>
              <a:gdLst/>
              <a:ahLst/>
              <a:cxnLst/>
              <a:rect l="l" t="t" r="r" b="b"/>
              <a:pathLst>
                <a:path w="3838" h="2145" extrusionOk="0">
                  <a:moveTo>
                    <a:pt x="2113" y="208"/>
                  </a:moveTo>
                  <a:cubicBezTo>
                    <a:pt x="1464" y="0"/>
                    <a:pt x="11" y="628"/>
                    <a:pt x="11" y="608"/>
                  </a:cubicBezTo>
                  <a:cubicBezTo>
                    <a:pt x="0" y="644"/>
                    <a:pt x="1075" y="701"/>
                    <a:pt x="1579" y="1547"/>
                  </a:cubicBezTo>
                  <a:cubicBezTo>
                    <a:pt x="1693" y="1739"/>
                    <a:pt x="1797" y="1942"/>
                    <a:pt x="1890" y="2144"/>
                  </a:cubicBezTo>
                  <a:cubicBezTo>
                    <a:pt x="2222" y="1256"/>
                    <a:pt x="3235" y="701"/>
                    <a:pt x="3837" y="332"/>
                  </a:cubicBezTo>
                  <a:cubicBezTo>
                    <a:pt x="3302" y="213"/>
                    <a:pt x="2586" y="369"/>
                    <a:pt x="2113" y="20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386975" y="2883850"/>
              <a:ext cx="161500" cy="201900"/>
            </a:xfrm>
            <a:custGeom>
              <a:avLst/>
              <a:gdLst/>
              <a:ahLst/>
              <a:cxnLst/>
              <a:rect l="l" t="t" r="r" b="b"/>
              <a:pathLst>
                <a:path w="6460" h="8076" extrusionOk="0">
                  <a:moveTo>
                    <a:pt x="1832" y="92"/>
                  </a:moveTo>
                  <a:cubicBezTo>
                    <a:pt x="1944" y="92"/>
                    <a:pt x="2047" y="104"/>
                    <a:pt x="2135" y="132"/>
                  </a:cubicBezTo>
                  <a:cubicBezTo>
                    <a:pt x="2326" y="205"/>
                    <a:pt x="2548" y="218"/>
                    <a:pt x="2785" y="218"/>
                  </a:cubicBezTo>
                  <a:cubicBezTo>
                    <a:pt x="2869" y="218"/>
                    <a:pt x="2956" y="217"/>
                    <a:pt x="3043" y="215"/>
                  </a:cubicBezTo>
                  <a:cubicBezTo>
                    <a:pt x="3129" y="214"/>
                    <a:pt x="3216" y="212"/>
                    <a:pt x="3302" y="212"/>
                  </a:cubicBezTo>
                  <a:cubicBezTo>
                    <a:pt x="3719" y="212"/>
                    <a:pt x="4121" y="257"/>
                    <a:pt x="4362" y="584"/>
                  </a:cubicBezTo>
                  <a:cubicBezTo>
                    <a:pt x="4788" y="1186"/>
                    <a:pt x="5177" y="1809"/>
                    <a:pt x="5525" y="2458"/>
                  </a:cubicBezTo>
                  <a:cubicBezTo>
                    <a:pt x="5966" y="3310"/>
                    <a:pt x="6366" y="4275"/>
                    <a:pt x="6324" y="5558"/>
                  </a:cubicBezTo>
                  <a:cubicBezTo>
                    <a:pt x="6283" y="6975"/>
                    <a:pt x="5873" y="7562"/>
                    <a:pt x="5535" y="7800"/>
                  </a:cubicBezTo>
                  <a:cubicBezTo>
                    <a:pt x="5326" y="7948"/>
                    <a:pt x="5130" y="7976"/>
                    <a:pt x="5033" y="7976"/>
                  </a:cubicBezTo>
                  <a:cubicBezTo>
                    <a:pt x="5008" y="7976"/>
                    <a:pt x="4989" y="7974"/>
                    <a:pt x="4980" y="7972"/>
                  </a:cubicBezTo>
                  <a:cubicBezTo>
                    <a:pt x="4974" y="7967"/>
                    <a:pt x="4964" y="7967"/>
                    <a:pt x="4959" y="7967"/>
                  </a:cubicBezTo>
                  <a:cubicBezTo>
                    <a:pt x="4788" y="7868"/>
                    <a:pt x="3204" y="6451"/>
                    <a:pt x="2649" y="4338"/>
                  </a:cubicBezTo>
                  <a:cubicBezTo>
                    <a:pt x="2519" y="3860"/>
                    <a:pt x="2420" y="3497"/>
                    <a:pt x="2347" y="3206"/>
                  </a:cubicBezTo>
                  <a:cubicBezTo>
                    <a:pt x="2083" y="2204"/>
                    <a:pt x="2057" y="2100"/>
                    <a:pt x="1662" y="1409"/>
                  </a:cubicBezTo>
                  <a:cubicBezTo>
                    <a:pt x="1268" y="745"/>
                    <a:pt x="536" y="548"/>
                    <a:pt x="219" y="485"/>
                  </a:cubicBezTo>
                  <a:cubicBezTo>
                    <a:pt x="537" y="365"/>
                    <a:pt x="1294" y="92"/>
                    <a:pt x="1832" y="92"/>
                  </a:cubicBezTo>
                  <a:close/>
                  <a:moveTo>
                    <a:pt x="1833" y="0"/>
                  </a:moveTo>
                  <a:cubicBezTo>
                    <a:pt x="1250" y="0"/>
                    <a:pt x="447" y="296"/>
                    <a:pt x="151" y="407"/>
                  </a:cubicBezTo>
                  <a:cubicBezTo>
                    <a:pt x="105" y="423"/>
                    <a:pt x="63" y="439"/>
                    <a:pt x="48" y="444"/>
                  </a:cubicBezTo>
                  <a:cubicBezTo>
                    <a:pt x="27" y="444"/>
                    <a:pt x="6" y="459"/>
                    <a:pt x="1" y="480"/>
                  </a:cubicBezTo>
                  <a:cubicBezTo>
                    <a:pt x="1" y="491"/>
                    <a:pt x="1" y="506"/>
                    <a:pt x="6" y="522"/>
                  </a:cubicBezTo>
                  <a:cubicBezTo>
                    <a:pt x="27" y="542"/>
                    <a:pt x="48" y="548"/>
                    <a:pt x="136" y="568"/>
                  </a:cubicBezTo>
                  <a:cubicBezTo>
                    <a:pt x="395" y="620"/>
                    <a:pt x="1190" y="776"/>
                    <a:pt x="1574" y="1456"/>
                  </a:cubicBezTo>
                  <a:cubicBezTo>
                    <a:pt x="1963" y="2136"/>
                    <a:pt x="1989" y="2240"/>
                    <a:pt x="2249" y="3227"/>
                  </a:cubicBezTo>
                  <a:cubicBezTo>
                    <a:pt x="2327" y="3517"/>
                    <a:pt x="2425" y="3886"/>
                    <a:pt x="2555" y="4364"/>
                  </a:cubicBezTo>
                  <a:cubicBezTo>
                    <a:pt x="3100" y="6440"/>
                    <a:pt x="4642" y="7889"/>
                    <a:pt x="4917" y="8050"/>
                  </a:cubicBezTo>
                  <a:lnTo>
                    <a:pt x="4923" y="8055"/>
                  </a:lnTo>
                  <a:cubicBezTo>
                    <a:pt x="4959" y="8070"/>
                    <a:pt x="4995" y="8076"/>
                    <a:pt x="5037" y="8076"/>
                  </a:cubicBezTo>
                  <a:cubicBezTo>
                    <a:pt x="5156" y="8070"/>
                    <a:pt x="5281" y="8044"/>
                    <a:pt x="5395" y="7992"/>
                  </a:cubicBezTo>
                  <a:cubicBezTo>
                    <a:pt x="5836" y="7795"/>
                    <a:pt x="6371" y="7214"/>
                    <a:pt x="6418" y="5563"/>
                  </a:cubicBezTo>
                  <a:cubicBezTo>
                    <a:pt x="6459" y="4254"/>
                    <a:pt x="6054" y="3278"/>
                    <a:pt x="5608" y="2411"/>
                  </a:cubicBezTo>
                  <a:cubicBezTo>
                    <a:pt x="5260" y="1762"/>
                    <a:pt x="4871" y="1129"/>
                    <a:pt x="4440" y="527"/>
                  </a:cubicBezTo>
                  <a:cubicBezTo>
                    <a:pt x="4166" y="162"/>
                    <a:pt x="3739" y="113"/>
                    <a:pt x="3296" y="113"/>
                  </a:cubicBezTo>
                  <a:cubicBezTo>
                    <a:pt x="3211" y="113"/>
                    <a:pt x="3124" y="115"/>
                    <a:pt x="3038" y="117"/>
                  </a:cubicBezTo>
                  <a:cubicBezTo>
                    <a:pt x="2945" y="120"/>
                    <a:pt x="2853" y="122"/>
                    <a:pt x="2764" y="122"/>
                  </a:cubicBezTo>
                  <a:cubicBezTo>
                    <a:pt x="2544" y="122"/>
                    <a:pt x="2339" y="107"/>
                    <a:pt x="2166" y="44"/>
                  </a:cubicBezTo>
                  <a:cubicBezTo>
                    <a:pt x="2069" y="13"/>
                    <a:pt x="1956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499775" y="2959300"/>
              <a:ext cx="187825" cy="194850"/>
            </a:xfrm>
            <a:custGeom>
              <a:avLst/>
              <a:gdLst/>
              <a:ahLst/>
              <a:cxnLst/>
              <a:rect l="l" t="t" r="r" b="b"/>
              <a:pathLst>
                <a:path w="7513" h="7794" extrusionOk="0">
                  <a:moveTo>
                    <a:pt x="7513" y="1"/>
                  </a:moveTo>
                  <a:cubicBezTo>
                    <a:pt x="7513" y="1"/>
                    <a:pt x="5576" y="1"/>
                    <a:pt x="4725" y="453"/>
                  </a:cubicBezTo>
                  <a:cubicBezTo>
                    <a:pt x="3873" y="904"/>
                    <a:pt x="2492" y="691"/>
                    <a:pt x="1932" y="1361"/>
                  </a:cubicBezTo>
                  <a:cubicBezTo>
                    <a:pt x="1376" y="2031"/>
                    <a:pt x="0" y="3973"/>
                    <a:pt x="369" y="5847"/>
                  </a:cubicBezTo>
                  <a:cubicBezTo>
                    <a:pt x="738" y="7726"/>
                    <a:pt x="1937" y="7794"/>
                    <a:pt x="1937" y="7794"/>
                  </a:cubicBezTo>
                  <a:cubicBezTo>
                    <a:pt x="1937" y="7794"/>
                    <a:pt x="3458" y="6916"/>
                    <a:pt x="4102" y="4881"/>
                  </a:cubicBezTo>
                  <a:cubicBezTo>
                    <a:pt x="4746" y="2851"/>
                    <a:pt x="4657" y="2903"/>
                    <a:pt x="5301" y="1880"/>
                  </a:cubicBezTo>
                  <a:cubicBezTo>
                    <a:pt x="5945" y="857"/>
                    <a:pt x="7513" y="1"/>
                    <a:pt x="7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63500" y="2959175"/>
              <a:ext cx="124100" cy="64400"/>
            </a:xfrm>
            <a:custGeom>
              <a:avLst/>
              <a:gdLst/>
              <a:ahLst/>
              <a:cxnLst/>
              <a:rect l="l" t="t" r="r" b="b"/>
              <a:pathLst>
                <a:path w="4964" h="2576" extrusionOk="0">
                  <a:moveTo>
                    <a:pt x="2176" y="458"/>
                  </a:moveTo>
                  <a:cubicBezTo>
                    <a:pt x="3027" y="1"/>
                    <a:pt x="4964" y="6"/>
                    <a:pt x="4964" y="6"/>
                  </a:cubicBezTo>
                  <a:cubicBezTo>
                    <a:pt x="4964" y="6"/>
                    <a:pt x="3396" y="862"/>
                    <a:pt x="2752" y="1885"/>
                  </a:cubicBezTo>
                  <a:cubicBezTo>
                    <a:pt x="2565" y="2176"/>
                    <a:pt x="2441" y="2384"/>
                    <a:pt x="2342" y="2576"/>
                  </a:cubicBezTo>
                  <a:cubicBezTo>
                    <a:pt x="2025" y="1563"/>
                    <a:pt x="769" y="1148"/>
                    <a:pt x="1" y="982"/>
                  </a:cubicBezTo>
                  <a:cubicBezTo>
                    <a:pt x="660" y="764"/>
                    <a:pt x="1553" y="785"/>
                    <a:pt x="2176" y="458"/>
                  </a:cubicBezTo>
                  <a:close/>
                </a:path>
              </a:pathLst>
            </a:custGeom>
            <a:solidFill>
              <a:schemeClr val="accent3">
                <a:alpha val="89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498225" y="29581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7379" y="104"/>
                  </a:moveTo>
                  <a:lnTo>
                    <a:pt x="7379" y="104"/>
                  </a:lnTo>
                  <a:cubicBezTo>
                    <a:pt x="6952" y="363"/>
                    <a:pt x="5842" y="1075"/>
                    <a:pt x="5316" y="1900"/>
                  </a:cubicBezTo>
                  <a:cubicBezTo>
                    <a:pt x="4792" y="2731"/>
                    <a:pt x="4751" y="2871"/>
                    <a:pt x="4413" y="3961"/>
                  </a:cubicBezTo>
                  <a:cubicBezTo>
                    <a:pt x="4335" y="4221"/>
                    <a:pt x="4237" y="4532"/>
                    <a:pt x="4117" y="4917"/>
                  </a:cubicBezTo>
                  <a:cubicBezTo>
                    <a:pt x="3515" y="6806"/>
                    <a:pt x="2134" y="7699"/>
                    <a:pt x="1989" y="7793"/>
                  </a:cubicBezTo>
                  <a:cubicBezTo>
                    <a:pt x="1854" y="7772"/>
                    <a:pt x="815" y="7585"/>
                    <a:pt x="478" y="5882"/>
                  </a:cubicBezTo>
                  <a:cubicBezTo>
                    <a:pt x="88" y="3904"/>
                    <a:pt x="1708" y="1833"/>
                    <a:pt x="2035" y="1438"/>
                  </a:cubicBezTo>
                  <a:cubicBezTo>
                    <a:pt x="2342" y="1070"/>
                    <a:pt x="2918" y="976"/>
                    <a:pt x="3525" y="883"/>
                  </a:cubicBezTo>
                  <a:cubicBezTo>
                    <a:pt x="3972" y="810"/>
                    <a:pt x="4439" y="737"/>
                    <a:pt x="4808" y="545"/>
                  </a:cubicBezTo>
                  <a:cubicBezTo>
                    <a:pt x="5484" y="189"/>
                    <a:pt x="6863" y="115"/>
                    <a:pt x="7379" y="104"/>
                  </a:cubicBezTo>
                  <a:close/>
                  <a:moveTo>
                    <a:pt x="7575" y="0"/>
                  </a:moveTo>
                  <a:cubicBezTo>
                    <a:pt x="7492" y="0"/>
                    <a:pt x="5618" y="5"/>
                    <a:pt x="4766" y="457"/>
                  </a:cubicBezTo>
                  <a:cubicBezTo>
                    <a:pt x="4413" y="644"/>
                    <a:pt x="3951" y="717"/>
                    <a:pt x="3510" y="784"/>
                  </a:cubicBezTo>
                  <a:cubicBezTo>
                    <a:pt x="2887" y="883"/>
                    <a:pt x="2295" y="976"/>
                    <a:pt x="1963" y="1376"/>
                  </a:cubicBezTo>
                  <a:cubicBezTo>
                    <a:pt x="1495" y="1937"/>
                    <a:pt x="0" y="3930"/>
                    <a:pt x="390" y="5903"/>
                  </a:cubicBezTo>
                  <a:cubicBezTo>
                    <a:pt x="758" y="7793"/>
                    <a:pt x="1989" y="7891"/>
                    <a:pt x="1999" y="7891"/>
                  </a:cubicBezTo>
                  <a:cubicBezTo>
                    <a:pt x="2009" y="7891"/>
                    <a:pt x="2020" y="7886"/>
                    <a:pt x="2025" y="7886"/>
                  </a:cubicBezTo>
                  <a:cubicBezTo>
                    <a:pt x="2040" y="7876"/>
                    <a:pt x="3572" y="6973"/>
                    <a:pt x="4211" y="4948"/>
                  </a:cubicBezTo>
                  <a:cubicBezTo>
                    <a:pt x="4335" y="4564"/>
                    <a:pt x="4429" y="4252"/>
                    <a:pt x="4512" y="3993"/>
                  </a:cubicBezTo>
                  <a:cubicBezTo>
                    <a:pt x="4849" y="2892"/>
                    <a:pt x="4885" y="2778"/>
                    <a:pt x="5405" y="1952"/>
                  </a:cubicBezTo>
                  <a:cubicBezTo>
                    <a:pt x="6038" y="950"/>
                    <a:pt x="7585" y="104"/>
                    <a:pt x="7601" y="94"/>
                  </a:cubicBezTo>
                  <a:cubicBezTo>
                    <a:pt x="7642" y="68"/>
                    <a:pt x="7627" y="0"/>
                    <a:pt x="7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18975" y="29617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5554" y="14"/>
                  </a:moveTo>
                  <a:cubicBezTo>
                    <a:pt x="5365" y="14"/>
                    <a:pt x="4848" y="92"/>
                    <a:pt x="4315" y="338"/>
                  </a:cubicBezTo>
                  <a:cubicBezTo>
                    <a:pt x="3879" y="546"/>
                    <a:pt x="3863" y="727"/>
                    <a:pt x="3188" y="1096"/>
                  </a:cubicBezTo>
                  <a:cubicBezTo>
                    <a:pt x="2732" y="1350"/>
                    <a:pt x="2597" y="1340"/>
                    <a:pt x="2373" y="1574"/>
                  </a:cubicBezTo>
                  <a:cubicBezTo>
                    <a:pt x="2270" y="1683"/>
                    <a:pt x="2181" y="1802"/>
                    <a:pt x="1901" y="2461"/>
                  </a:cubicBezTo>
                  <a:cubicBezTo>
                    <a:pt x="1797" y="2705"/>
                    <a:pt x="1709" y="2913"/>
                    <a:pt x="1636" y="3084"/>
                  </a:cubicBezTo>
                  <a:cubicBezTo>
                    <a:pt x="1539" y="2952"/>
                    <a:pt x="1193" y="2081"/>
                    <a:pt x="1072" y="2081"/>
                  </a:cubicBezTo>
                  <a:cubicBezTo>
                    <a:pt x="1070" y="2081"/>
                    <a:pt x="1067" y="2082"/>
                    <a:pt x="1065" y="2082"/>
                  </a:cubicBezTo>
                  <a:cubicBezTo>
                    <a:pt x="831" y="2160"/>
                    <a:pt x="935" y="3619"/>
                    <a:pt x="1003" y="4128"/>
                  </a:cubicBezTo>
                  <a:cubicBezTo>
                    <a:pt x="1055" y="4569"/>
                    <a:pt x="1216" y="4792"/>
                    <a:pt x="1081" y="5057"/>
                  </a:cubicBezTo>
                  <a:cubicBezTo>
                    <a:pt x="1005" y="5208"/>
                    <a:pt x="862" y="5328"/>
                    <a:pt x="773" y="5328"/>
                  </a:cubicBezTo>
                  <a:cubicBezTo>
                    <a:pt x="758" y="5328"/>
                    <a:pt x="744" y="5324"/>
                    <a:pt x="733" y="5317"/>
                  </a:cubicBezTo>
                  <a:cubicBezTo>
                    <a:pt x="655" y="5270"/>
                    <a:pt x="759" y="5042"/>
                    <a:pt x="774" y="4715"/>
                  </a:cubicBezTo>
                  <a:cubicBezTo>
                    <a:pt x="800" y="4195"/>
                    <a:pt x="598" y="3635"/>
                    <a:pt x="427" y="3629"/>
                  </a:cubicBezTo>
                  <a:cubicBezTo>
                    <a:pt x="426" y="3629"/>
                    <a:pt x="425" y="3629"/>
                    <a:pt x="424" y="3629"/>
                  </a:cubicBezTo>
                  <a:cubicBezTo>
                    <a:pt x="279" y="3629"/>
                    <a:pt x="94" y="4011"/>
                    <a:pt x="58" y="4387"/>
                  </a:cubicBezTo>
                  <a:cubicBezTo>
                    <a:pt x="1" y="5036"/>
                    <a:pt x="437" y="5213"/>
                    <a:pt x="613" y="6158"/>
                  </a:cubicBezTo>
                  <a:cubicBezTo>
                    <a:pt x="691" y="6568"/>
                    <a:pt x="613" y="6547"/>
                    <a:pt x="696" y="7066"/>
                  </a:cubicBezTo>
                  <a:cubicBezTo>
                    <a:pt x="728" y="7248"/>
                    <a:pt x="764" y="7425"/>
                    <a:pt x="806" y="7586"/>
                  </a:cubicBezTo>
                  <a:cubicBezTo>
                    <a:pt x="920" y="7643"/>
                    <a:pt x="1039" y="7679"/>
                    <a:pt x="1169" y="7695"/>
                  </a:cubicBezTo>
                  <a:cubicBezTo>
                    <a:pt x="1169" y="7326"/>
                    <a:pt x="1247" y="6968"/>
                    <a:pt x="1408" y="6635"/>
                  </a:cubicBezTo>
                  <a:cubicBezTo>
                    <a:pt x="1766" y="5914"/>
                    <a:pt x="2441" y="5441"/>
                    <a:pt x="2368" y="5338"/>
                  </a:cubicBezTo>
                  <a:cubicBezTo>
                    <a:pt x="2362" y="5329"/>
                    <a:pt x="2352" y="5325"/>
                    <a:pt x="2338" y="5325"/>
                  </a:cubicBezTo>
                  <a:cubicBezTo>
                    <a:pt x="2237" y="5325"/>
                    <a:pt x="1942" y="5523"/>
                    <a:pt x="1777" y="5523"/>
                  </a:cubicBezTo>
                  <a:cubicBezTo>
                    <a:pt x="1742" y="5523"/>
                    <a:pt x="1713" y="5514"/>
                    <a:pt x="1693" y="5493"/>
                  </a:cubicBezTo>
                  <a:cubicBezTo>
                    <a:pt x="1574" y="5364"/>
                    <a:pt x="1797" y="4855"/>
                    <a:pt x="2103" y="4476"/>
                  </a:cubicBezTo>
                  <a:cubicBezTo>
                    <a:pt x="2524" y="3951"/>
                    <a:pt x="3038" y="3739"/>
                    <a:pt x="3002" y="3650"/>
                  </a:cubicBezTo>
                  <a:cubicBezTo>
                    <a:pt x="2995" y="3632"/>
                    <a:pt x="2968" y="3625"/>
                    <a:pt x="2929" y="3625"/>
                  </a:cubicBezTo>
                  <a:cubicBezTo>
                    <a:pt x="2823" y="3625"/>
                    <a:pt x="2630" y="3676"/>
                    <a:pt x="2524" y="3676"/>
                  </a:cubicBezTo>
                  <a:cubicBezTo>
                    <a:pt x="2485" y="3676"/>
                    <a:pt x="2458" y="3669"/>
                    <a:pt x="2451" y="3650"/>
                  </a:cubicBezTo>
                  <a:cubicBezTo>
                    <a:pt x="2425" y="3583"/>
                    <a:pt x="2716" y="3411"/>
                    <a:pt x="3188" y="3043"/>
                  </a:cubicBezTo>
                  <a:cubicBezTo>
                    <a:pt x="3749" y="2612"/>
                    <a:pt x="3832" y="2477"/>
                    <a:pt x="3822" y="2352"/>
                  </a:cubicBezTo>
                  <a:cubicBezTo>
                    <a:pt x="3806" y="2124"/>
                    <a:pt x="3516" y="2067"/>
                    <a:pt x="3536" y="1901"/>
                  </a:cubicBezTo>
                  <a:cubicBezTo>
                    <a:pt x="3557" y="1698"/>
                    <a:pt x="3983" y="1724"/>
                    <a:pt x="4414" y="1356"/>
                  </a:cubicBezTo>
                  <a:cubicBezTo>
                    <a:pt x="4678" y="1137"/>
                    <a:pt x="4969" y="935"/>
                    <a:pt x="4923" y="873"/>
                  </a:cubicBezTo>
                  <a:cubicBezTo>
                    <a:pt x="4914" y="861"/>
                    <a:pt x="4896" y="856"/>
                    <a:pt x="4871" y="856"/>
                  </a:cubicBezTo>
                  <a:cubicBezTo>
                    <a:pt x="4696" y="856"/>
                    <a:pt x="4181" y="1103"/>
                    <a:pt x="4066" y="1103"/>
                  </a:cubicBezTo>
                  <a:cubicBezTo>
                    <a:pt x="4056" y="1103"/>
                    <a:pt x="4048" y="1101"/>
                    <a:pt x="4045" y="1096"/>
                  </a:cubicBezTo>
                  <a:cubicBezTo>
                    <a:pt x="4019" y="1054"/>
                    <a:pt x="5571" y="281"/>
                    <a:pt x="6189" y="130"/>
                  </a:cubicBezTo>
                  <a:cubicBezTo>
                    <a:pt x="6740" y="1"/>
                    <a:pt x="5634" y="68"/>
                    <a:pt x="5629" y="26"/>
                  </a:cubicBezTo>
                  <a:cubicBezTo>
                    <a:pt x="5627" y="18"/>
                    <a:pt x="5600" y="14"/>
                    <a:pt x="5554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512100" y="2968400"/>
              <a:ext cx="134750" cy="267650"/>
            </a:xfrm>
            <a:custGeom>
              <a:avLst/>
              <a:gdLst/>
              <a:ahLst/>
              <a:cxnLst/>
              <a:rect l="l" t="t" r="r" b="b"/>
              <a:pathLst>
                <a:path w="5390" h="10706" extrusionOk="0">
                  <a:moveTo>
                    <a:pt x="5348" y="0"/>
                  </a:moveTo>
                  <a:cubicBezTo>
                    <a:pt x="5338" y="5"/>
                    <a:pt x="4237" y="514"/>
                    <a:pt x="3033" y="2087"/>
                  </a:cubicBezTo>
                  <a:cubicBezTo>
                    <a:pt x="1927" y="3536"/>
                    <a:pt x="499" y="6199"/>
                    <a:pt x="1" y="10695"/>
                  </a:cubicBezTo>
                  <a:lnTo>
                    <a:pt x="99" y="10706"/>
                  </a:lnTo>
                  <a:cubicBezTo>
                    <a:pt x="592" y="6235"/>
                    <a:pt x="2005" y="3588"/>
                    <a:pt x="3105" y="2155"/>
                  </a:cubicBezTo>
                  <a:cubicBezTo>
                    <a:pt x="4294" y="597"/>
                    <a:pt x="5379" y="94"/>
                    <a:pt x="5390" y="89"/>
                  </a:cubicBezTo>
                  <a:lnTo>
                    <a:pt x="5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17300" y="3072875"/>
              <a:ext cx="136175" cy="150200"/>
            </a:xfrm>
            <a:custGeom>
              <a:avLst/>
              <a:gdLst/>
              <a:ahLst/>
              <a:cxnLst/>
              <a:rect l="l" t="t" r="r" b="b"/>
              <a:pathLst>
                <a:path w="5447" h="6008" extrusionOk="0">
                  <a:moveTo>
                    <a:pt x="5446" y="1"/>
                  </a:moveTo>
                  <a:cubicBezTo>
                    <a:pt x="5446" y="1"/>
                    <a:pt x="4045" y="1"/>
                    <a:pt x="3427" y="348"/>
                  </a:cubicBezTo>
                  <a:cubicBezTo>
                    <a:pt x="2809" y="696"/>
                    <a:pt x="1802" y="530"/>
                    <a:pt x="1407" y="1044"/>
                  </a:cubicBezTo>
                  <a:cubicBezTo>
                    <a:pt x="1007" y="1558"/>
                    <a:pt x="0" y="3058"/>
                    <a:pt x="270" y="4507"/>
                  </a:cubicBezTo>
                  <a:cubicBezTo>
                    <a:pt x="535" y="5955"/>
                    <a:pt x="1407" y="6007"/>
                    <a:pt x="1407" y="6007"/>
                  </a:cubicBezTo>
                  <a:cubicBezTo>
                    <a:pt x="1407" y="6007"/>
                    <a:pt x="2508" y="5327"/>
                    <a:pt x="2975" y="3765"/>
                  </a:cubicBezTo>
                  <a:cubicBezTo>
                    <a:pt x="3442" y="2197"/>
                    <a:pt x="3375" y="2233"/>
                    <a:pt x="3842" y="1449"/>
                  </a:cubicBezTo>
                  <a:cubicBezTo>
                    <a:pt x="4309" y="660"/>
                    <a:pt x="5446" y="1"/>
                    <a:pt x="5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515750" y="3071700"/>
              <a:ext cx="139400" cy="152550"/>
            </a:xfrm>
            <a:custGeom>
              <a:avLst/>
              <a:gdLst/>
              <a:ahLst/>
              <a:cxnLst/>
              <a:rect l="l" t="t" r="r" b="b"/>
              <a:pathLst>
                <a:path w="5576" h="6102" extrusionOk="0">
                  <a:moveTo>
                    <a:pt x="5332" y="100"/>
                  </a:moveTo>
                  <a:cubicBezTo>
                    <a:pt x="5000" y="312"/>
                    <a:pt x="4236" y="842"/>
                    <a:pt x="3868" y="1470"/>
                  </a:cubicBezTo>
                  <a:cubicBezTo>
                    <a:pt x="3484" y="2114"/>
                    <a:pt x="3452" y="2218"/>
                    <a:pt x="3208" y="3064"/>
                  </a:cubicBezTo>
                  <a:cubicBezTo>
                    <a:pt x="3151" y="3261"/>
                    <a:pt x="3079" y="3500"/>
                    <a:pt x="2990" y="3796"/>
                  </a:cubicBezTo>
                  <a:cubicBezTo>
                    <a:pt x="2565" y="5229"/>
                    <a:pt x="1589" y="5919"/>
                    <a:pt x="1459" y="6002"/>
                  </a:cubicBezTo>
                  <a:cubicBezTo>
                    <a:pt x="1345" y="5987"/>
                    <a:pt x="618" y="5831"/>
                    <a:pt x="379" y="4544"/>
                  </a:cubicBezTo>
                  <a:cubicBezTo>
                    <a:pt x="99" y="3022"/>
                    <a:pt x="1272" y="1429"/>
                    <a:pt x="1506" y="1122"/>
                  </a:cubicBezTo>
                  <a:cubicBezTo>
                    <a:pt x="1724" y="842"/>
                    <a:pt x="2139" y="774"/>
                    <a:pt x="2575" y="702"/>
                  </a:cubicBezTo>
                  <a:cubicBezTo>
                    <a:pt x="2902" y="645"/>
                    <a:pt x="3245" y="588"/>
                    <a:pt x="3515" y="437"/>
                  </a:cubicBezTo>
                  <a:cubicBezTo>
                    <a:pt x="3982" y="172"/>
                    <a:pt x="4937" y="115"/>
                    <a:pt x="5332" y="100"/>
                  </a:cubicBezTo>
                  <a:close/>
                  <a:moveTo>
                    <a:pt x="5508" y="1"/>
                  </a:moveTo>
                  <a:cubicBezTo>
                    <a:pt x="5446" y="1"/>
                    <a:pt x="4086" y="1"/>
                    <a:pt x="3463" y="354"/>
                  </a:cubicBezTo>
                  <a:cubicBezTo>
                    <a:pt x="3208" y="494"/>
                    <a:pt x="2881" y="551"/>
                    <a:pt x="2559" y="603"/>
                  </a:cubicBezTo>
                  <a:cubicBezTo>
                    <a:pt x="2103" y="681"/>
                    <a:pt x="1672" y="754"/>
                    <a:pt x="1428" y="1065"/>
                  </a:cubicBezTo>
                  <a:cubicBezTo>
                    <a:pt x="1090" y="1496"/>
                    <a:pt x="0" y="3038"/>
                    <a:pt x="286" y="4559"/>
                  </a:cubicBezTo>
                  <a:cubicBezTo>
                    <a:pt x="556" y="6028"/>
                    <a:pt x="1428" y="6101"/>
                    <a:pt x="1464" y="6101"/>
                  </a:cubicBezTo>
                  <a:lnTo>
                    <a:pt x="1469" y="6101"/>
                  </a:lnTo>
                  <a:cubicBezTo>
                    <a:pt x="1474" y="6101"/>
                    <a:pt x="1485" y="6101"/>
                    <a:pt x="1490" y="6096"/>
                  </a:cubicBezTo>
                  <a:cubicBezTo>
                    <a:pt x="1500" y="6091"/>
                    <a:pt x="2617" y="5390"/>
                    <a:pt x="3084" y="3822"/>
                  </a:cubicBezTo>
                  <a:cubicBezTo>
                    <a:pt x="3167" y="3526"/>
                    <a:pt x="3240" y="3287"/>
                    <a:pt x="3297" y="3090"/>
                  </a:cubicBezTo>
                  <a:cubicBezTo>
                    <a:pt x="3546" y="2238"/>
                    <a:pt x="3572" y="2150"/>
                    <a:pt x="3946" y="1517"/>
                  </a:cubicBezTo>
                  <a:cubicBezTo>
                    <a:pt x="4403" y="748"/>
                    <a:pt x="5524" y="94"/>
                    <a:pt x="5534" y="89"/>
                  </a:cubicBezTo>
                  <a:cubicBezTo>
                    <a:pt x="5576" y="63"/>
                    <a:pt x="5560" y="1"/>
                    <a:pt x="5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63"/>
            <p:cNvSpPr/>
            <p:nvPr/>
          </p:nvSpPr>
          <p:spPr>
            <a:xfrm>
              <a:off x="531175" y="3074700"/>
              <a:ext cx="122300" cy="148375"/>
            </a:xfrm>
            <a:custGeom>
              <a:avLst/>
              <a:gdLst/>
              <a:ahLst/>
              <a:cxnLst/>
              <a:rect l="l" t="t" r="r" b="b"/>
              <a:pathLst>
                <a:path w="4892" h="5935" extrusionOk="0">
                  <a:moveTo>
                    <a:pt x="4035" y="12"/>
                  </a:moveTo>
                  <a:cubicBezTo>
                    <a:pt x="3900" y="12"/>
                    <a:pt x="3522" y="72"/>
                    <a:pt x="3137" y="265"/>
                  </a:cubicBezTo>
                  <a:cubicBezTo>
                    <a:pt x="2820" y="421"/>
                    <a:pt x="2804" y="561"/>
                    <a:pt x="2316" y="847"/>
                  </a:cubicBezTo>
                  <a:cubicBezTo>
                    <a:pt x="1984" y="1044"/>
                    <a:pt x="1885" y="1033"/>
                    <a:pt x="1724" y="1215"/>
                  </a:cubicBezTo>
                  <a:cubicBezTo>
                    <a:pt x="1652" y="1298"/>
                    <a:pt x="1589" y="1392"/>
                    <a:pt x="1382" y="1900"/>
                  </a:cubicBezTo>
                  <a:cubicBezTo>
                    <a:pt x="1309" y="2087"/>
                    <a:pt x="1242" y="2248"/>
                    <a:pt x="1190" y="2378"/>
                  </a:cubicBezTo>
                  <a:cubicBezTo>
                    <a:pt x="1132" y="2289"/>
                    <a:pt x="1036" y="2227"/>
                    <a:pt x="961" y="2227"/>
                  </a:cubicBezTo>
                  <a:cubicBezTo>
                    <a:pt x="948" y="2227"/>
                    <a:pt x="936" y="2229"/>
                    <a:pt x="925" y="2233"/>
                  </a:cubicBezTo>
                  <a:cubicBezTo>
                    <a:pt x="748" y="2290"/>
                    <a:pt x="681" y="2793"/>
                    <a:pt x="728" y="3183"/>
                  </a:cubicBezTo>
                  <a:cubicBezTo>
                    <a:pt x="769" y="3525"/>
                    <a:pt x="883" y="3697"/>
                    <a:pt x="790" y="3899"/>
                  </a:cubicBezTo>
                  <a:cubicBezTo>
                    <a:pt x="732" y="4020"/>
                    <a:pt x="628" y="4109"/>
                    <a:pt x="564" y="4109"/>
                  </a:cubicBezTo>
                  <a:cubicBezTo>
                    <a:pt x="553" y="4109"/>
                    <a:pt x="544" y="4107"/>
                    <a:pt x="536" y="4102"/>
                  </a:cubicBezTo>
                  <a:cubicBezTo>
                    <a:pt x="478" y="4065"/>
                    <a:pt x="551" y="3889"/>
                    <a:pt x="567" y="3634"/>
                  </a:cubicBezTo>
                  <a:cubicBezTo>
                    <a:pt x="582" y="3235"/>
                    <a:pt x="437" y="2804"/>
                    <a:pt x="312" y="2799"/>
                  </a:cubicBezTo>
                  <a:cubicBezTo>
                    <a:pt x="311" y="2799"/>
                    <a:pt x="311" y="2799"/>
                    <a:pt x="310" y="2799"/>
                  </a:cubicBezTo>
                  <a:cubicBezTo>
                    <a:pt x="206" y="2799"/>
                    <a:pt x="68" y="3092"/>
                    <a:pt x="48" y="3385"/>
                  </a:cubicBezTo>
                  <a:cubicBezTo>
                    <a:pt x="1" y="3884"/>
                    <a:pt x="323" y="4024"/>
                    <a:pt x="447" y="4751"/>
                  </a:cubicBezTo>
                  <a:cubicBezTo>
                    <a:pt x="504" y="5062"/>
                    <a:pt x="447" y="5052"/>
                    <a:pt x="510" y="5452"/>
                  </a:cubicBezTo>
                  <a:cubicBezTo>
                    <a:pt x="530" y="5592"/>
                    <a:pt x="556" y="5721"/>
                    <a:pt x="587" y="5851"/>
                  </a:cubicBezTo>
                  <a:cubicBezTo>
                    <a:pt x="671" y="5893"/>
                    <a:pt x="759" y="5924"/>
                    <a:pt x="852" y="5934"/>
                  </a:cubicBezTo>
                  <a:cubicBezTo>
                    <a:pt x="852" y="5654"/>
                    <a:pt x="915" y="5374"/>
                    <a:pt x="1029" y="5119"/>
                  </a:cubicBezTo>
                  <a:cubicBezTo>
                    <a:pt x="1288" y="4564"/>
                    <a:pt x="1776" y="4195"/>
                    <a:pt x="1724" y="4117"/>
                  </a:cubicBezTo>
                  <a:cubicBezTo>
                    <a:pt x="1720" y="4110"/>
                    <a:pt x="1712" y="4107"/>
                    <a:pt x="1700" y="4107"/>
                  </a:cubicBezTo>
                  <a:cubicBezTo>
                    <a:pt x="1622" y="4107"/>
                    <a:pt x="1402" y="4256"/>
                    <a:pt x="1289" y="4256"/>
                  </a:cubicBezTo>
                  <a:cubicBezTo>
                    <a:pt x="1267" y="4256"/>
                    <a:pt x="1249" y="4250"/>
                    <a:pt x="1236" y="4237"/>
                  </a:cubicBezTo>
                  <a:cubicBezTo>
                    <a:pt x="1148" y="4138"/>
                    <a:pt x="1309" y="3743"/>
                    <a:pt x="1532" y="3453"/>
                  </a:cubicBezTo>
                  <a:cubicBezTo>
                    <a:pt x="1839" y="3048"/>
                    <a:pt x="2212" y="2882"/>
                    <a:pt x="2187" y="2814"/>
                  </a:cubicBezTo>
                  <a:cubicBezTo>
                    <a:pt x="2181" y="2801"/>
                    <a:pt x="2162" y="2797"/>
                    <a:pt x="2135" y="2797"/>
                  </a:cubicBezTo>
                  <a:cubicBezTo>
                    <a:pt x="2059" y="2797"/>
                    <a:pt x="1918" y="2834"/>
                    <a:pt x="1838" y="2834"/>
                  </a:cubicBezTo>
                  <a:cubicBezTo>
                    <a:pt x="1808" y="2834"/>
                    <a:pt x="1787" y="2829"/>
                    <a:pt x="1782" y="2814"/>
                  </a:cubicBezTo>
                  <a:cubicBezTo>
                    <a:pt x="1766" y="2762"/>
                    <a:pt x="1974" y="2632"/>
                    <a:pt x="2316" y="2347"/>
                  </a:cubicBezTo>
                  <a:cubicBezTo>
                    <a:pt x="2726" y="2015"/>
                    <a:pt x="2784" y="1911"/>
                    <a:pt x="2778" y="1817"/>
                  </a:cubicBezTo>
                  <a:cubicBezTo>
                    <a:pt x="2768" y="1641"/>
                    <a:pt x="2555" y="1594"/>
                    <a:pt x="2571" y="1464"/>
                  </a:cubicBezTo>
                  <a:cubicBezTo>
                    <a:pt x="2586" y="1309"/>
                    <a:pt x="2893" y="1329"/>
                    <a:pt x="3209" y="1049"/>
                  </a:cubicBezTo>
                  <a:cubicBezTo>
                    <a:pt x="3401" y="878"/>
                    <a:pt x="3609" y="722"/>
                    <a:pt x="3573" y="670"/>
                  </a:cubicBezTo>
                  <a:cubicBezTo>
                    <a:pt x="3567" y="662"/>
                    <a:pt x="3555" y="658"/>
                    <a:pt x="3539" y="658"/>
                  </a:cubicBezTo>
                  <a:cubicBezTo>
                    <a:pt x="3417" y="658"/>
                    <a:pt x="3038" y="852"/>
                    <a:pt x="2958" y="852"/>
                  </a:cubicBezTo>
                  <a:cubicBezTo>
                    <a:pt x="2951" y="852"/>
                    <a:pt x="2946" y="850"/>
                    <a:pt x="2944" y="847"/>
                  </a:cubicBezTo>
                  <a:cubicBezTo>
                    <a:pt x="2924" y="815"/>
                    <a:pt x="4045" y="218"/>
                    <a:pt x="4492" y="104"/>
                  </a:cubicBezTo>
                  <a:cubicBezTo>
                    <a:pt x="4891" y="0"/>
                    <a:pt x="4092" y="52"/>
                    <a:pt x="4087" y="21"/>
                  </a:cubicBezTo>
                  <a:cubicBezTo>
                    <a:pt x="4086" y="15"/>
                    <a:pt x="4067" y="12"/>
                    <a:pt x="4035" y="1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63"/>
            <p:cNvSpPr/>
            <p:nvPr/>
          </p:nvSpPr>
          <p:spPr>
            <a:xfrm>
              <a:off x="361550" y="3005650"/>
              <a:ext cx="187700" cy="194700"/>
            </a:xfrm>
            <a:custGeom>
              <a:avLst/>
              <a:gdLst/>
              <a:ahLst/>
              <a:cxnLst/>
              <a:rect l="l" t="t" r="r" b="b"/>
              <a:pathLst>
                <a:path w="7508" h="7788" extrusionOk="0">
                  <a:moveTo>
                    <a:pt x="0" y="0"/>
                  </a:moveTo>
                  <a:cubicBezTo>
                    <a:pt x="0" y="0"/>
                    <a:pt x="1568" y="852"/>
                    <a:pt x="2212" y="1874"/>
                  </a:cubicBezTo>
                  <a:cubicBezTo>
                    <a:pt x="2856" y="2897"/>
                    <a:pt x="2762" y="2845"/>
                    <a:pt x="3411" y="4880"/>
                  </a:cubicBezTo>
                  <a:cubicBezTo>
                    <a:pt x="4055" y="6910"/>
                    <a:pt x="5576" y="7788"/>
                    <a:pt x="5576" y="7788"/>
                  </a:cubicBezTo>
                  <a:cubicBezTo>
                    <a:pt x="5576" y="7788"/>
                    <a:pt x="6770" y="7720"/>
                    <a:pt x="7139" y="5846"/>
                  </a:cubicBezTo>
                  <a:cubicBezTo>
                    <a:pt x="7507" y="3967"/>
                    <a:pt x="6126" y="2025"/>
                    <a:pt x="5576" y="1355"/>
                  </a:cubicBezTo>
                  <a:cubicBezTo>
                    <a:pt x="5021" y="691"/>
                    <a:pt x="3640" y="898"/>
                    <a:pt x="2788" y="447"/>
                  </a:cubicBezTo>
                  <a:cubicBezTo>
                    <a:pt x="1937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63"/>
            <p:cNvSpPr/>
            <p:nvPr/>
          </p:nvSpPr>
          <p:spPr>
            <a:xfrm>
              <a:off x="361675" y="3007975"/>
              <a:ext cx="168500" cy="192375"/>
            </a:xfrm>
            <a:custGeom>
              <a:avLst/>
              <a:gdLst/>
              <a:ahLst/>
              <a:cxnLst/>
              <a:rect l="l" t="t" r="r" b="b"/>
              <a:pathLst>
                <a:path w="6740" h="7695" extrusionOk="0">
                  <a:moveTo>
                    <a:pt x="1186" y="14"/>
                  </a:moveTo>
                  <a:cubicBezTo>
                    <a:pt x="1140" y="14"/>
                    <a:pt x="1114" y="19"/>
                    <a:pt x="1111" y="27"/>
                  </a:cubicBezTo>
                  <a:cubicBezTo>
                    <a:pt x="1106" y="68"/>
                    <a:pt x="0" y="1"/>
                    <a:pt x="551" y="136"/>
                  </a:cubicBezTo>
                  <a:cubicBezTo>
                    <a:pt x="1169" y="281"/>
                    <a:pt x="2716" y="1055"/>
                    <a:pt x="2690" y="1101"/>
                  </a:cubicBezTo>
                  <a:cubicBezTo>
                    <a:pt x="2687" y="1105"/>
                    <a:pt x="2681" y="1107"/>
                    <a:pt x="2672" y="1107"/>
                  </a:cubicBezTo>
                  <a:cubicBezTo>
                    <a:pt x="2566" y="1107"/>
                    <a:pt x="2045" y="857"/>
                    <a:pt x="1869" y="857"/>
                  </a:cubicBezTo>
                  <a:cubicBezTo>
                    <a:pt x="1844" y="857"/>
                    <a:pt x="1827" y="862"/>
                    <a:pt x="1818" y="873"/>
                  </a:cubicBezTo>
                  <a:cubicBezTo>
                    <a:pt x="1771" y="935"/>
                    <a:pt x="2062" y="1138"/>
                    <a:pt x="2321" y="1361"/>
                  </a:cubicBezTo>
                  <a:cubicBezTo>
                    <a:pt x="2757" y="1724"/>
                    <a:pt x="3178" y="1698"/>
                    <a:pt x="3204" y="1901"/>
                  </a:cubicBezTo>
                  <a:cubicBezTo>
                    <a:pt x="3225" y="2067"/>
                    <a:pt x="2929" y="2129"/>
                    <a:pt x="2918" y="2353"/>
                  </a:cubicBezTo>
                  <a:cubicBezTo>
                    <a:pt x="2908" y="2482"/>
                    <a:pt x="2991" y="2612"/>
                    <a:pt x="3552" y="3048"/>
                  </a:cubicBezTo>
                  <a:cubicBezTo>
                    <a:pt x="4024" y="3412"/>
                    <a:pt x="4315" y="3583"/>
                    <a:pt x="4289" y="3650"/>
                  </a:cubicBezTo>
                  <a:cubicBezTo>
                    <a:pt x="4282" y="3669"/>
                    <a:pt x="4255" y="3676"/>
                    <a:pt x="4216" y="3676"/>
                  </a:cubicBezTo>
                  <a:cubicBezTo>
                    <a:pt x="4110" y="3676"/>
                    <a:pt x="3916" y="3625"/>
                    <a:pt x="3808" y="3625"/>
                  </a:cubicBezTo>
                  <a:cubicBezTo>
                    <a:pt x="3769" y="3625"/>
                    <a:pt x="3741" y="3632"/>
                    <a:pt x="3733" y="3650"/>
                  </a:cubicBezTo>
                  <a:cubicBezTo>
                    <a:pt x="3702" y="3739"/>
                    <a:pt x="4216" y="3952"/>
                    <a:pt x="4637" y="4476"/>
                  </a:cubicBezTo>
                  <a:cubicBezTo>
                    <a:pt x="4943" y="4855"/>
                    <a:pt x="5166" y="5369"/>
                    <a:pt x="5047" y="5494"/>
                  </a:cubicBezTo>
                  <a:cubicBezTo>
                    <a:pt x="5027" y="5515"/>
                    <a:pt x="4998" y="5523"/>
                    <a:pt x="4963" y="5523"/>
                  </a:cubicBezTo>
                  <a:cubicBezTo>
                    <a:pt x="4799" y="5523"/>
                    <a:pt x="4508" y="5329"/>
                    <a:pt x="4404" y="5329"/>
                  </a:cubicBezTo>
                  <a:cubicBezTo>
                    <a:pt x="4389" y="5329"/>
                    <a:pt x="4378" y="5333"/>
                    <a:pt x="4372" y="5343"/>
                  </a:cubicBezTo>
                  <a:cubicBezTo>
                    <a:pt x="4299" y="5442"/>
                    <a:pt x="4974" y="5914"/>
                    <a:pt x="5332" y="6641"/>
                  </a:cubicBezTo>
                  <a:cubicBezTo>
                    <a:pt x="5488" y="6968"/>
                    <a:pt x="5571" y="7331"/>
                    <a:pt x="5571" y="7695"/>
                  </a:cubicBezTo>
                  <a:cubicBezTo>
                    <a:pt x="5701" y="7679"/>
                    <a:pt x="5826" y="7643"/>
                    <a:pt x="5940" y="7586"/>
                  </a:cubicBezTo>
                  <a:cubicBezTo>
                    <a:pt x="5981" y="7420"/>
                    <a:pt x="6018" y="7248"/>
                    <a:pt x="6049" y="7067"/>
                  </a:cubicBezTo>
                  <a:cubicBezTo>
                    <a:pt x="6132" y="6547"/>
                    <a:pt x="6054" y="6563"/>
                    <a:pt x="6132" y="6158"/>
                  </a:cubicBezTo>
                  <a:cubicBezTo>
                    <a:pt x="6298" y="5213"/>
                    <a:pt x="6739" y="5037"/>
                    <a:pt x="6682" y="4388"/>
                  </a:cubicBezTo>
                  <a:cubicBezTo>
                    <a:pt x="6646" y="4011"/>
                    <a:pt x="6456" y="3630"/>
                    <a:pt x="6316" y="3630"/>
                  </a:cubicBezTo>
                  <a:cubicBezTo>
                    <a:pt x="6315" y="3630"/>
                    <a:pt x="6314" y="3630"/>
                    <a:pt x="6314" y="3630"/>
                  </a:cubicBezTo>
                  <a:cubicBezTo>
                    <a:pt x="6137" y="3640"/>
                    <a:pt x="5940" y="4196"/>
                    <a:pt x="5966" y="4715"/>
                  </a:cubicBezTo>
                  <a:cubicBezTo>
                    <a:pt x="5976" y="5042"/>
                    <a:pt x="6080" y="5270"/>
                    <a:pt x="6002" y="5317"/>
                  </a:cubicBezTo>
                  <a:cubicBezTo>
                    <a:pt x="5991" y="5325"/>
                    <a:pt x="5978" y="5329"/>
                    <a:pt x="5962" y="5329"/>
                  </a:cubicBezTo>
                  <a:cubicBezTo>
                    <a:pt x="5875" y="5329"/>
                    <a:pt x="5729" y="5212"/>
                    <a:pt x="5654" y="5057"/>
                  </a:cubicBezTo>
                  <a:cubicBezTo>
                    <a:pt x="5519" y="4798"/>
                    <a:pt x="5680" y="4569"/>
                    <a:pt x="5737" y="4128"/>
                  </a:cubicBezTo>
                  <a:cubicBezTo>
                    <a:pt x="5805" y="3619"/>
                    <a:pt x="5597" y="2264"/>
                    <a:pt x="5363" y="2186"/>
                  </a:cubicBezTo>
                  <a:cubicBezTo>
                    <a:pt x="5361" y="2186"/>
                    <a:pt x="5358" y="2185"/>
                    <a:pt x="5356" y="2185"/>
                  </a:cubicBezTo>
                  <a:cubicBezTo>
                    <a:pt x="5247" y="2185"/>
                    <a:pt x="5195" y="2953"/>
                    <a:pt x="5104" y="3085"/>
                  </a:cubicBezTo>
                  <a:cubicBezTo>
                    <a:pt x="5031" y="2913"/>
                    <a:pt x="4943" y="2706"/>
                    <a:pt x="4839" y="2462"/>
                  </a:cubicBezTo>
                  <a:cubicBezTo>
                    <a:pt x="4559" y="1802"/>
                    <a:pt x="4471" y="1683"/>
                    <a:pt x="4367" y="1574"/>
                  </a:cubicBezTo>
                  <a:cubicBezTo>
                    <a:pt x="4143" y="1345"/>
                    <a:pt x="4008" y="1351"/>
                    <a:pt x="3552" y="1101"/>
                  </a:cubicBezTo>
                  <a:cubicBezTo>
                    <a:pt x="2877" y="728"/>
                    <a:pt x="2861" y="546"/>
                    <a:pt x="2425" y="343"/>
                  </a:cubicBezTo>
                  <a:cubicBezTo>
                    <a:pt x="1891" y="93"/>
                    <a:pt x="1374" y="14"/>
                    <a:pt x="1186" y="14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63"/>
            <p:cNvSpPr/>
            <p:nvPr/>
          </p:nvSpPr>
          <p:spPr>
            <a:xfrm>
              <a:off x="381400" y="3011350"/>
              <a:ext cx="126825" cy="219125"/>
            </a:xfrm>
            <a:custGeom>
              <a:avLst/>
              <a:gdLst/>
              <a:ahLst/>
              <a:cxnLst/>
              <a:rect l="l" t="t" r="r" b="b"/>
              <a:pathLst>
                <a:path w="5073" h="8765" extrusionOk="0">
                  <a:moveTo>
                    <a:pt x="21" y="1"/>
                  </a:moveTo>
                  <a:lnTo>
                    <a:pt x="1" y="94"/>
                  </a:lnTo>
                  <a:cubicBezTo>
                    <a:pt x="940" y="338"/>
                    <a:pt x="1807" y="795"/>
                    <a:pt x="2539" y="1423"/>
                  </a:cubicBezTo>
                  <a:cubicBezTo>
                    <a:pt x="3671" y="2394"/>
                    <a:pt x="4969" y="4248"/>
                    <a:pt x="4746" y="7555"/>
                  </a:cubicBezTo>
                  <a:cubicBezTo>
                    <a:pt x="4746" y="7555"/>
                    <a:pt x="4746" y="7560"/>
                    <a:pt x="4746" y="7565"/>
                  </a:cubicBezTo>
                  <a:cubicBezTo>
                    <a:pt x="4777" y="7960"/>
                    <a:pt x="4761" y="8354"/>
                    <a:pt x="4694" y="8744"/>
                  </a:cubicBezTo>
                  <a:lnTo>
                    <a:pt x="4793" y="8764"/>
                  </a:lnTo>
                  <a:cubicBezTo>
                    <a:pt x="4855" y="8365"/>
                    <a:pt x="4876" y="7960"/>
                    <a:pt x="4844" y="7560"/>
                  </a:cubicBezTo>
                  <a:cubicBezTo>
                    <a:pt x="5073" y="4211"/>
                    <a:pt x="3749" y="2332"/>
                    <a:pt x="2602" y="1351"/>
                  </a:cubicBezTo>
                  <a:cubicBezTo>
                    <a:pt x="1854" y="707"/>
                    <a:pt x="971" y="245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63"/>
            <p:cNvSpPr/>
            <p:nvPr/>
          </p:nvSpPr>
          <p:spPr>
            <a:xfrm>
              <a:off x="646300" y="296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63"/>
            <p:cNvSpPr/>
            <p:nvPr/>
          </p:nvSpPr>
          <p:spPr>
            <a:xfrm>
              <a:off x="541575" y="3074050"/>
              <a:ext cx="92050" cy="171475"/>
            </a:xfrm>
            <a:custGeom>
              <a:avLst/>
              <a:gdLst/>
              <a:ahLst/>
              <a:cxnLst/>
              <a:rect l="l" t="t" r="r" b="b"/>
              <a:pathLst>
                <a:path w="3682" h="6859" extrusionOk="0">
                  <a:moveTo>
                    <a:pt x="3655" y="0"/>
                  </a:moveTo>
                  <a:cubicBezTo>
                    <a:pt x="3645" y="6"/>
                    <a:pt x="2653" y="301"/>
                    <a:pt x="1755" y="1298"/>
                  </a:cubicBezTo>
                  <a:cubicBezTo>
                    <a:pt x="924" y="2212"/>
                    <a:pt x="0" y="3920"/>
                    <a:pt x="317" y="6859"/>
                  </a:cubicBezTo>
                  <a:lnTo>
                    <a:pt x="415" y="6848"/>
                  </a:lnTo>
                  <a:cubicBezTo>
                    <a:pt x="104" y="3946"/>
                    <a:pt x="1007" y="2264"/>
                    <a:pt x="1822" y="1361"/>
                  </a:cubicBezTo>
                  <a:cubicBezTo>
                    <a:pt x="2705" y="390"/>
                    <a:pt x="3671" y="94"/>
                    <a:pt x="3681" y="94"/>
                  </a:cubicBezTo>
                  <a:lnTo>
                    <a:pt x="3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63"/>
            <p:cNvSpPr/>
            <p:nvPr/>
          </p:nvSpPr>
          <p:spPr>
            <a:xfrm>
              <a:off x="359850" y="3004350"/>
              <a:ext cx="191075" cy="197300"/>
            </a:xfrm>
            <a:custGeom>
              <a:avLst/>
              <a:gdLst/>
              <a:ahLst/>
              <a:cxnLst/>
              <a:rect l="l" t="t" r="r" b="b"/>
              <a:pathLst>
                <a:path w="7643" h="7892" extrusionOk="0">
                  <a:moveTo>
                    <a:pt x="255" y="104"/>
                  </a:moveTo>
                  <a:cubicBezTo>
                    <a:pt x="759" y="115"/>
                    <a:pt x="2155" y="187"/>
                    <a:pt x="2830" y="546"/>
                  </a:cubicBezTo>
                  <a:cubicBezTo>
                    <a:pt x="3199" y="743"/>
                    <a:pt x="3666" y="815"/>
                    <a:pt x="4118" y="883"/>
                  </a:cubicBezTo>
                  <a:cubicBezTo>
                    <a:pt x="4725" y="982"/>
                    <a:pt x="5296" y="1070"/>
                    <a:pt x="5603" y="1438"/>
                  </a:cubicBezTo>
                  <a:cubicBezTo>
                    <a:pt x="5935" y="1833"/>
                    <a:pt x="7549" y="3905"/>
                    <a:pt x="7160" y="5883"/>
                  </a:cubicBezTo>
                  <a:cubicBezTo>
                    <a:pt x="6828" y="7591"/>
                    <a:pt x="5790" y="7778"/>
                    <a:pt x="5655" y="7793"/>
                  </a:cubicBezTo>
                  <a:cubicBezTo>
                    <a:pt x="5504" y="7700"/>
                    <a:pt x="4123" y="6807"/>
                    <a:pt x="3526" y="4917"/>
                  </a:cubicBezTo>
                  <a:cubicBezTo>
                    <a:pt x="3401" y="4533"/>
                    <a:pt x="3308" y="4226"/>
                    <a:pt x="3225" y="3967"/>
                  </a:cubicBezTo>
                  <a:cubicBezTo>
                    <a:pt x="2887" y="2877"/>
                    <a:pt x="2841" y="2726"/>
                    <a:pt x="2321" y="1901"/>
                  </a:cubicBezTo>
                  <a:cubicBezTo>
                    <a:pt x="1802" y="1075"/>
                    <a:pt x="676" y="353"/>
                    <a:pt x="255" y="104"/>
                  </a:cubicBezTo>
                  <a:close/>
                  <a:moveTo>
                    <a:pt x="68" y="0"/>
                  </a:moveTo>
                  <a:cubicBezTo>
                    <a:pt x="16" y="0"/>
                    <a:pt x="1" y="68"/>
                    <a:pt x="42" y="94"/>
                  </a:cubicBezTo>
                  <a:cubicBezTo>
                    <a:pt x="58" y="99"/>
                    <a:pt x="1605" y="950"/>
                    <a:pt x="2238" y="1952"/>
                  </a:cubicBezTo>
                  <a:cubicBezTo>
                    <a:pt x="2758" y="2773"/>
                    <a:pt x="2794" y="2887"/>
                    <a:pt x="3131" y="3993"/>
                  </a:cubicBezTo>
                  <a:cubicBezTo>
                    <a:pt x="3209" y="4247"/>
                    <a:pt x="3308" y="4559"/>
                    <a:pt x="3432" y="4948"/>
                  </a:cubicBezTo>
                  <a:cubicBezTo>
                    <a:pt x="4076" y="6973"/>
                    <a:pt x="5603" y="7876"/>
                    <a:pt x="5618" y="7881"/>
                  </a:cubicBezTo>
                  <a:cubicBezTo>
                    <a:pt x="5623" y="7887"/>
                    <a:pt x="5634" y="7892"/>
                    <a:pt x="5644" y="7892"/>
                  </a:cubicBezTo>
                  <a:lnTo>
                    <a:pt x="5644" y="7887"/>
                  </a:lnTo>
                  <a:cubicBezTo>
                    <a:pt x="5660" y="7887"/>
                    <a:pt x="6885" y="7793"/>
                    <a:pt x="7254" y="5898"/>
                  </a:cubicBezTo>
                  <a:cubicBezTo>
                    <a:pt x="7643" y="3925"/>
                    <a:pt x="6148" y="1937"/>
                    <a:pt x="5680" y="1371"/>
                  </a:cubicBezTo>
                  <a:cubicBezTo>
                    <a:pt x="5348" y="976"/>
                    <a:pt x="4756" y="883"/>
                    <a:pt x="4133" y="784"/>
                  </a:cubicBezTo>
                  <a:cubicBezTo>
                    <a:pt x="3692" y="717"/>
                    <a:pt x="3230" y="644"/>
                    <a:pt x="2877" y="457"/>
                  </a:cubicBezTo>
                  <a:cubicBezTo>
                    <a:pt x="2026" y="6"/>
                    <a:pt x="15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63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0" y="0"/>
                  </a:moveTo>
                  <a:cubicBezTo>
                    <a:pt x="0" y="3"/>
                    <a:pt x="1" y="6"/>
                    <a:pt x="2" y="8"/>
                  </a:cubicBezTo>
                  <a:lnTo>
                    <a:pt x="2" y="8"/>
                  </a:lnTo>
                  <a:lnTo>
                    <a:pt x="0" y="0"/>
                  </a:lnTo>
                  <a:close/>
                  <a:moveTo>
                    <a:pt x="6153" y="0"/>
                  </a:moveTo>
                  <a:lnTo>
                    <a:pt x="6151" y="8"/>
                  </a:lnTo>
                  <a:lnTo>
                    <a:pt x="6151" y="8"/>
                  </a:lnTo>
                  <a:cubicBezTo>
                    <a:pt x="6152" y="6"/>
                    <a:pt x="6153" y="3"/>
                    <a:pt x="6153" y="0"/>
                  </a:cubicBezTo>
                  <a:close/>
                  <a:moveTo>
                    <a:pt x="2" y="8"/>
                  </a:move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ubicBezTo>
                    <a:pt x="4367" y="1859"/>
                    <a:pt x="5467" y="1781"/>
                    <a:pt x="5924" y="1672"/>
                  </a:cubicBezTo>
                  <a:lnTo>
                    <a:pt x="6151" y="8"/>
                  </a:lnTo>
                  <a:lnTo>
                    <a:pt x="6151" y="8"/>
                  </a:lnTo>
                  <a:cubicBezTo>
                    <a:pt x="6107" y="171"/>
                    <a:pt x="4749" y="301"/>
                    <a:pt x="3079" y="301"/>
                  </a:cubicBezTo>
                  <a:cubicBezTo>
                    <a:pt x="1404" y="301"/>
                    <a:pt x="46" y="171"/>
                    <a:pt x="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63"/>
            <p:cNvSpPr/>
            <p:nvPr/>
          </p:nvSpPr>
          <p:spPr>
            <a:xfrm>
              <a:off x="442925" y="3221500"/>
              <a:ext cx="153825" cy="46475"/>
            </a:xfrm>
            <a:custGeom>
              <a:avLst/>
              <a:gdLst/>
              <a:ahLst/>
              <a:cxnLst/>
              <a:rect l="l" t="t" r="r" b="b"/>
              <a:pathLst>
                <a:path w="6153" h="1859" extrusionOk="0">
                  <a:moveTo>
                    <a:pt x="3079" y="1859"/>
                  </a:moveTo>
                  <a:cubicBezTo>
                    <a:pt x="4367" y="1859"/>
                    <a:pt x="5467" y="1781"/>
                    <a:pt x="5924" y="1672"/>
                  </a:cubicBezTo>
                  <a:lnTo>
                    <a:pt x="6153" y="0"/>
                  </a:lnTo>
                  <a:cubicBezTo>
                    <a:pt x="6153" y="166"/>
                    <a:pt x="4777" y="301"/>
                    <a:pt x="3079" y="301"/>
                  </a:cubicBezTo>
                  <a:cubicBezTo>
                    <a:pt x="1376" y="301"/>
                    <a:pt x="0" y="166"/>
                    <a:pt x="0" y="0"/>
                  </a:cubicBezTo>
                  <a:lnTo>
                    <a:pt x="229" y="1672"/>
                  </a:lnTo>
                  <a:cubicBezTo>
                    <a:pt x="686" y="1781"/>
                    <a:pt x="1792" y="1859"/>
                    <a:pt x="3079" y="18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63"/>
            <p:cNvSpPr/>
            <p:nvPr/>
          </p:nvSpPr>
          <p:spPr>
            <a:xfrm>
              <a:off x="441700" y="3220250"/>
              <a:ext cx="156350" cy="48900"/>
            </a:xfrm>
            <a:custGeom>
              <a:avLst/>
              <a:gdLst/>
              <a:ahLst/>
              <a:cxnLst/>
              <a:rect l="l" t="t" r="r" b="b"/>
              <a:pathLst>
                <a:path w="6254" h="1956" extrusionOk="0">
                  <a:moveTo>
                    <a:pt x="117" y="164"/>
                  </a:moveTo>
                  <a:cubicBezTo>
                    <a:pt x="231" y="211"/>
                    <a:pt x="470" y="263"/>
                    <a:pt x="948" y="310"/>
                  </a:cubicBezTo>
                  <a:cubicBezTo>
                    <a:pt x="1529" y="367"/>
                    <a:pt x="2303" y="398"/>
                    <a:pt x="3128" y="398"/>
                  </a:cubicBezTo>
                  <a:cubicBezTo>
                    <a:pt x="3948" y="398"/>
                    <a:pt x="4722" y="367"/>
                    <a:pt x="5303" y="310"/>
                  </a:cubicBezTo>
                  <a:cubicBezTo>
                    <a:pt x="5786" y="263"/>
                    <a:pt x="6020" y="211"/>
                    <a:pt x="6139" y="164"/>
                  </a:cubicBezTo>
                  <a:lnTo>
                    <a:pt x="6139" y="164"/>
                  </a:lnTo>
                  <a:lnTo>
                    <a:pt x="5932" y="1680"/>
                  </a:lnTo>
                  <a:cubicBezTo>
                    <a:pt x="5444" y="1789"/>
                    <a:pt x="4348" y="1857"/>
                    <a:pt x="3128" y="1857"/>
                  </a:cubicBezTo>
                  <a:cubicBezTo>
                    <a:pt x="1903" y="1857"/>
                    <a:pt x="813" y="1789"/>
                    <a:pt x="325" y="1680"/>
                  </a:cubicBezTo>
                  <a:lnTo>
                    <a:pt x="117" y="164"/>
                  </a:lnTo>
                  <a:close/>
                  <a:moveTo>
                    <a:pt x="51" y="1"/>
                  </a:moveTo>
                  <a:cubicBezTo>
                    <a:pt x="26" y="1"/>
                    <a:pt x="0" y="18"/>
                    <a:pt x="3" y="50"/>
                  </a:cubicBezTo>
                  <a:cubicBezTo>
                    <a:pt x="3" y="60"/>
                    <a:pt x="3" y="71"/>
                    <a:pt x="8" y="81"/>
                  </a:cubicBezTo>
                  <a:lnTo>
                    <a:pt x="231" y="1727"/>
                  </a:lnTo>
                  <a:cubicBezTo>
                    <a:pt x="231" y="1748"/>
                    <a:pt x="247" y="1763"/>
                    <a:pt x="268" y="1768"/>
                  </a:cubicBezTo>
                  <a:cubicBezTo>
                    <a:pt x="745" y="1883"/>
                    <a:pt x="1867" y="1955"/>
                    <a:pt x="3128" y="1955"/>
                  </a:cubicBezTo>
                  <a:cubicBezTo>
                    <a:pt x="4385" y="1955"/>
                    <a:pt x="5506" y="1883"/>
                    <a:pt x="5984" y="1768"/>
                  </a:cubicBezTo>
                  <a:cubicBezTo>
                    <a:pt x="6004" y="1763"/>
                    <a:pt x="6020" y="1748"/>
                    <a:pt x="6020" y="1727"/>
                  </a:cubicBezTo>
                  <a:lnTo>
                    <a:pt x="6248" y="81"/>
                  </a:lnTo>
                  <a:cubicBezTo>
                    <a:pt x="6254" y="71"/>
                    <a:pt x="6254" y="60"/>
                    <a:pt x="6248" y="50"/>
                  </a:cubicBezTo>
                  <a:cubicBezTo>
                    <a:pt x="6248" y="20"/>
                    <a:pt x="6224" y="5"/>
                    <a:pt x="6200" y="5"/>
                  </a:cubicBezTo>
                  <a:cubicBezTo>
                    <a:pt x="6179" y="5"/>
                    <a:pt x="6157" y="18"/>
                    <a:pt x="6155" y="45"/>
                  </a:cubicBezTo>
                  <a:cubicBezTo>
                    <a:pt x="6072" y="149"/>
                    <a:pt x="4956" y="299"/>
                    <a:pt x="3128" y="299"/>
                  </a:cubicBezTo>
                  <a:cubicBezTo>
                    <a:pt x="1295" y="299"/>
                    <a:pt x="179" y="149"/>
                    <a:pt x="101" y="45"/>
                  </a:cubicBezTo>
                  <a:cubicBezTo>
                    <a:pt x="99" y="15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63"/>
            <p:cNvSpPr/>
            <p:nvPr/>
          </p:nvSpPr>
          <p:spPr>
            <a:xfrm>
              <a:off x="454225" y="3484450"/>
              <a:ext cx="130850" cy="29625"/>
            </a:xfrm>
            <a:custGeom>
              <a:avLst/>
              <a:gdLst/>
              <a:ahLst/>
              <a:cxnLst/>
              <a:rect l="l" t="t" r="r" b="b"/>
              <a:pathLst>
                <a:path w="5234" h="1185" extrusionOk="0">
                  <a:moveTo>
                    <a:pt x="2617" y="0"/>
                  </a:moveTo>
                  <a:cubicBezTo>
                    <a:pt x="1173" y="0"/>
                    <a:pt x="0" y="265"/>
                    <a:pt x="0" y="592"/>
                  </a:cubicBezTo>
                  <a:cubicBezTo>
                    <a:pt x="0" y="919"/>
                    <a:pt x="1173" y="1184"/>
                    <a:pt x="2617" y="1184"/>
                  </a:cubicBezTo>
                  <a:cubicBezTo>
                    <a:pt x="4060" y="1184"/>
                    <a:pt x="5233" y="919"/>
                    <a:pt x="5233" y="592"/>
                  </a:cubicBezTo>
                  <a:cubicBezTo>
                    <a:pt x="5233" y="265"/>
                    <a:pt x="4060" y="0"/>
                    <a:pt x="261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22" name="Google Shape;2522;p63"/>
          <p:cNvGrpSpPr/>
          <p:nvPr/>
        </p:nvGrpSpPr>
        <p:grpSpPr>
          <a:xfrm>
            <a:off x="1075496" y="4161667"/>
            <a:ext cx="479612" cy="651591"/>
            <a:chOff x="4285550" y="1948775"/>
            <a:chExt cx="412250" cy="560075"/>
          </a:xfrm>
        </p:grpSpPr>
        <p:sp>
          <p:nvSpPr>
            <p:cNvPr id="2523" name="Google Shape;2523;p63"/>
            <p:cNvSpPr/>
            <p:nvPr/>
          </p:nvSpPr>
          <p:spPr>
            <a:xfrm>
              <a:off x="4285550" y="1948775"/>
              <a:ext cx="79075" cy="166225"/>
            </a:xfrm>
            <a:custGeom>
              <a:avLst/>
              <a:gdLst/>
              <a:ahLst/>
              <a:cxnLst/>
              <a:rect l="l" t="t" r="r" b="b"/>
              <a:pathLst>
                <a:path w="3163" h="6649" extrusionOk="0">
                  <a:moveTo>
                    <a:pt x="2669" y="103"/>
                  </a:moveTo>
                  <a:lnTo>
                    <a:pt x="3048" y="228"/>
                  </a:lnTo>
                  <a:lnTo>
                    <a:pt x="462" y="6536"/>
                  </a:lnTo>
                  <a:lnTo>
                    <a:pt x="99" y="6416"/>
                  </a:lnTo>
                  <a:lnTo>
                    <a:pt x="99" y="1012"/>
                  </a:lnTo>
                  <a:lnTo>
                    <a:pt x="2669" y="103"/>
                  </a:lnTo>
                  <a:close/>
                  <a:moveTo>
                    <a:pt x="2669" y="1"/>
                  </a:moveTo>
                  <a:cubicBezTo>
                    <a:pt x="2664" y="1"/>
                    <a:pt x="2658" y="2"/>
                    <a:pt x="2653" y="5"/>
                  </a:cubicBezTo>
                  <a:lnTo>
                    <a:pt x="31" y="929"/>
                  </a:lnTo>
                  <a:cubicBezTo>
                    <a:pt x="16" y="934"/>
                    <a:pt x="0" y="955"/>
                    <a:pt x="0" y="976"/>
                  </a:cubicBezTo>
                  <a:lnTo>
                    <a:pt x="0" y="6453"/>
                  </a:lnTo>
                  <a:cubicBezTo>
                    <a:pt x="0" y="6474"/>
                    <a:pt x="16" y="6494"/>
                    <a:pt x="31" y="6499"/>
                  </a:cubicBezTo>
                  <a:lnTo>
                    <a:pt x="473" y="6645"/>
                  </a:lnTo>
                  <a:cubicBezTo>
                    <a:pt x="475" y="6647"/>
                    <a:pt x="478" y="6649"/>
                    <a:pt x="481" y="6649"/>
                  </a:cubicBezTo>
                  <a:cubicBezTo>
                    <a:pt x="483" y="6649"/>
                    <a:pt x="486" y="6647"/>
                    <a:pt x="488" y="6645"/>
                  </a:cubicBezTo>
                  <a:cubicBezTo>
                    <a:pt x="509" y="6645"/>
                    <a:pt x="525" y="6634"/>
                    <a:pt x="535" y="6619"/>
                  </a:cubicBezTo>
                  <a:lnTo>
                    <a:pt x="3157" y="218"/>
                  </a:lnTo>
                  <a:cubicBezTo>
                    <a:pt x="3162" y="202"/>
                    <a:pt x="3162" y="186"/>
                    <a:pt x="3157" y="176"/>
                  </a:cubicBezTo>
                  <a:cubicBezTo>
                    <a:pt x="3152" y="166"/>
                    <a:pt x="3136" y="155"/>
                    <a:pt x="3126" y="150"/>
                  </a:cubicBezTo>
                  <a:lnTo>
                    <a:pt x="2684" y="5"/>
                  </a:lnTo>
                  <a:cubicBezTo>
                    <a:pt x="2679" y="2"/>
                    <a:pt x="2674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63"/>
            <p:cNvSpPr/>
            <p:nvPr/>
          </p:nvSpPr>
          <p:spPr>
            <a:xfrm>
              <a:off x="4297750" y="1953675"/>
              <a:ext cx="65575" cy="160075"/>
            </a:xfrm>
            <a:custGeom>
              <a:avLst/>
              <a:gdLst/>
              <a:ahLst/>
              <a:cxnLst/>
              <a:rect l="l" t="t" r="r" b="b"/>
              <a:pathLst>
                <a:path w="2623" h="6403" extrusionOk="0">
                  <a:moveTo>
                    <a:pt x="2622" y="1"/>
                  </a:moveTo>
                  <a:lnTo>
                    <a:pt x="0" y="925"/>
                  </a:lnTo>
                  <a:lnTo>
                    <a:pt x="0" y="6402"/>
                  </a:lnTo>
                  <a:lnTo>
                    <a:pt x="2622" y="50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63"/>
            <p:cNvSpPr/>
            <p:nvPr/>
          </p:nvSpPr>
          <p:spPr>
            <a:xfrm>
              <a:off x="4296575" y="1952450"/>
              <a:ext cx="67900" cy="162450"/>
            </a:xfrm>
            <a:custGeom>
              <a:avLst/>
              <a:gdLst/>
              <a:ahLst/>
              <a:cxnLst/>
              <a:rect l="l" t="t" r="r" b="b"/>
              <a:pathLst>
                <a:path w="2716" h="6498" extrusionOk="0">
                  <a:moveTo>
                    <a:pt x="2622" y="117"/>
                  </a:moveTo>
                  <a:lnTo>
                    <a:pt x="2622" y="5039"/>
                  </a:lnTo>
                  <a:lnTo>
                    <a:pt x="99" y="6373"/>
                  </a:lnTo>
                  <a:lnTo>
                    <a:pt x="99" y="1005"/>
                  </a:lnTo>
                  <a:lnTo>
                    <a:pt x="2622" y="117"/>
                  </a:lnTo>
                  <a:close/>
                  <a:moveTo>
                    <a:pt x="2670" y="0"/>
                  </a:moveTo>
                  <a:cubicBezTo>
                    <a:pt x="2664" y="0"/>
                    <a:pt x="2659" y="1"/>
                    <a:pt x="2654" y="3"/>
                  </a:cubicBezTo>
                  <a:lnTo>
                    <a:pt x="32" y="927"/>
                  </a:lnTo>
                  <a:cubicBezTo>
                    <a:pt x="16" y="938"/>
                    <a:pt x="1" y="953"/>
                    <a:pt x="1" y="974"/>
                  </a:cubicBezTo>
                  <a:lnTo>
                    <a:pt x="1" y="6451"/>
                  </a:lnTo>
                  <a:cubicBezTo>
                    <a:pt x="1" y="6467"/>
                    <a:pt x="11" y="6482"/>
                    <a:pt x="27" y="6493"/>
                  </a:cubicBezTo>
                  <a:cubicBezTo>
                    <a:pt x="32" y="6498"/>
                    <a:pt x="42" y="6498"/>
                    <a:pt x="47" y="6498"/>
                  </a:cubicBezTo>
                  <a:cubicBezTo>
                    <a:pt x="58" y="6498"/>
                    <a:pt x="63" y="6498"/>
                    <a:pt x="73" y="6493"/>
                  </a:cubicBezTo>
                  <a:lnTo>
                    <a:pt x="2690" y="5112"/>
                  </a:lnTo>
                  <a:cubicBezTo>
                    <a:pt x="2711" y="5106"/>
                    <a:pt x="2716" y="5086"/>
                    <a:pt x="2716" y="5070"/>
                  </a:cubicBezTo>
                  <a:lnTo>
                    <a:pt x="2716" y="50"/>
                  </a:lnTo>
                  <a:cubicBezTo>
                    <a:pt x="2716" y="20"/>
                    <a:pt x="2695" y="0"/>
                    <a:pt x="2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63"/>
            <p:cNvSpPr/>
            <p:nvPr/>
          </p:nvSpPr>
          <p:spPr>
            <a:xfrm>
              <a:off x="4293600" y="2343950"/>
              <a:ext cx="336825" cy="164900"/>
            </a:xfrm>
            <a:custGeom>
              <a:avLst/>
              <a:gdLst/>
              <a:ahLst/>
              <a:cxnLst/>
              <a:rect l="l" t="t" r="r" b="b"/>
              <a:pathLst>
                <a:path w="13473" h="6596" extrusionOk="0">
                  <a:moveTo>
                    <a:pt x="8758" y="0"/>
                  </a:moveTo>
                  <a:cubicBezTo>
                    <a:pt x="8709" y="0"/>
                    <a:pt x="8659" y="11"/>
                    <a:pt x="8613" y="32"/>
                  </a:cubicBezTo>
                  <a:lnTo>
                    <a:pt x="281" y="3947"/>
                  </a:lnTo>
                  <a:cubicBezTo>
                    <a:pt x="0" y="4071"/>
                    <a:pt x="94" y="4347"/>
                    <a:pt x="535" y="4611"/>
                  </a:cubicBezTo>
                  <a:lnTo>
                    <a:pt x="5135" y="6569"/>
                  </a:lnTo>
                  <a:cubicBezTo>
                    <a:pt x="5180" y="6586"/>
                    <a:pt x="5226" y="6595"/>
                    <a:pt x="5272" y="6595"/>
                  </a:cubicBezTo>
                  <a:cubicBezTo>
                    <a:pt x="5321" y="6595"/>
                    <a:pt x="5370" y="6585"/>
                    <a:pt x="5415" y="6563"/>
                  </a:cubicBezTo>
                  <a:lnTo>
                    <a:pt x="12767" y="3230"/>
                  </a:lnTo>
                  <a:cubicBezTo>
                    <a:pt x="13260" y="3043"/>
                    <a:pt x="13473" y="2353"/>
                    <a:pt x="13187" y="2234"/>
                  </a:cubicBezTo>
                  <a:lnTo>
                    <a:pt x="8894" y="27"/>
                  </a:lnTo>
                  <a:cubicBezTo>
                    <a:pt x="8851" y="10"/>
                    <a:pt x="8805" y="0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63"/>
            <p:cNvSpPr/>
            <p:nvPr/>
          </p:nvSpPr>
          <p:spPr>
            <a:xfrm>
              <a:off x="4343550" y="2067000"/>
              <a:ext cx="12625" cy="23125"/>
            </a:xfrm>
            <a:custGeom>
              <a:avLst/>
              <a:gdLst/>
              <a:ahLst/>
              <a:cxnLst/>
              <a:rect l="l" t="t" r="r" b="b"/>
              <a:pathLst>
                <a:path w="505" h="925" extrusionOk="0">
                  <a:moveTo>
                    <a:pt x="1" y="0"/>
                  </a:moveTo>
                  <a:lnTo>
                    <a:pt x="1" y="675"/>
                  </a:lnTo>
                  <a:cubicBezTo>
                    <a:pt x="1" y="815"/>
                    <a:pt x="115" y="924"/>
                    <a:pt x="250" y="924"/>
                  </a:cubicBezTo>
                  <a:cubicBezTo>
                    <a:pt x="390" y="924"/>
                    <a:pt x="505" y="815"/>
                    <a:pt x="505" y="675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4342400" y="2065825"/>
              <a:ext cx="14950" cy="25600"/>
            </a:xfrm>
            <a:custGeom>
              <a:avLst/>
              <a:gdLst/>
              <a:ahLst/>
              <a:cxnLst/>
              <a:rect l="l" t="t" r="r" b="b"/>
              <a:pathLst>
                <a:path w="598" h="1024" extrusionOk="0">
                  <a:moveTo>
                    <a:pt x="499" y="99"/>
                  </a:moveTo>
                  <a:lnTo>
                    <a:pt x="499" y="722"/>
                  </a:lnTo>
                  <a:cubicBezTo>
                    <a:pt x="499" y="857"/>
                    <a:pt x="399" y="925"/>
                    <a:pt x="298" y="925"/>
                  </a:cubicBezTo>
                  <a:cubicBezTo>
                    <a:pt x="198" y="925"/>
                    <a:pt x="96" y="857"/>
                    <a:pt x="94" y="722"/>
                  </a:cubicBez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722"/>
                  </a:lnTo>
                  <a:cubicBezTo>
                    <a:pt x="0" y="888"/>
                    <a:pt x="135" y="1023"/>
                    <a:pt x="296" y="1023"/>
                  </a:cubicBezTo>
                  <a:cubicBezTo>
                    <a:pt x="462" y="1023"/>
                    <a:pt x="597" y="888"/>
                    <a:pt x="597" y="722"/>
                  </a:cubicBezTo>
                  <a:lnTo>
                    <a:pt x="597" y="47"/>
                  </a:lnTo>
                  <a:cubicBezTo>
                    <a:pt x="597" y="21"/>
                    <a:pt x="577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63"/>
            <p:cNvSpPr/>
            <p:nvPr/>
          </p:nvSpPr>
          <p:spPr>
            <a:xfrm>
              <a:off x="4312800" y="1998525"/>
              <a:ext cx="68300" cy="82650"/>
            </a:xfrm>
            <a:custGeom>
              <a:avLst/>
              <a:gdLst/>
              <a:ahLst/>
              <a:cxnLst/>
              <a:rect l="l" t="t" r="r" b="b"/>
              <a:pathLst>
                <a:path w="2732" h="3306" extrusionOk="0">
                  <a:moveTo>
                    <a:pt x="1581" y="1"/>
                  </a:moveTo>
                  <a:cubicBezTo>
                    <a:pt x="1535" y="1"/>
                    <a:pt x="1488" y="8"/>
                    <a:pt x="1444" y="24"/>
                  </a:cubicBezTo>
                  <a:lnTo>
                    <a:pt x="286" y="429"/>
                  </a:lnTo>
                  <a:cubicBezTo>
                    <a:pt x="115" y="491"/>
                    <a:pt x="1" y="652"/>
                    <a:pt x="1" y="834"/>
                  </a:cubicBezTo>
                  <a:lnTo>
                    <a:pt x="1" y="2672"/>
                  </a:lnTo>
                  <a:cubicBezTo>
                    <a:pt x="1" y="2853"/>
                    <a:pt x="120" y="3019"/>
                    <a:pt x="296" y="3077"/>
                  </a:cubicBezTo>
                  <a:lnTo>
                    <a:pt x="930" y="3279"/>
                  </a:lnTo>
                  <a:cubicBezTo>
                    <a:pt x="984" y="3297"/>
                    <a:pt x="1041" y="3306"/>
                    <a:pt x="1098" y="3306"/>
                  </a:cubicBezTo>
                  <a:cubicBezTo>
                    <a:pt x="1188" y="3306"/>
                    <a:pt x="1278" y="3284"/>
                    <a:pt x="1361" y="3243"/>
                  </a:cubicBezTo>
                  <a:lnTo>
                    <a:pt x="2441" y="2672"/>
                  </a:lnTo>
                  <a:cubicBezTo>
                    <a:pt x="2622" y="2578"/>
                    <a:pt x="2731" y="2391"/>
                    <a:pt x="2731" y="2194"/>
                  </a:cubicBezTo>
                  <a:lnTo>
                    <a:pt x="2731" y="756"/>
                  </a:lnTo>
                  <a:cubicBezTo>
                    <a:pt x="2731" y="512"/>
                    <a:pt x="2576" y="299"/>
                    <a:pt x="2342" y="221"/>
                  </a:cubicBezTo>
                  <a:lnTo>
                    <a:pt x="1719" y="24"/>
                  </a:lnTo>
                  <a:cubicBezTo>
                    <a:pt x="1675" y="8"/>
                    <a:pt x="1628" y="1"/>
                    <a:pt x="1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63"/>
            <p:cNvSpPr/>
            <p:nvPr/>
          </p:nvSpPr>
          <p:spPr>
            <a:xfrm>
              <a:off x="4311625" y="1997250"/>
              <a:ext cx="70650" cy="85200"/>
            </a:xfrm>
            <a:custGeom>
              <a:avLst/>
              <a:gdLst/>
              <a:ahLst/>
              <a:cxnLst/>
              <a:rect l="l" t="t" r="r" b="b"/>
              <a:pathLst>
                <a:path w="2826" h="3408" extrusionOk="0">
                  <a:moveTo>
                    <a:pt x="1634" y="101"/>
                  </a:moveTo>
                  <a:cubicBezTo>
                    <a:pt x="1674" y="101"/>
                    <a:pt x="1710" y="106"/>
                    <a:pt x="1745" y="116"/>
                  </a:cubicBezTo>
                  <a:lnTo>
                    <a:pt x="2373" y="319"/>
                  </a:lnTo>
                  <a:cubicBezTo>
                    <a:pt x="2586" y="386"/>
                    <a:pt x="2726" y="584"/>
                    <a:pt x="2726" y="807"/>
                  </a:cubicBezTo>
                  <a:lnTo>
                    <a:pt x="2726" y="2245"/>
                  </a:lnTo>
                  <a:cubicBezTo>
                    <a:pt x="2726" y="2427"/>
                    <a:pt x="2628" y="2593"/>
                    <a:pt x="2467" y="2681"/>
                  </a:cubicBezTo>
                  <a:lnTo>
                    <a:pt x="1382" y="3252"/>
                  </a:lnTo>
                  <a:cubicBezTo>
                    <a:pt x="1310" y="3290"/>
                    <a:pt x="1231" y="3308"/>
                    <a:pt x="1150" y="3308"/>
                  </a:cubicBezTo>
                  <a:cubicBezTo>
                    <a:pt x="1096" y="3308"/>
                    <a:pt x="1041" y="3300"/>
                    <a:pt x="987" y="3283"/>
                  </a:cubicBezTo>
                  <a:lnTo>
                    <a:pt x="359" y="3081"/>
                  </a:lnTo>
                  <a:cubicBezTo>
                    <a:pt x="203" y="3029"/>
                    <a:pt x="99" y="2884"/>
                    <a:pt x="99" y="2723"/>
                  </a:cubicBezTo>
                  <a:lnTo>
                    <a:pt x="99" y="885"/>
                  </a:lnTo>
                  <a:cubicBezTo>
                    <a:pt x="99" y="724"/>
                    <a:pt x="198" y="584"/>
                    <a:pt x="354" y="527"/>
                  </a:cubicBezTo>
                  <a:lnTo>
                    <a:pt x="1512" y="122"/>
                  </a:lnTo>
                  <a:cubicBezTo>
                    <a:pt x="1547" y="106"/>
                    <a:pt x="1593" y="101"/>
                    <a:pt x="1634" y="101"/>
                  </a:cubicBezTo>
                  <a:close/>
                  <a:moveTo>
                    <a:pt x="1632" y="0"/>
                  </a:moveTo>
                  <a:cubicBezTo>
                    <a:pt x="1579" y="0"/>
                    <a:pt x="1527" y="9"/>
                    <a:pt x="1475" y="28"/>
                  </a:cubicBezTo>
                  <a:lnTo>
                    <a:pt x="318" y="438"/>
                  </a:lnTo>
                  <a:cubicBezTo>
                    <a:pt x="131" y="506"/>
                    <a:pt x="1" y="687"/>
                    <a:pt x="1" y="890"/>
                  </a:cubicBezTo>
                  <a:lnTo>
                    <a:pt x="1" y="2723"/>
                  </a:lnTo>
                  <a:cubicBezTo>
                    <a:pt x="1" y="2930"/>
                    <a:pt x="136" y="3112"/>
                    <a:pt x="333" y="3174"/>
                  </a:cubicBezTo>
                  <a:lnTo>
                    <a:pt x="961" y="3382"/>
                  </a:lnTo>
                  <a:cubicBezTo>
                    <a:pt x="1024" y="3398"/>
                    <a:pt x="1086" y="3408"/>
                    <a:pt x="1148" y="3408"/>
                  </a:cubicBezTo>
                  <a:cubicBezTo>
                    <a:pt x="1247" y="3408"/>
                    <a:pt x="1345" y="3382"/>
                    <a:pt x="1429" y="3335"/>
                  </a:cubicBezTo>
                  <a:lnTo>
                    <a:pt x="2508" y="2764"/>
                  </a:lnTo>
                  <a:cubicBezTo>
                    <a:pt x="2706" y="2660"/>
                    <a:pt x="2825" y="2463"/>
                    <a:pt x="2825" y="2245"/>
                  </a:cubicBezTo>
                  <a:lnTo>
                    <a:pt x="2825" y="807"/>
                  </a:lnTo>
                  <a:cubicBezTo>
                    <a:pt x="2825" y="542"/>
                    <a:pt x="2654" y="309"/>
                    <a:pt x="2405" y="225"/>
                  </a:cubicBezTo>
                  <a:lnTo>
                    <a:pt x="1776" y="23"/>
                  </a:lnTo>
                  <a:cubicBezTo>
                    <a:pt x="1729" y="8"/>
                    <a:pt x="1680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63"/>
            <p:cNvSpPr/>
            <p:nvPr/>
          </p:nvSpPr>
          <p:spPr>
            <a:xfrm>
              <a:off x="4341625" y="2010000"/>
              <a:ext cx="39475" cy="68050"/>
            </a:xfrm>
            <a:custGeom>
              <a:avLst/>
              <a:gdLst/>
              <a:ahLst/>
              <a:cxnLst/>
              <a:rect l="l" t="t" r="r" b="b"/>
              <a:pathLst>
                <a:path w="1579" h="2722" extrusionOk="0">
                  <a:moveTo>
                    <a:pt x="1314" y="1"/>
                  </a:moveTo>
                  <a:cubicBezTo>
                    <a:pt x="1285" y="1"/>
                    <a:pt x="1255" y="6"/>
                    <a:pt x="1225" y="17"/>
                  </a:cubicBezTo>
                  <a:lnTo>
                    <a:pt x="561" y="250"/>
                  </a:lnTo>
                  <a:cubicBezTo>
                    <a:pt x="223" y="370"/>
                    <a:pt x="0" y="686"/>
                    <a:pt x="0" y="1039"/>
                  </a:cubicBezTo>
                  <a:lnTo>
                    <a:pt x="0" y="2457"/>
                  </a:lnTo>
                  <a:cubicBezTo>
                    <a:pt x="0" y="2609"/>
                    <a:pt x="127" y="2721"/>
                    <a:pt x="266" y="2721"/>
                  </a:cubicBezTo>
                  <a:cubicBezTo>
                    <a:pt x="307" y="2721"/>
                    <a:pt x="349" y="2712"/>
                    <a:pt x="390" y="2690"/>
                  </a:cubicBezTo>
                  <a:lnTo>
                    <a:pt x="1293" y="2218"/>
                  </a:lnTo>
                  <a:cubicBezTo>
                    <a:pt x="1469" y="2119"/>
                    <a:pt x="1578" y="1937"/>
                    <a:pt x="1578" y="1735"/>
                  </a:cubicBezTo>
                  <a:lnTo>
                    <a:pt x="1578" y="266"/>
                  </a:lnTo>
                  <a:cubicBezTo>
                    <a:pt x="1578" y="115"/>
                    <a:pt x="1454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63"/>
            <p:cNvSpPr/>
            <p:nvPr/>
          </p:nvSpPr>
          <p:spPr>
            <a:xfrm>
              <a:off x="4340325" y="2008775"/>
              <a:ext cx="42050" cy="70450"/>
            </a:xfrm>
            <a:custGeom>
              <a:avLst/>
              <a:gdLst/>
              <a:ahLst/>
              <a:cxnLst/>
              <a:rect l="l" t="t" r="r" b="b"/>
              <a:pathLst>
                <a:path w="1682" h="2818" extrusionOk="0">
                  <a:moveTo>
                    <a:pt x="1366" y="92"/>
                  </a:moveTo>
                  <a:lnTo>
                    <a:pt x="1366" y="97"/>
                  </a:lnTo>
                  <a:cubicBezTo>
                    <a:pt x="1485" y="97"/>
                    <a:pt x="1578" y="195"/>
                    <a:pt x="1578" y="315"/>
                  </a:cubicBezTo>
                  <a:lnTo>
                    <a:pt x="1578" y="1789"/>
                  </a:lnTo>
                  <a:cubicBezTo>
                    <a:pt x="1578" y="1971"/>
                    <a:pt x="1480" y="2137"/>
                    <a:pt x="1319" y="2225"/>
                  </a:cubicBezTo>
                  <a:lnTo>
                    <a:pt x="421" y="2698"/>
                  </a:lnTo>
                  <a:cubicBezTo>
                    <a:pt x="389" y="2715"/>
                    <a:pt x="355" y="2723"/>
                    <a:pt x="320" y="2723"/>
                  </a:cubicBezTo>
                  <a:cubicBezTo>
                    <a:pt x="281" y="2723"/>
                    <a:pt x="241" y="2712"/>
                    <a:pt x="208" y="2693"/>
                  </a:cubicBezTo>
                  <a:cubicBezTo>
                    <a:pt x="140" y="2651"/>
                    <a:pt x="99" y="2584"/>
                    <a:pt x="99" y="2506"/>
                  </a:cubicBezTo>
                  <a:lnTo>
                    <a:pt x="99" y="1088"/>
                  </a:lnTo>
                  <a:cubicBezTo>
                    <a:pt x="99" y="756"/>
                    <a:pt x="312" y="455"/>
                    <a:pt x="628" y="346"/>
                  </a:cubicBezTo>
                  <a:lnTo>
                    <a:pt x="1293" y="107"/>
                  </a:lnTo>
                  <a:cubicBezTo>
                    <a:pt x="1319" y="97"/>
                    <a:pt x="1340" y="92"/>
                    <a:pt x="1366" y="92"/>
                  </a:cubicBezTo>
                  <a:close/>
                  <a:moveTo>
                    <a:pt x="1367" y="0"/>
                  </a:moveTo>
                  <a:cubicBezTo>
                    <a:pt x="1332" y="0"/>
                    <a:pt x="1297" y="6"/>
                    <a:pt x="1262" y="19"/>
                  </a:cubicBezTo>
                  <a:lnTo>
                    <a:pt x="592" y="252"/>
                  </a:lnTo>
                  <a:cubicBezTo>
                    <a:pt x="239" y="377"/>
                    <a:pt x="5" y="715"/>
                    <a:pt x="0" y="1088"/>
                  </a:cubicBezTo>
                  <a:lnTo>
                    <a:pt x="0" y="2506"/>
                  </a:lnTo>
                  <a:cubicBezTo>
                    <a:pt x="5" y="2677"/>
                    <a:pt x="146" y="2817"/>
                    <a:pt x="317" y="2817"/>
                  </a:cubicBezTo>
                  <a:cubicBezTo>
                    <a:pt x="369" y="2817"/>
                    <a:pt x="421" y="2807"/>
                    <a:pt x="462" y="2781"/>
                  </a:cubicBezTo>
                  <a:lnTo>
                    <a:pt x="1366" y="2303"/>
                  </a:lnTo>
                  <a:cubicBezTo>
                    <a:pt x="1558" y="2205"/>
                    <a:pt x="1677" y="2002"/>
                    <a:pt x="1677" y="1784"/>
                  </a:cubicBezTo>
                  <a:lnTo>
                    <a:pt x="1677" y="315"/>
                  </a:lnTo>
                  <a:cubicBezTo>
                    <a:pt x="1681" y="134"/>
                    <a:pt x="1533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63"/>
            <p:cNvSpPr/>
            <p:nvPr/>
          </p:nvSpPr>
          <p:spPr>
            <a:xfrm>
              <a:off x="4329425" y="2089700"/>
              <a:ext cx="368375" cy="275700"/>
            </a:xfrm>
            <a:custGeom>
              <a:avLst/>
              <a:gdLst/>
              <a:ahLst/>
              <a:cxnLst/>
              <a:rect l="l" t="t" r="r" b="b"/>
              <a:pathLst>
                <a:path w="14735" h="11028" extrusionOk="0">
                  <a:moveTo>
                    <a:pt x="800" y="1"/>
                  </a:moveTo>
                  <a:cubicBezTo>
                    <a:pt x="654" y="1340"/>
                    <a:pt x="602" y="2690"/>
                    <a:pt x="644" y="4040"/>
                  </a:cubicBezTo>
                  <a:cubicBezTo>
                    <a:pt x="753" y="6890"/>
                    <a:pt x="1334" y="8749"/>
                    <a:pt x="2383" y="9569"/>
                  </a:cubicBezTo>
                  <a:cubicBezTo>
                    <a:pt x="2778" y="9877"/>
                    <a:pt x="3238" y="10032"/>
                    <a:pt x="3759" y="10032"/>
                  </a:cubicBezTo>
                  <a:cubicBezTo>
                    <a:pt x="4150" y="10032"/>
                    <a:pt x="4575" y="9945"/>
                    <a:pt x="5031" y="9771"/>
                  </a:cubicBezTo>
                  <a:cubicBezTo>
                    <a:pt x="9215" y="8174"/>
                    <a:pt x="12735" y="7177"/>
                    <a:pt x="14040" y="7177"/>
                  </a:cubicBezTo>
                  <a:cubicBezTo>
                    <a:pt x="14317" y="7177"/>
                    <a:pt x="14495" y="7222"/>
                    <a:pt x="14558" y="7316"/>
                  </a:cubicBezTo>
                  <a:cubicBezTo>
                    <a:pt x="14641" y="7446"/>
                    <a:pt x="14475" y="7669"/>
                    <a:pt x="14324" y="7835"/>
                  </a:cubicBezTo>
                  <a:cubicBezTo>
                    <a:pt x="12808" y="9470"/>
                    <a:pt x="9641" y="10924"/>
                    <a:pt x="9605" y="10940"/>
                  </a:cubicBezTo>
                  <a:lnTo>
                    <a:pt x="9646" y="11028"/>
                  </a:lnTo>
                  <a:cubicBezTo>
                    <a:pt x="9677" y="11012"/>
                    <a:pt x="12870" y="9548"/>
                    <a:pt x="14397" y="7897"/>
                  </a:cubicBezTo>
                  <a:cubicBezTo>
                    <a:pt x="14656" y="7612"/>
                    <a:pt x="14734" y="7404"/>
                    <a:pt x="14641" y="7259"/>
                  </a:cubicBezTo>
                  <a:cubicBezTo>
                    <a:pt x="14560" y="7140"/>
                    <a:pt x="14346" y="7085"/>
                    <a:pt x="14026" y="7085"/>
                  </a:cubicBezTo>
                  <a:cubicBezTo>
                    <a:pt x="12503" y="7085"/>
                    <a:pt x="8565" y="8318"/>
                    <a:pt x="5000" y="9678"/>
                  </a:cubicBezTo>
                  <a:cubicBezTo>
                    <a:pt x="4554" y="9848"/>
                    <a:pt x="4139" y="9934"/>
                    <a:pt x="3759" y="9934"/>
                  </a:cubicBezTo>
                  <a:cubicBezTo>
                    <a:pt x="3259" y="9934"/>
                    <a:pt x="2818" y="9786"/>
                    <a:pt x="2440" y="9491"/>
                  </a:cubicBezTo>
                  <a:cubicBezTo>
                    <a:pt x="0" y="7581"/>
                    <a:pt x="888" y="89"/>
                    <a:pt x="893" y="16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63"/>
            <p:cNvSpPr/>
            <p:nvPr/>
          </p:nvSpPr>
          <p:spPr>
            <a:xfrm>
              <a:off x="4314100" y="2357325"/>
              <a:ext cx="313475" cy="143350"/>
            </a:xfrm>
            <a:custGeom>
              <a:avLst/>
              <a:gdLst/>
              <a:ahLst/>
              <a:cxnLst/>
              <a:rect l="l" t="t" r="r" b="b"/>
              <a:pathLst>
                <a:path w="12539" h="5734" extrusionOk="0">
                  <a:moveTo>
                    <a:pt x="8146" y="0"/>
                  </a:moveTo>
                  <a:cubicBezTo>
                    <a:pt x="8096" y="0"/>
                    <a:pt x="8046" y="11"/>
                    <a:pt x="8001" y="32"/>
                  </a:cubicBezTo>
                  <a:lnTo>
                    <a:pt x="494" y="2991"/>
                  </a:lnTo>
                  <a:cubicBezTo>
                    <a:pt x="213" y="3121"/>
                    <a:pt x="0" y="3708"/>
                    <a:pt x="442" y="3973"/>
                  </a:cubicBezTo>
                  <a:lnTo>
                    <a:pt x="4413" y="5707"/>
                  </a:lnTo>
                  <a:cubicBezTo>
                    <a:pt x="4459" y="5724"/>
                    <a:pt x="4505" y="5733"/>
                    <a:pt x="4551" y="5733"/>
                  </a:cubicBezTo>
                  <a:cubicBezTo>
                    <a:pt x="4601" y="5733"/>
                    <a:pt x="4651" y="5723"/>
                    <a:pt x="4699" y="5701"/>
                  </a:cubicBezTo>
                  <a:lnTo>
                    <a:pt x="12050" y="2373"/>
                  </a:lnTo>
                  <a:cubicBezTo>
                    <a:pt x="12538" y="2187"/>
                    <a:pt x="12481" y="1377"/>
                    <a:pt x="12196" y="1262"/>
                  </a:cubicBezTo>
                  <a:lnTo>
                    <a:pt x="8281" y="27"/>
                  </a:lnTo>
                  <a:cubicBezTo>
                    <a:pt x="8239" y="9"/>
                    <a:pt x="8192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63"/>
            <p:cNvSpPr/>
            <p:nvPr/>
          </p:nvSpPr>
          <p:spPr>
            <a:xfrm>
              <a:off x="4314100" y="2357075"/>
              <a:ext cx="313475" cy="143825"/>
            </a:xfrm>
            <a:custGeom>
              <a:avLst/>
              <a:gdLst/>
              <a:ahLst/>
              <a:cxnLst/>
              <a:rect l="l" t="t" r="r" b="b"/>
              <a:pathLst>
                <a:path w="12539" h="5753" extrusionOk="0">
                  <a:moveTo>
                    <a:pt x="4413" y="5717"/>
                  </a:moveTo>
                  <a:lnTo>
                    <a:pt x="442" y="3983"/>
                  </a:lnTo>
                  <a:cubicBezTo>
                    <a:pt x="0" y="3718"/>
                    <a:pt x="213" y="3131"/>
                    <a:pt x="494" y="3001"/>
                  </a:cubicBezTo>
                  <a:lnTo>
                    <a:pt x="8001" y="42"/>
                  </a:lnTo>
                  <a:cubicBezTo>
                    <a:pt x="8089" y="1"/>
                    <a:pt x="8193" y="1"/>
                    <a:pt x="8281" y="37"/>
                  </a:cubicBezTo>
                  <a:lnTo>
                    <a:pt x="12196" y="1272"/>
                  </a:lnTo>
                  <a:cubicBezTo>
                    <a:pt x="12481" y="1387"/>
                    <a:pt x="12538" y="2197"/>
                    <a:pt x="12050" y="2383"/>
                  </a:cubicBezTo>
                  <a:lnTo>
                    <a:pt x="4699" y="5711"/>
                  </a:lnTo>
                  <a:cubicBezTo>
                    <a:pt x="4606" y="5753"/>
                    <a:pt x="4507" y="5753"/>
                    <a:pt x="4413" y="571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3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Google Shape;2536;p63"/>
            <p:cNvSpPr/>
            <p:nvPr/>
          </p:nvSpPr>
          <p:spPr>
            <a:xfrm>
              <a:off x="4317350" y="2356050"/>
              <a:ext cx="308525" cy="145900"/>
            </a:xfrm>
            <a:custGeom>
              <a:avLst/>
              <a:gdLst/>
              <a:ahLst/>
              <a:cxnLst/>
              <a:rect l="l" t="t" r="r" b="b"/>
              <a:pathLst>
                <a:path w="12341" h="5836" extrusionOk="0">
                  <a:moveTo>
                    <a:pt x="8019" y="97"/>
                  </a:moveTo>
                  <a:cubicBezTo>
                    <a:pt x="8060" y="97"/>
                    <a:pt x="8102" y="106"/>
                    <a:pt x="8141" y="125"/>
                  </a:cubicBezTo>
                  <a:lnTo>
                    <a:pt x="12050" y="1355"/>
                  </a:lnTo>
                  <a:cubicBezTo>
                    <a:pt x="12164" y="1402"/>
                    <a:pt x="12237" y="1594"/>
                    <a:pt x="12237" y="1812"/>
                  </a:cubicBezTo>
                  <a:cubicBezTo>
                    <a:pt x="12237" y="1916"/>
                    <a:pt x="12211" y="2264"/>
                    <a:pt x="11905" y="2378"/>
                  </a:cubicBezTo>
                  <a:lnTo>
                    <a:pt x="4548" y="5711"/>
                  </a:lnTo>
                  <a:cubicBezTo>
                    <a:pt x="4509" y="5728"/>
                    <a:pt x="4465" y="5737"/>
                    <a:pt x="4421" y="5737"/>
                  </a:cubicBezTo>
                  <a:cubicBezTo>
                    <a:pt x="4383" y="5737"/>
                    <a:pt x="4345" y="5730"/>
                    <a:pt x="4309" y="5716"/>
                  </a:cubicBezTo>
                  <a:lnTo>
                    <a:pt x="343" y="3982"/>
                  </a:lnTo>
                  <a:cubicBezTo>
                    <a:pt x="187" y="3894"/>
                    <a:pt x="99" y="3728"/>
                    <a:pt x="114" y="3551"/>
                  </a:cubicBezTo>
                  <a:cubicBezTo>
                    <a:pt x="125" y="3359"/>
                    <a:pt x="244" y="3157"/>
                    <a:pt x="384" y="3089"/>
                  </a:cubicBezTo>
                  <a:lnTo>
                    <a:pt x="7897" y="125"/>
                  </a:lnTo>
                  <a:cubicBezTo>
                    <a:pt x="7936" y="106"/>
                    <a:pt x="7977" y="97"/>
                    <a:pt x="8019" y="97"/>
                  </a:cubicBezTo>
                  <a:close/>
                  <a:moveTo>
                    <a:pt x="8021" y="1"/>
                  </a:moveTo>
                  <a:cubicBezTo>
                    <a:pt x="7965" y="1"/>
                    <a:pt x="7909" y="12"/>
                    <a:pt x="7855" y="36"/>
                  </a:cubicBezTo>
                  <a:lnTo>
                    <a:pt x="348" y="3001"/>
                  </a:lnTo>
                  <a:cubicBezTo>
                    <a:pt x="172" y="3084"/>
                    <a:pt x="31" y="3317"/>
                    <a:pt x="16" y="3551"/>
                  </a:cubicBezTo>
                  <a:cubicBezTo>
                    <a:pt x="0" y="3764"/>
                    <a:pt x="109" y="3966"/>
                    <a:pt x="296" y="4070"/>
                  </a:cubicBezTo>
                  <a:lnTo>
                    <a:pt x="4273" y="5804"/>
                  </a:lnTo>
                  <a:cubicBezTo>
                    <a:pt x="4320" y="5825"/>
                    <a:pt x="4372" y="5835"/>
                    <a:pt x="4424" y="5835"/>
                  </a:cubicBezTo>
                  <a:cubicBezTo>
                    <a:pt x="4481" y="5835"/>
                    <a:pt x="4538" y="5820"/>
                    <a:pt x="4590" y="5799"/>
                  </a:cubicBezTo>
                  <a:lnTo>
                    <a:pt x="11941" y="2471"/>
                  </a:lnTo>
                  <a:cubicBezTo>
                    <a:pt x="12227" y="2362"/>
                    <a:pt x="12331" y="2061"/>
                    <a:pt x="12336" y="1812"/>
                  </a:cubicBezTo>
                  <a:cubicBezTo>
                    <a:pt x="12341" y="1552"/>
                    <a:pt x="12237" y="1329"/>
                    <a:pt x="12087" y="1267"/>
                  </a:cubicBezTo>
                  <a:lnTo>
                    <a:pt x="8177" y="31"/>
                  </a:lnTo>
                  <a:cubicBezTo>
                    <a:pt x="8127" y="11"/>
                    <a:pt x="8074" y="1"/>
                    <a:pt x="8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Google Shape;2537;p63"/>
            <p:cNvSpPr/>
            <p:nvPr/>
          </p:nvSpPr>
          <p:spPr>
            <a:xfrm>
              <a:off x="4321875" y="2345900"/>
              <a:ext cx="301800" cy="141250"/>
            </a:xfrm>
            <a:custGeom>
              <a:avLst/>
              <a:gdLst/>
              <a:ahLst/>
              <a:cxnLst/>
              <a:rect l="l" t="t" r="r" b="b"/>
              <a:pathLst>
                <a:path w="12072" h="5650" extrusionOk="0">
                  <a:moveTo>
                    <a:pt x="7847" y="0"/>
                  </a:moveTo>
                  <a:cubicBezTo>
                    <a:pt x="7732" y="0"/>
                    <a:pt x="7616" y="25"/>
                    <a:pt x="7508" y="74"/>
                  </a:cubicBezTo>
                  <a:lnTo>
                    <a:pt x="287" y="3355"/>
                  </a:lnTo>
                  <a:cubicBezTo>
                    <a:pt x="1" y="3485"/>
                    <a:pt x="11" y="3890"/>
                    <a:pt x="297" y="4004"/>
                  </a:cubicBezTo>
                  <a:lnTo>
                    <a:pt x="3905" y="5587"/>
                  </a:lnTo>
                  <a:cubicBezTo>
                    <a:pt x="4008" y="5629"/>
                    <a:pt x="4118" y="5650"/>
                    <a:pt x="4228" y="5650"/>
                  </a:cubicBezTo>
                  <a:cubicBezTo>
                    <a:pt x="4352" y="5650"/>
                    <a:pt x="4475" y="5624"/>
                    <a:pt x="4590" y="5572"/>
                  </a:cubicBezTo>
                  <a:lnTo>
                    <a:pt x="11791" y="2296"/>
                  </a:lnTo>
                  <a:cubicBezTo>
                    <a:pt x="12072" y="2166"/>
                    <a:pt x="12066" y="1766"/>
                    <a:pt x="11786" y="1652"/>
                  </a:cubicBezTo>
                  <a:lnTo>
                    <a:pt x="8157" y="63"/>
                  </a:lnTo>
                  <a:cubicBezTo>
                    <a:pt x="8058" y="21"/>
                    <a:pt x="7952" y="0"/>
                    <a:pt x="7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4320600" y="2344750"/>
              <a:ext cx="304500" cy="143700"/>
            </a:xfrm>
            <a:custGeom>
              <a:avLst/>
              <a:gdLst/>
              <a:ahLst/>
              <a:cxnLst/>
              <a:rect l="l" t="t" r="r" b="b"/>
              <a:pathLst>
                <a:path w="12180" h="5748" extrusionOk="0">
                  <a:moveTo>
                    <a:pt x="7896" y="97"/>
                  </a:moveTo>
                  <a:cubicBezTo>
                    <a:pt x="7994" y="97"/>
                    <a:pt x="8093" y="116"/>
                    <a:pt x="8187" y="156"/>
                  </a:cubicBezTo>
                  <a:lnTo>
                    <a:pt x="11811" y="1745"/>
                  </a:lnTo>
                  <a:cubicBezTo>
                    <a:pt x="12055" y="1843"/>
                    <a:pt x="12066" y="2191"/>
                    <a:pt x="11822" y="2300"/>
                  </a:cubicBezTo>
                  <a:lnTo>
                    <a:pt x="4615" y="5576"/>
                  </a:lnTo>
                  <a:cubicBezTo>
                    <a:pt x="4510" y="5625"/>
                    <a:pt x="4396" y="5650"/>
                    <a:pt x="4282" y="5650"/>
                  </a:cubicBezTo>
                  <a:cubicBezTo>
                    <a:pt x="4178" y="5650"/>
                    <a:pt x="4074" y="5629"/>
                    <a:pt x="3977" y="5587"/>
                  </a:cubicBezTo>
                  <a:lnTo>
                    <a:pt x="363" y="4008"/>
                  </a:lnTo>
                  <a:cubicBezTo>
                    <a:pt x="119" y="3904"/>
                    <a:pt x="114" y="3557"/>
                    <a:pt x="358" y="3448"/>
                  </a:cubicBezTo>
                  <a:lnTo>
                    <a:pt x="7580" y="166"/>
                  </a:lnTo>
                  <a:cubicBezTo>
                    <a:pt x="7680" y="120"/>
                    <a:pt x="7788" y="97"/>
                    <a:pt x="7896" y="97"/>
                  </a:cubicBezTo>
                  <a:close/>
                  <a:moveTo>
                    <a:pt x="7901" y="0"/>
                  </a:moveTo>
                  <a:cubicBezTo>
                    <a:pt x="7777" y="0"/>
                    <a:pt x="7653" y="26"/>
                    <a:pt x="7538" y="78"/>
                  </a:cubicBezTo>
                  <a:lnTo>
                    <a:pt x="317" y="3359"/>
                  </a:lnTo>
                  <a:cubicBezTo>
                    <a:pt x="0" y="3505"/>
                    <a:pt x="5" y="3962"/>
                    <a:pt x="332" y="4097"/>
                  </a:cubicBezTo>
                  <a:lnTo>
                    <a:pt x="3935" y="5680"/>
                  </a:lnTo>
                  <a:cubicBezTo>
                    <a:pt x="4050" y="5722"/>
                    <a:pt x="4164" y="5747"/>
                    <a:pt x="4283" y="5747"/>
                  </a:cubicBezTo>
                  <a:cubicBezTo>
                    <a:pt x="4413" y="5747"/>
                    <a:pt x="4543" y="5716"/>
                    <a:pt x="4657" y="5664"/>
                  </a:cubicBezTo>
                  <a:lnTo>
                    <a:pt x="11863" y="2388"/>
                  </a:lnTo>
                  <a:cubicBezTo>
                    <a:pt x="12180" y="2243"/>
                    <a:pt x="12175" y="1791"/>
                    <a:pt x="11853" y="1656"/>
                  </a:cubicBezTo>
                  <a:lnTo>
                    <a:pt x="8224" y="63"/>
                  </a:lnTo>
                  <a:cubicBezTo>
                    <a:pt x="8121" y="21"/>
                    <a:pt x="8011" y="0"/>
                    <a:pt x="7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Google Shape;2539;p63"/>
            <p:cNvSpPr/>
            <p:nvPr/>
          </p:nvSpPr>
          <p:spPr>
            <a:xfrm>
              <a:off x="4333825" y="2361425"/>
              <a:ext cx="252600" cy="116825"/>
            </a:xfrm>
            <a:custGeom>
              <a:avLst/>
              <a:gdLst/>
              <a:ahLst/>
              <a:cxnLst/>
              <a:rect l="l" t="t" r="r" b="b"/>
              <a:pathLst>
                <a:path w="10104" h="4673" extrusionOk="0">
                  <a:moveTo>
                    <a:pt x="6459" y="0"/>
                  </a:moveTo>
                  <a:cubicBezTo>
                    <a:pt x="6424" y="0"/>
                    <a:pt x="6389" y="8"/>
                    <a:pt x="6355" y="24"/>
                  </a:cubicBezTo>
                  <a:lnTo>
                    <a:pt x="483" y="2682"/>
                  </a:lnTo>
                  <a:cubicBezTo>
                    <a:pt x="47" y="2931"/>
                    <a:pt x="1" y="3004"/>
                    <a:pt x="494" y="3263"/>
                  </a:cubicBezTo>
                  <a:lnTo>
                    <a:pt x="3536" y="4613"/>
                  </a:lnTo>
                  <a:cubicBezTo>
                    <a:pt x="3630" y="4653"/>
                    <a:pt x="3730" y="4672"/>
                    <a:pt x="3831" y="4672"/>
                  </a:cubicBezTo>
                  <a:cubicBezTo>
                    <a:pt x="3941" y="4672"/>
                    <a:pt x="4051" y="4649"/>
                    <a:pt x="4154" y="4603"/>
                  </a:cubicBezTo>
                  <a:lnTo>
                    <a:pt x="9891" y="2007"/>
                  </a:lnTo>
                  <a:cubicBezTo>
                    <a:pt x="10104" y="1919"/>
                    <a:pt x="10098" y="1612"/>
                    <a:pt x="9886" y="1529"/>
                  </a:cubicBezTo>
                  <a:lnTo>
                    <a:pt x="6563" y="24"/>
                  </a:lnTo>
                  <a:cubicBezTo>
                    <a:pt x="6529" y="8"/>
                    <a:pt x="6494" y="0"/>
                    <a:pt x="6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Google Shape;2540;p63"/>
            <p:cNvSpPr/>
            <p:nvPr/>
          </p:nvSpPr>
          <p:spPr>
            <a:xfrm>
              <a:off x="4523975" y="2361825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73" y="0"/>
                  </a:moveTo>
                  <a:cubicBezTo>
                    <a:pt x="26" y="0"/>
                    <a:pt x="1" y="78"/>
                    <a:pt x="63" y="96"/>
                  </a:cubicBezTo>
                  <a:lnTo>
                    <a:pt x="1818" y="890"/>
                  </a:lnTo>
                  <a:cubicBezTo>
                    <a:pt x="1823" y="890"/>
                    <a:pt x="1833" y="896"/>
                    <a:pt x="1838" y="896"/>
                  </a:cubicBezTo>
                  <a:cubicBezTo>
                    <a:pt x="1859" y="896"/>
                    <a:pt x="1875" y="880"/>
                    <a:pt x="1885" y="864"/>
                  </a:cubicBezTo>
                  <a:cubicBezTo>
                    <a:pt x="1895" y="838"/>
                    <a:pt x="1885" y="813"/>
                    <a:pt x="1859" y="802"/>
                  </a:cubicBezTo>
                  <a:lnTo>
                    <a:pt x="99" y="8"/>
                  </a:lnTo>
                  <a:cubicBezTo>
                    <a:pt x="90" y="2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Google Shape;2541;p63"/>
            <p:cNvSpPr/>
            <p:nvPr/>
          </p:nvSpPr>
          <p:spPr>
            <a:xfrm>
              <a:off x="4561875" y="2356000"/>
              <a:ext cx="24750" cy="10175"/>
            </a:xfrm>
            <a:custGeom>
              <a:avLst/>
              <a:gdLst/>
              <a:ahLst/>
              <a:cxnLst/>
              <a:rect l="l" t="t" r="r" b="b"/>
              <a:pathLst>
                <a:path w="990" h="407" extrusionOk="0">
                  <a:moveTo>
                    <a:pt x="740" y="0"/>
                  </a:moveTo>
                  <a:cubicBezTo>
                    <a:pt x="690" y="0"/>
                    <a:pt x="649" y="7"/>
                    <a:pt x="649" y="7"/>
                  </a:cubicBezTo>
                  <a:cubicBezTo>
                    <a:pt x="426" y="69"/>
                    <a:pt x="0" y="199"/>
                    <a:pt x="0" y="199"/>
                  </a:cubicBezTo>
                  <a:lnTo>
                    <a:pt x="509" y="407"/>
                  </a:lnTo>
                  <a:lnTo>
                    <a:pt x="919" y="199"/>
                  </a:lnTo>
                  <a:cubicBezTo>
                    <a:pt x="989" y="29"/>
                    <a:pt x="844" y="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Google Shape;2542;p63"/>
            <p:cNvSpPr/>
            <p:nvPr/>
          </p:nvSpPr>
          <p:spPr>
            <a:xfrm>
              <a:off x="4560325" y="2354775"/>
              <a:ext cx="26500" cy="12700"/>
            </a:xfrm>
            <a:custGeom>
              <a:avLst/>
              <a:gdLst/>
              <a:ahLst/>
              <a:cxnLst/>
              <a:rect l="l" t="t" r="r" b="b"/>
              <a:pathLst>
                <a:path w="1060" h="508" extrusionOk="0">
                  <a:moveTo>
                    <a:pt x="807" y="96"/>
                  </a:moveTo>
                  <a:cubicBezTo>
                    <a:pt x="863" y="96"/>
                    <a:pt x="922" y="105"/>
                    <a:pt x="945" y="134"/>
                  </a:cubicBezTo>
                  <a:cubicBezTo>
                    <a:pt x="961" y="160"/>
                    <a:pt x="961" y="191"/>
                    <a:pt x="945" y="217"/>
                  </a:cubicBezTo>
                  <a:lnTo>
                    <a:pt x="571" y="409"/>
                  </a:lnTo>
                  <a:lnTo>
                    <a:pt x="203" y="259"/>
                  </a:lnTo>
                  <a:cubicBezTo>
                    <a:pt x="353" y="212"/>
                    <a:pt x="582" y="144"/>
                    <a:pt x="722" y="103"/>
                  </a:cubicBezTo>
                  <a:cubicBezTo>
                    <a:pt x="743" y="99"/>
                    <a:pt x="774" y="96"/>
                    <a:pt x="807" y="96"/>
                  </a:cubicBezTo>
                  <a:close/>
                  <a:moveTo>
                    <a:pt x="804" y="1"/>
                  </a:moveTo>
                  <a:cubicBezTo>
                    <a:pt x="752" y="1"/>
                    <a:pt x="709" y="7"/>
                    <a:pt x="696" y="9"/>
                  </a:cubicBezTo>
                  <a:cubicBezTo>
                    <a:pt x="478" y="72"/>
                    <a:pt x="52" y="202"/>
                    <a:pt x="47" y="202"/>
                  </a:cubicBezTo>
                  <a:cubicBezTo>
                    <a:pt x="0" y="217"/>
                    <a:pt x="0" y="279"/>
                    <a:pt x="42" y="295"/>
                  </a:cubicBezTo>
                  <a:lnTo>
                    <a:pt x="556" y="508"/>
                  </a:lnTo>
                  <a:lnTo>
                    <a:pt x="571" y="508"/>
                  </a:lnTo>
                  <a:cubicBezTo>
                    <a:pt x="576" y="508"/>
                    <a:pt x="587" y="508"/>
                    <a:pt x="592" y="503"/>
                  </a:cubicBezTo>
                  <a:lnTo>
                    <a:pt x="1002" y="295"/>
                  </a:lnTo>
                  <a:cubicBezTo>
                    <a:pt x="1012" y="290"/>
                    <a:pt x="1023" y="279"/>
                    <a:pt x="1028" y="269"/>
                  </a:cubicBezTo>
                  <a:cubicBezTo>
                    <a:pt x="1059" y="207"/>
                    <a:pt x="1054" y="129"/>
                    <a:pt x="1018" y="72"/>
                  </a:cubicBezTo>
                  <a:cubicBezTo>
                    <a:pt x="969" y="14"/>
                    <a:pt x="877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Google Shape;2543;p63"/>
            <p:cNvSpPr/>
            <p:nvPr/>
          </p:nvSpPr>
          <p:spPr>
            <a:xfrm>
              <a:off x="4345375" y="2364600"/>
              <a:ext cx="233925" cy="108400"/>
            </a:xfrm>
            <a:custGeom>
              <a:avLst/>
              <a:gdLst/>
              <a:ahLst/>
              <a:cxnLst/>
              <a:rect l="l" t="t" r="r" b="b"/>
              <a:pathLst>
                <a:path w="9357" h="4336" extrusionOk="0">
                  <a:moveTo>
                    <a:pt x="6111" y="27"/>
                  </a:moveTo>
                  <a:cubicBezTo>
                    <a:pt x="6049" y="1"/>
                    <a:pt x="5976" y="1"/>
                    <a:pt x="5914" y="27"/>
                  </a:cubicBezTo>
                  <a:lnTo>
                    <a:pt x="240" y="2487"/>
                  </a:lnTo>
                  <a:cubicBezTo>
                    <a:pt x="1" y="2596"/>
                    <a:pt x="11" y="2934"/>
                    <a:pt x="250" y="3038"/>
                  </a:cubicBezTo>
                  <a:lnTo>
                    <a:pt x="2898" y="4258"/>
                  </a:lnTo>
                  <a:cubicBezTo>
                    <a:pt x="3079" y="4336"/>
                    <a:pt x="3292" y="4330"/>
                    <a:pt x="3474" y="4247"/>
                  </a:cubicBezTo>
                  <a:lnTo>
                    <a:pt x="9242" y="1740"/>
                  </a:lnTo>
                  <a:cubicBezTo>
                    <a:pt x="9356" y="1693"/>
                    <a:pt x="9351" y="1527"/>
                    <a:pt x="9237" y="14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4" name="Google Shape;2544;p63"/>
          <p:cNvGrpSpPr/>
          <p:nvPr/>
        </p:nvGrpSpPr>
        <p:grpSpPr>
          <a:xfrm>
            <a:off x="7675514" y="2744739"/>
            <a:ext cx="1360369" cy="2307284"/>
            <a:chOff x="5919875" y="1632800"/>
            <a:chExt cx="573850" cy="973250"/>
          </a:xfrm>
        </p:grpSpPr>
        <p:sp>
          <p:nvSpPr>
            <p:cNvPr id="2545" name="Google Shape;2545;p63"/>
            <p:cNvSpPr/>
            <p:nvPr/>
          </p:nvSpPr>
          <p:spPr>
            <a:xfrm>
              <a:off x="5962325" y="2436000"/>
              <a:ext cx="444700" cy="152650"/>
            </a:xfrm>
            <a:custGeom>
              <a:avLst/>
              <a:gdLst/>
              <a:ahLst/>
              <a:cxnLst/>
              <a:rect l="l" t="t" r="r" b="b"/>
              <a:pathLst>
                <a:path w="17788" h="6106" extrusionOk="0">
                  <a:moveTo>
                    <a:pt x="10962" y="1"/>
                  </a:moveTo>
                  <a:cubicBezTo>
                    <a:pt x="10313" y="1"/>
                    <a:pt x="9639" y="28"/>
                    <a:pt x="8951" y="83"/>
                  </a:cubicBezTo>
                  <a:cubicBezTo>
                    <a:pt x="3100" y="550"/>
                    <a:pt x="1" y="1075"/>
                    <a:pt x="1" y="2861"/>
                  </a:cubicBezTo>
                  <a:cubicBezTo>
                    <a:pt x="1" y="4652"/>
                    <a:pt x="3879" y="6105"/>
                    <a:pt x="8660" y="6105"/>
                  </a:cubicBezTo>
                  <a:cubicBezTo>
                    <a:pt x="13437" y="6105"/>
                    <a:pt x="17787" y="4273"/>
                    <a:pt x="17787" y="2482"/>
                  </a:cubicBezTo>
                  <a:cubicBezTo>
                    <a:pt x="17787" y="945"/>
                    <a:pt x="14808" y="1"/>
                    <a:pt x="109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6" name="Google Shape;2546;p63"/>
            <p:cNvSpPr/>
            <p:nvPr/>
          </p:nvSpPr>
          <p:spPr>
            <a:xfrm>
              <a:off x="6336400" y="2424825"/>
              <a:ext cx="49725" cy="47150"/>
            </a:xfrm>
            <a:custGeom>
              <a:avLst/>
              <a:gdLst/>
              <a:ahLst/>
              <a:cxnLst/>
              <a:rect l="l" t="t" r="r" b="b"/>
              <a:pathLst>
                <a:path w="1989" h="1886" extrusionOk="0">
                  <a:moveTo>
                    <a:pt x="1101" y="1"/>
                  </a:moveTo>
                  <a:cubicBezTo>
                    <a:pt x="607" y="1"/>
                    <a:pt x="0" y="328"/>
                    <a:pt x="0" y="800"/>
                  </a:cubicBezTo>
                  <a:cubicBezTo>
                    <a:pt x="0" y="1267"/>
                    <a:pt x="337" y="1885"/>
                    <a:pt x="831" y="1885"/>
                  </a:cubicBezTo>
                  <a:cubicBezTo>
                    <a:pt x="1319" y="1885"/>
                    <a:pt x="1988" y="1324"/>
                    <a:pt x="1988" y="852"/>
                  </a:cubicBezTo>
                  <a:cubicBezTo>
                    <a:pt x="1988" y="380"/>
                    <a:pt x="1589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7" name="Google Shape;2547;p63"/>
            <p:cNvSpPr/>
            <p:nvPr/>
          </p:nvSpPr>
          <p:spPr>
            <a:xfrm>
              <a:off x="6335225" y="2423650"/>
              <a:ext cx="52075" cy="49475"/>
            </a:xfrm>
            <a:custGeom>
              <a:avLst/>
              <a:gdLst/>
              <a:ahLst/>
              <a:cxnLst/>
              <a:rect l="l" t="t" r="r" b="b"/>
              <a:pathLst>
                <a:path w="2083" h="1979" extrusionOk="0">
                  <a:moveTo>
                    <a:pt x="1148" y="94"/>
                  </a:moveTo>
                  <a:cubicBezTo>
                    <a:pt x="1610" y="94"/>
                    <a:pt x="1989" y="458"/>
                    <a:pt x="1989" y="904"/>
                  </a:cubicBezTo>
                  <a:cubicBezTo>
                    <a:pt x="1989" y="1335"/>
                    <a:pt x="1366" y="1885"/>
                    <a:pt x="878" y="1885"/>
                  </a:cubicBezTo>
                  <a:cubicBezTo>
                    <a:pt x="400" y="1885"/>
                    <a:pt x="99" y="1273"/>
                    <a:pt x="99" y="847"/>
                  </a:cubicBezTo>
                  <a:cubicBezTo>
                    <a:pt x="99" y="421"/>
                    <a:pt x="660" y="99"/>
                    <a:pt x="1148" y="99"/>
                  </a:cubicBezTo>
                  <a:lnTo>
                    <a:pt x="1148" y="94"/>
                  </a:lnTo>
                  <a:close/>
                  <a:moveTo>
                    <a:pt x="1148" y="1"/>
                  </a:moveTo>
                  <a:cubicBezTo>
                    <a:pt x="608" y="1"/>
                    <a:pt x="0" y="359"/>
                    <a:pt x="0" y="847"/>
                  </a:cubicBezTo>
                  <a:cubicBezTo>
                    <a:pt x="0" y="1320"/>
                    <a:pt x="333" y="1979"/>
                    <a:pt x="878" y="1979"/>
                  </a:cubicBezTo>
                  <a:cubicBezTo>
                    <a:pt x="1376" y="1979"/>
                    <a:pt x="2082" y="1418"/>
                    <a:pt x="2082" y="904"/>
                  </a:cubicBezTo>
                  <a:cubicBezTo>
                    <a:pt x="2082" y="406"/>
                    <a:pt x="1667" y="1"/>
                    <a:pt x="1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Google Shape;2548;p63"/>
            <p:cNvSpPr/>
            <p:nvPr/>
          </p:nvSpPr>
          <p:spPr>
            <a:xfrm>
              <a:off x="6332375" y="2428600"/>
              <a:ext cx="45300" cy="43375"/>
            </a:xfrm>
            <a:custGeom>
              <a:avLst/>
              <a:gdLst/>
              <a:ahLst/>
              <a:cxnLst/>
              <a:rect l="l" t="t" r="r" b="b"/>
              <a:pathLst>
                <a:path w="1812" h="1735" extrusionOk="0">
                  <a:moveTo>
                    <a:pt x="909" y="0"/>
                  </a:moveTo>
                  <a:cubicBezTo>
                    <a:pt x="405" y="0"/>
                    <a:pt x="0" y="389"/>
                    <a:pt x="0" y="867"/>
                  </a:cubicBezTo>
                  <a:cubicBezTo>
                    <a:pt x="0" y="1345"/>
                    <a:pt x="410" y="1734"/>
                    <a:pt x="909" y="1734"/>
                  </a:cubicBezTo>
                  <a:cubicBezTo>
                    <a:pt x="1407" y="1734"/>
                    <a:pt x="1812" y="1345"/>
                    <a:pt x="1812" y="867"/>
                  </a:cubicBezTo>
                  <a:cubicBezTo>
                    <a:pt x="1812" y="384"/>
                    <a:pt x="1407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Google Shape;2549;p63"/>
            <p:cNvSpPr/>
            <p:nvPr/>
          </p:nvSpPr>
          <p:spPr>
            <a:xfrm>
              <a:off x="6331200" y="2427300"/>
              <a:ext cx="47650" cy="45825"/>
            </a:xfrm>
            <a:custGeom>
              <a:avLst/>
              <a:gdLst/>
              <a:ahLst/>
              <a:cxnLst/>
              <a:rect l="l" t="t" r="r" b="b"/>
              <a:pathLst>
                <a:path w="1906" h="1833" extrusionOk="0">
                  <a:moveTo>
                    <a:pt x="956" y="99"/>
                  </a:moveTo>
                  <a:cubicBezTo>
                    <a:pt x="1423" y="99"/>
                    <a:pt x="1807" y="467"/>
                    <a:pt x="1807" y="919"/>
                  </a:cubicBezTo>
                  <a:cubicBezTo>
                    <a:pt x="1807" y="1371"/>
                    <a:pt x="1428" y="1734"/>
                    <a:pt x="956" y="1734"/>
                  </a:cubicBezTo>
                  <a:cubicBezTo>
                    <a:pt x="483" y="1734"/>
                    <a:pt x="99" y="1371"/>
                    <a:pt x="99" y="919"/>
                  </a:cubicBezTo>
                  <a:cubicBezTo>
                    <a:pt x="99" y="467"/>
                    <a:pt x="483" y="99"/>
                    <a:pt x="956" y="99"/>
                  </a:cubicBezTo>
                  <a:close/>
                  <a:moveTo>
                    <a:pt x="956" y="0"/>
                  </a:moveTo>
                  <a:cubicBezTo>
                    <a:pt x="431" y="0"/>
                    <a:pt x="0" y="410"/>
                    <a:pt x="0" y="919"/>
                  </a:cubicBezTo>
                  <a:cubicBezTo>
                    <a:pt x="0" y="1423"/>
                    <a:pt x="431" y="1833"/>
                    <a:pt x="956" y="1833"/>
                  </a:cubicBezTo>
                  <a:cubicBezTo>
                    <a:pt x="1480" y="1833"/>
                    <a:pt x="1906" y="1423"/>
                    <a:pt x="1906" y="919"/>
                  </a:cubicBezTo>
                  <a:cubicBezTo>
                    <a:pt x="1906" y="410"/>
                    <a:pt x="148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Google Shape;2550;p63"/>
            <p:cNvSpPr/>
            <p:nvPr/>
          </p:nvSpPr>
          <p:spPr>
            <a:xfrm>
              <a:off x="5959725" y="245907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283" y="1"/>
                  </a:moveTo>
                  <a:cubicBezTo>
                    <a:pt x="1281" y="1"/>
                    <a:pt x="1280" y="1"/>
                    <a:pt x="1278" y="1"/>
                  </a:cubicBezTo>
                  <a:lnTo>
                    <a:pt x="1" y="84"/>
                  </a:lnTo>
                  <a:lnTo>
                    <a:pt x="157" y="1964"/>
                  </a:lnTo>
                  <a:lnTo>
                    <a:pt x="1434" y="1886"/>
                  </a:lnTo>
                  <a:cubicBezTo>
                    <a:pt x="1563" y="1881"/>
                    <a:pt x="1636" y="1450"/>
                    <a:pt x="1589" y="925"/>
                  </a:cubicBezTo>
                  <a:cubicBezTo>
                    <a:pt x="1548" y="412"/>
                    <a:pt x="1411" y="1"/>
                    <a:pt x="1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1" name="Google Shape;2551;p63"/>
            <p:cNvSpPr/>
            <p:nvPr/>
          </p:nvSpPr>
          <p:spPr>
            <a:xfrm>
              <a:off x="5958575" y="2458050"/>
              <a:ext cx="43100" cy="51550"/>
            </a:xfrm>
            <a:custGeom>
              <a:avLst/>
              <a:gdLst/>
              <a:ahLst/>
              <a:cxnLst/>
              <a:rect l="l" t="t" r="r" b="b"/>
              <a:pathLst>
                <a:path w="1724" h="2062" extrusionOk="0">
                  <a:moveTo>
                    <a:pt x="1329" y="94"/>
                  </a:moveTo>
                  <a:cubicBezTo>
                    <a:pt x="1397" y="94"/>
                    <a:pt x="1542" y="400"/>
                    <a:pt x="1589" y="971"/>
                  </a:cubicBezTo>
                  <a:cubicBezTo>
                    <a:pt x="1625" y="1439"/>
                    <a:pt x="1573" y="1781"/>
                    <a:pt x="1495" y="1864"/>
                  </a:cubicBezTo>
                  <a:cubicBezTo>
                    <a:pt x="1490" y="1875"/>
                    <a:pt x="1480" y="1880"/>
                    <a:pt x="1474" y="1880"/>
                  </a:cubicBezTo>
                  <a:lnTo>
                    <a:pt x="249" y="1958"/>
                  </a:lnTo>
                  <a:lnTo>
                    <a:pt x="99" y="172"/>
                  </a:lnTo>
                  <a:lnTo>
                    <a:pt x="1329" y="94"/>
                  </a:lnTo>
                  <a:close/>
                  <a:moveTo>
                    <a:pt x="1319" y="1"/>
                  </a:moveTo>
                  <a:lnTo>
                    <a:pt x="47" y="79"/>
                  </a:lnTo>
                  <a:cubicBezTo>
                    <a:pt x="31" y="79"/>
                    <a:pt x="21" y="84"/>
                    <a:pt x="10" y="94"/>
                  </a:cubicBezTo>
                  <a:cubicBezTo>
                    <a:pt x="0" y="104"/>
                    <a:pt x="0" y="120"/>
                    <a:pt x="0" y="130"/>
                  </a:cubicBezTo>
                  <a:lnTo>
                    <a:pt x="156" y="2015"/>
                  </a:lnTo>
                  <a:cubicBezTo>
                    <a:pt x="156" y="2041"/>
                    <a:pt x="177" y="2057"/>
                    <a:pt x="203" y="2057"/>
                  </a:cubicBezTo>
                  <a:lnTo>
                    <a:pt x="208" y="2062"/>
                  </a:lnTo>
                  <a:lnTo>
                    <a:pt x="1485" y="1979"/>
                  </a:lnTo>
                  <a:cubicBezTo>
                    <a:pt x="1516" y="1979"/>
                    <a:pt x="1547" y="1958"/>
                    <a:pt x="1573" y="1932"/>
                  </a:cubicBezTo>
                  <a:cubicBezTo>
                    <a:pt x="1677" y="1807"/>
                    <a:pt x="1724" y="1423"/>
                    <a:pt x="1687" y="966"/>
                  </a:cubicBezTo>
                  <a:cubicBezTo>
                    <a:pt x="1646" y="499"/>
                    <a:pt x="1521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2" name="Google Shape;2552;p63"/>
            <p:cNvSpPr/>
            <p:nvPr/>
          </p:nvSpPr>
          <p:spPr>
            <a:xfrm>
              <a:off x="5954675" y="2461175"/>
              <a:ext cx="14025" cy="47125"/>
            </a:xfrm>
            <a:custGeom>
              <a:avLst/>
              <a:gdLst/>
              <a:ahLst/>
              <a:cxnLst/>
              <a:rect l="l" t="t" r="r" b="b"/>
              <a:pathLst>
                <a:path w="561" h="1885" extrusionOk="0">
                  <a:moveTo>
                    <a:pt x="208" y="0"/>
                  </a:moveTo>
                  <a:cubicBezTo>
                    <a:pt x="206" y="0"/>
                    <a:pt x="204" y="0"/>
                    <a:pt x="203" y="0"/>
                  </a:cubicBezTo>
                  <a:cubicBezTo>
                    <a:pt x="73" y="11"/>
                    <a:pt x="0" y="442"/>
                    <a:pt x="47" y="961"/>
                  </a:cubicBezTo>
                  <a:cubicBezTo>
                    <a:pt x="88" y="1473"/>
                    <a:pt x="225" y="1885"/>
                    <a:pt x="354" y="1885"/>
                  </a:cubicBezTo>
                  <a:cubicBezTo>
                    <a:pt x="355" y="1885"/>
                    <a:pt x="357" y="1885"/>
                    <a:pt x="359" y="1885"/>
                  </a:cubicBezTo>
                  <a:cubicBezTo>
                    <a:pt x="488" y="1874"/>
                    <a:pt x="561" y="1444"/>
                    <a:pt x="519" y="924"/>
                  </a:cubicBezTo>
                  <a:cubicBezTo>
                    <a:pt x="473" y="412"/>
                    <a:pt x="336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3" name="Google Shape;2553;p63"/>
            <p:cNvSpPr/>
            <p:nvPr/>
          </p:nvSpPr>
          <p:spPr>
            <a:xfrm>
              <a:off x="5953625" y="2460000"/>
              <a:ext cx="16125" cy="49475"/>
            </a:xfrm>
            <a:custGeom>
              <a:avLst/>
              <a:gdLst/>
              <a:ahLst/>
              <a:cxnLst/>
              <a:rect l="l" t="t" r="r" b="b"/>
              <a:pathLst>
                <a:path w="645" h="1979" extrusionOk="0">
                  <a:moveTo>
                    <a:pt x="250" y="94"/>
                  </a:moveTo>
                  <a:cubicBezTo>
                    <a:pt x="317" y="94"/>
                    <a:pt x="463" y="400"/>
                    <a:pt x="510" y="977"/>
                  </a:cubicBezTo>
                  <a:cubicBezTo>
                    <a:pt x="551" y="1444"/>
                    <a:pt x="494" y="1786"/>
                    <a:pt x="421" y="1870"/>
                  </a:cubicBezTo>
                  <a:cubicBezTo>
                    <a:pt x="411" y="1880"/>
                    <a:pt x="406" y="1885"/>
                    <a:pt x="395" y="1885"/>
                  </a:cubicBezTo>
                  <a:cubicBezTo>
                    <a:pt x="333" y="1885"/>
                    <a:pt x="188" y="1579"/>
                    <a:pt x="136" y="1008"/>
                  </a:cubicBezTo>
                  <a:cubicBezTo>
                    <a:pt x="99" y="540"/>
                    <a:pt x="157" y="198"/>
                    <a:pt x="229" y="115"/>
                  </a:cubicBezTo>
                  <a:cubicBezTo>
                    <a:pt x="234" y="104"/>
                    <a:pt x="245" y="99"/>
                    <a:pt x="250" y="99"/>
                  </a:cubicBezTo>
                  <a:lnTo>
                    <a:pt x="250" y="94"/>
                  </a:lnTo>
                  <a:close/>
                  <a:moveTo>
                    <a:pt x="248" y="0"/>
                  </a:moveTo>
                  <a:cubicBezTo>
                    <a:pt x="246" y="0"/>
                    <a:pt x="243" y="0"/>
                    <a:pt x="240" y="1"/>
                  </a:cubicBezTo>
                  <a:cubicBezTo>
                    <a:pt x="208" y="1"/>
                    <a:pt x="177" y="21"/>
                    <a:pt x="151" y="47"/>
                  </a:cubicBezTo>
                  <a:cubicBezTo>
                    <a:pt x="47" y="172"/>
                    <a:pt x="1" y="556"/>
                    <a:pt x="37" y="1013"/>
                  </a:cubicBezTo>
                  <a:cubicBezTo>
                    <a:pt x="79" y="1480"/>
                    <a:pt x="203" y="1979"/>
                    <a:pt x="395" y="1979"/>
                  </a:cubicBezTo>
                  <a:lnTo>
                    <a:pt x="406" y="1979"/>
                  </a:lnTo>
                  <a:cubicBezTo>
                    <a:pt x="442" y="1973"/>
                    <a:pt x="473" y="1958"/>
                    <a:pt x="494" y="1932"/>
                  </a:cubicBezTo>
                  <a:cubicBezTo>
                    <a:pt x="598" y="1807"/>
                    <a:pt x="645" y="1423"/>
                    <a:pt x="608" y="966"/>
                  </a:cubicBezTo>
                  <a:cubicBezTo>
                    <a:pt x="567" y="496"/>
                    <a:pt x="441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4" name="Google Shape;2554;p63"/>
            <p:cNvSpPr/>
            <p:nvPr/>
          </p:nvSpPr>
          <p:spPr>
            <a:xfrm>
              <a:off x="6341200" y="2539825"/>
              <a:ext cx="58425" cy="60625"/>
            </a:xfrm>
            <a:custGeom>
              <a:avLst/>
              <a:gdLst/>
              <a:ahLst/>
              <a:cxnLst/>
              <a:rect l="l" t="t" r="r" b="b"/>
              <a:pathLst>
                <a:path w="2337" h="2425" extrusionOk="0">
                  <a:moveTo>
                    <a:pt x="1297" y="0"/>
                  </a:moveTo>
                  <a:cubicBezTo>
                    <a:pt x="1294" y="0"/>
                    <a:pt x="1291" y="0"/>
                    <a:pt x="1288" y="0"/>
                  </a:cubicBezTo>
                  <a:cubicBezTo>
                    <a:pt x="1220" y="0"/>
                    <a:pt x="1153" y="11"/>
                    <a:pt x="1085" y="26"/>
                  </a:cubicBezTo>
                  <a:cubicBezTo>
                    <a:pt x="862" y="83"/>
                    <a:pt x="654" y="198"/>
                    <a:pt x="493" y="364"/>
                  </a:cubicBezTo>
                  <a:cubicBezTo>
                    <a:pt x="467" y="390"/>
                    <a:pt x="0" y="841"/>
                    <a:pt x="0" y="841"/>
                  </a:cubicBezTo>
                  <a:lnTo>
                    <a:pt x="239" y="1127"/>
                  </a:lnTo>
                  <a:cubicBezTo>
                    <a:pt x="275" y="1563"/>
                    <a:pt x="587" y="1932"/>
                    <a:pt x="1013" y="2041"/>
                  </a:cubicBezTo>
                  <a:lnTo>
                    <a:pt x="1334" y="2425"/>
                  </a:lnTo>
                  <a:lnTo>
                    <a:pt x="1874" y="1906"/>
                  </a:lnTo>
                  <a:cubicBezTo>
                    <a:pt x="2160" y="1714"/>
                    <a:pt x="2336" y="1387"/>
                    <a:pt x="2336" y="1039"/>
                  </a:cubicBezTo>
                  <a:cubicBezTo>
                    <a:pt x="2331" y="466"/>
                    <a:pt x="1869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5" name="Google Shape;2555;p63"/>
            <p:cNvSpPr/>
            <p:nvPr/>
          </p:nvSpPr>
          <p:spPr>
            <a:xfrm>
              <a:off x="6339900" y="2538525"/>
              <a:ext cx="63350" cy="63100"/>
            </a:xfrm>
            <a:custGeom>
              <a:avLst/>
              <a:gdLst/>
              <a:ahLst/>
              <a:cxnLst/>
              <a:rect l="l" t="t" r="r" b="b"/>
              <a:pathLst>
                <a:path w="2534" h="2524" extrusionOk="0">
                  <a:moveTo>
                    <a:pt x="1351" y="94"/>
                  </a:moveTo>
                  <a:cubicBezTo>
                    <a:pt x="1783" y="94"/>
                    <a:pt x="2171" y="378"/>
                    <a:pt x="2300" y="795"/>
                  </a:cubicBezTo>
                  <a:cubicBezTo>
                    <a:pt x="2430" y="1215"/>
                    <a:pt x="2264" y="1672"/>
                    <a:pt x="1895" y="1911"/>
                  </a:cubicBezTo>
                  <a:cubicBezTo>
                    <a:pt x="1895" y="1916"/>
                    <a:pt x="1890" y="1916"/>
                    <a:pt x="1890" y="1921"/>
                  </a:cubicBezTo>
                  <a:lnTo>
                    <a:pt x="1392" y="2404"/>
                  </a:lnTo>
                  <a:lnTo>
                    <a:pt x="1101" y="2062"/>
                  </a:lnTo>
                  <a:cubicBezTo>
                    <a:pt x="1096" y="2051"/>
                    <a:pt x="1085" y="2046"/>
                    <a:pt x="1075" y="2046"/>
                  </a:cubicBezTo>
                  <a:cubicBezTo>
                    <a:pt x="670" y="1937"/>
                    <a:pt x="379" y="1589"/>
                    <a:pt x="343" y="1174"/>
                  </a:cubicBezTo>
                  <a:cubicBezTo>
                    <a:pt x="338" y="1163"/>
                    <a:pt x="338" y="1153"/>
                    <a:pt x="327" y="1143"/>
                  </a:cubicBezTo>
                  <a:lnTo>
                    <a:pt x="120" y="893"/>
                  </a:lnTo>
                  <a:cubicBezTo>
                    <a:pt x="229" y="790"/>
                    <a:pt x="561" y="468"/>
                    <a:pt x="582" y="447"/>
                  </a:cubicBezTo>
                  <a:cubicBezTo>
                    <a:pt x="737" y="286"/>
                    <a:pt x="935" y="177"/>
                    <a:pt x="1148" y="125"/>
                  </a:cubicBezTo>
                  <a:cubicBezTo>
                    <a:pt x="1210" y="109"/>
                    <a:pt x="1272" y="99"/>
                    <a:pt x="1340" y="94"/>
                  </a:cubicBezTo>
                  <a:cubicBezTo>
                    <a:pt x="1344" y="94"/>
                    <a:pt x="1347" y="94"/>
                    <a:pt x="1351" y="94"/>
                  </a:cubicBezTo>
                  <a:close/>
                  <a:moveTo>
                    <a:pt x="1352" y="0"/>
                  </a:moveTo>
                  <a:cubicBezTo>
                    <a:pt x="1348" y="0"/>
                    <a:pt x="1344" y="0"/>
                    <a:pt x="1340" y="0"/>
                  </a:cubicBezTo>
                  <a:cubicBezTo>
                    <a:pt x="1267" y="6"/>
                    <a:pt x="1199" y="11"/>
                    <a:pt x="1127" y="32"/>
                  </a:cubicBezTo>
                  <a:cubicBezTo>
                    <a:pt x="893" y="89"/>
                    <a:pt x="680" y="208"/>
                    <a:pt x="514" y="379"/>
                  </a:cubicBezTo>
                  <a:cubicBezTo>
                    <a:pt x="493" y="405"/>
                    <a:pt x="182" y="701"/>
                    <a:pt x="21" y="857"/>
                  </a:cubicBezTo>
                  <a:cubicBezTo>
                    <a:pt x="5" y="873"/>
                    <a:pt x="0" y="904"/>
                    <a:pt x="16" y="925"/>
                  </a:cubicBezTo>
                  <a:lnTo>
                    <a:pt x="249" y="1195"/>
                  </a:lnTo>
                  <a:cubicBezTo>
                    <a:pt x="291" y="1641"/>
                    <a:pt x="608" y="2015"/>
                    <a:pt x="1039" y="2134"/>
                  </a:cubicBezTo>
                  <a:lnTo>
                    <a:pt x="1350" y="2508"/>
                  </a:lnTo>
                  <a:cubicBezTo>
                    <a:pt x="1360" y="2518"/>
                    <a:pt x="1371" y="2524"/>
                    <a:pt x="1386" y="2524"/>
                  </a:cubicBezTo>
                  <a:cubicBezTo>
                    <a:pt x="1402" y="2524"/>
                    <a:pt x="1412" y="2518"/>
                    <a:pt x="1423" y="2513"/>
                  </a:cubicBezTo>
                  <a:lnTo>
                    <a:pt x="1952" y="1994"/>
                  </a:lnTo>
                  <a:cubicBezTo>
                    <a:pt x="2357" y="1724"/>
                    <a:pt x="2534" y="1226"/>
                    <a:pt x="2388" y="769"/>
                  </a:cubicBezTo>
                  <a:cubicBezTo>
                    <a:pt x="2249" y="311"/>
                    <a:pt x="1829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Google Shape;2556;p63"/>
            <p:cNvSpPr/>
            <p:nvPr/>
          </p:nvSpPr>
          <p:spPr>
            <a:xfrm>
              <a:off x="6324825" y="2552800"/>
              <a:ext cx="61600" cy="52575"/>
            </a:xfrm>
            <a:custGeom>
              <a:avLst/>
              <a:gdLst/>
              <a:ahLst/>
              <a:cxnLst/>
              <a:rect l="l" t="t" r="r" b="b"/>
              <a:pathLst>
                <a:path w="2464" h="2103" extrusionOk="0">
                  <a:moveTo>
                    <a:pt x="1417" y="1"/>
                  </a:moveTo>
                  <a:cubicBezTo>
                    <a:pt x="1414" y="1"/>
                    <a:pt x="1411" y="1"/>
                    <a:pt x="1408" y="1"/>
                  </a:cubicBezTo>
                  <a:cubicBezTo>
                    <a:pt x="468" y="1"/>
                    <a:pt x="1" y="1138"/>
                    <a:pt x="671" y="1797"/>
                  </a:cubicBezTo>
                  <a:cubicBezTo>
                    <a:pt x="884" y="2008"/>
                    <a:pt x="1145" y="2103"/>
                    <a:pt x="1400" y="2103"/>
                  </a:cubicBezTo>
                  <a:cubicBezTo>
                    <a:pt x="1943" y="2103"/>
                    <a:pt x="2464" y="1677"/>
                    <a:pt x="2457" y="1039"/>
                  </a:cubicBezTo>
                  <a:cubicBezTo>
                    <a:pt x="2457" y="466"/>
                    <a:pt x="1989" y="1"/>
                    <a:pt x="1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Google Shape;2557;p63"/>
            <p:cNvSpPr/>
            <p:nvPr/>
          </p:nvSpPr>
          <p:spPr>
            <a:xfrm>
              <a:off x="6323925" y="2551475"/>
              <a:ext cx="63625" cy="54575"/>
            </a:xfrm>
            <a:custGeom>
              <a:avLst/>
              <a:gdLst/>
              <a:ahLst/>
              <a:cxnLst/>
              <a:rect l="l" t="t" r="r" b="b"/>
              <a:pathLst>
                <a:path w="2545" h="2183" extrusionOk="0">
                  <a:moveTo>
                    <a:pt x="1453" y="100"/>
                  </a:moveTo>
                  <a:cubicBezTo>
                    <a:pt x="1999" y="100"/>
                    <a:pt x="2441" y="545"/>
                    <a:pt x="2446" y="1092"/>
                  </a:cubicBezTo>
                  <a:cubicBezTo>
                    <a:pt x="2446" y="1689"/>
                    <a:pt x="1959" y="2084"/>
                    <a:pt x="1449" y="2084"/>
                  </a:cubicBezTo>
                  <a:cubicBezTo>
                    <a:pt x="1205" y="2084"/>
                    <a:pt x="957" y="1994"/>
                    <a:pt x="753" y="1793"/>
                  </a:cubicBezTo>
                  <a:cubicBezTo>
                    <a:pt x="130" y="1175"/>
                    <a:pt x="561" y="105"/>
                    <a:pt x="1444" y="100"/>
                  </a:cubicBezTo>
                  <a:cubicBezTo>
                    <a:pt x="1447" y="100"/>
                    <a:pt x="1450" y="100"/>
                    <a:pt x="1453" y="100"/>
                  </a:cubicBezTo>
                  <a:close/>
                  <a:moveTo>
                    <a:pt x="1448" y="1"/>
                  </a:moveTo>
                  <a:cubicBezTo>
                    <a:pt x="1181" y="1"/>
                    <a:pt x="909" y="99"/>
                    <a:pt x="686" y="318"/>
                  </a:cubicBezTo>
                  <a:cubicBezTo>
                    <a:pt x="1" y="998"/>
                    <a:pt x="478" y="2172"/>
                    <a:pt x="1444" y="2182"/>
                  </a:cubicBezTo>
                  <a:cubicBezTo>
                    <a:pt x="2046" y="2182"/>
                    <a:pt x="2539" y="1694"/>
                    <a:pt x="2545" y="1092"/>
                  </a:cubicBezTo>
                  <a:cubicBezTo>
                    <a:pt x="2545" y="434"/>
                    <a:pt x="2009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6361700" y="2529825"/>
              <a:ext cx="8450" cy="19750"/>
            </a:xfrm>
            <a:custGeom>
              <a:avLst/>
              <a:gdLst/>
              <a:ahLst/>
              <a:cxnLst/>
              <a:rect l="l" t="t" r="r" b="b"/>
              <a:pathLst>
                <a:path w="338" h="790" extrusionOk="0">
                  <a:moveTo>
                    <a:pt x="0" y="1"/>
                  </a:moveTo>
                  <a:lnTo>
                    <a:pt x="0" y="727"/>
                  </a:lnTo>
                  <a:cubicBezTo>
                    <a:pt x="0" y="764"/>
                    <a:pt x="26" y="790"/>
                    <a:pt x="58" y="790"/>
                  </a:cubicBezTo>
                  <a:lnTo>
                    <a:pt x="276" y="790"/>
                  </a:lnTo>
                  <a:cubicBezTo>
                    <a:pt x="312" y="790"/>
                    <a:pt x="338" y="764"/>
                    <a:pt x="338" y="727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Google Shape;2559;p63"/>
            <p:cNvSpPr/>
            <p:nvPr/>
          </p:nvSpPr>
          <p:spPr>
            <a:xfrm>
              <a:off x="6360400" y="2528650"/>
              <a:ext cx="10925" cy="22225"/>
            </a:xfrm>
            <a:custGeom>
              <a:avLst/>
              <a:gdLst/>
              <a:ahLst/>
              <a:cxnLst/>
              <a:rect l="l" t="t" r="r" b="b"/>
              <a:pathLst>
                <a:path w="437" h="889" extrusionOk="0">
                  <a:moveTo>
                    <a:pt x="338" y="100"/>
                  </a:moveTo>
                  <a:lnTo>
                    <a:pt x="338" y="774"/>
                  </a:lnTo>
                  <a:cubicBezTo>
                    <a:pt x="338" y="785"/>
                    <a:pt x="333" y="790"/>
                    <a:pt x="328" y="790"/>
                  </a:cubicBezTo>
                  <a:lnTo>
                    <a:pt x="110" y="790"/>
                  </a:lnTo>
                  <a:cubicBezTo>
                    <a:pt x="104" y="790"/>
                    <a:pt x="99" y="785"/>
                    <a:pt x="99" y="774"/>
                  </a:cubicBezTo>
                  <a:lnTo>
                    <a:pt x="99" y="100"/>
                  </a:lnTo>
                  <a:close/>
                  <a:moveTo>
                    <a:pt x="47" y="1"/>
                  </a:moveTo>
                  <a:cubicBezTo>
                    <a:pt x="21" y="1"/>
                    <a:pt x="0" y="22"/>
                    <a:pt x="0" y="48"/>
                  </a:cubicBezTo>
                  <a:lnTo>
                    <a:pt x="0" y="774"/>
                  </a:lnTo>
                  <a:cubicBezTo>
                    <a:pt x="0" y="837"/>
                    <a:pt x="52" y="889"/>
                    <a:pt x="110" y="889"/>
                  </a:cubicBezTo>
                  <a:lnTo>
                    <a:pt x="328" y="889"/>
                  </a:lnTo>
                  <a:cubicBezTo>
                    <a:pt x="390" y="883"/>
                    <a:pt x="437" y="837"/>
                    <a:pt x="437" y="774"/>
                  </a:cubicBezTo>
                  <a:lnTo>
                    <a:pt x="437" y="48"/>
                  </a:lnTo>
                  <a:cubicBezTo>
                    <a:pt x="437" y="22"/>
                    <a:pt x="41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Google Shape;2560;p63"/>
            <p:cNvSpPr/>
            <p:nvPr/>
          </p:nvSpPr>
          <p:spPr>
            <a:xfrm>
              <a:off x="6080825" y="2559025"/>
              <a:ext cx="8600" cy="19750"/>
            </a:xfrm>
            <a:custGeom>
              <a:avLst/>
              <a:gdLst/>
              <a:ahLst/>
              <a:cxnLst/>
              <a:rect l="l" t="t" r="r" b="b"/>
              <a:pathLst>
                <a:path w="344" h="790" extrusionOk="0">
                  <a:moveTo>
                    <a:pt x="1" y="1"/>
                  </a:moveTo>
                  <a:lnTo>
                    <a:pt x="1" y="728"/>
                  </a:lnTo>
                  <a:cubicBezTo>
                    <a:pt x="1" y="764"/>
                    <a:pt x="32" y="790"/>
                    <a:pt x="63" y="790"/>
                  </a:cubicBezTo>
                  <a:lnTo>
                    <a:pt x="281" y="790"/>
                  </a:lnTo>
                  <a:cubicBezTo>
                    <a:pt x="312" y="790"/>
                    <a:pt x="343" y="764"/>
                    <a:pt x="343" y="72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Google Shape;2561;p63"/>
            <p:cNvSpPr/>
            <p:nvPr/>
          </p:nvSpPr>
          <p:spPr>
            <a:xfrm>
              <a:off x="6079650" y="2557875"/>
              <a:ext cx="10925" cy="22075"/>
            </a:xfrm>
            <a:custGeom>
              <a:avLst/>
              <a:gdLst/>
              <a:ahLst/>
              <a:cxnLst/>
              <a:rect l="l" t="t" r="r" b="b"/>
              <a:pathLst>
                <a:path w="437" h="883" extrusionOk="0">
                  <a:moveTo>
                    <a:pt x="338" y="99"/>
                  </a:moveTo>
                  <a:lnTo>
                    <a:pt x="338" y="774"/>
                  </a:lnTo>
                  <a:cubicBezTo>
                    <a:pt x="338" y="784"/>
                    <a:pt x="333" y="789"/>
                    <a:pt x="328" y="789"/>
                  </a:cubicBezTo>
                  <a:lnTo>
                    <a:pt x="110" y="789"/>
                  </a:lnTo>
                  <a:cubicBezTo>
                    <a:pt x="105" y="789"/>
                    <a:pt x="94" y="779"/>
                    <a:pt x="94" y="774"/>
                  </a:cubicBez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774"/>
                  </a:lnTo>
                  <a:cubicBezTo>
                    <a:pt x="1" y="836"/>
                    <a:pt x="48" y="883"/>
                    <a:pt x="110" y="883"/>
                  </a:cubicBezTo>
                  <a:lnTo>
                    <a:pt x="328" y="883"/>
                  </a:lnTo>
                  <a:cubicBezTo>
                    <a:pt x="385" y="883"/>
                    <a:pt x="437" y="836"/>
                    <a:pt x="437" y="774"/>
                  </a:cubicBezTo>
                  <a:lnTo>
                    <a:pt x="437" y="47"/>
                  </a:lnTo>
                  <a:cubicBezTo>
                    <a:pt x="432" y="21"/>
                    <a:pt x="411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Google Shape;2562;p63"/>
            <p:cNvSpPr/>
            <p:nvPr/>
          </p:nvSpPr>
          <p:spPr>
            <a:xfrm>
              <a:off x="5973100" y="2443525"/>
              <a:ext cx="8450" cy="19750"/>
            </a:xfrm>
            <a:custGeom>
              <a:avLst/>
              <a:gdLst/>
              <a:ahLst/>
              <a:cxnLst/>
              <a:rect l="l" t="t" r="r" b="b"/>
              <a:pathLst>
                <a:path w="338" h="790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758"/>
                    <a:pt x="26" y="789"/>
                    <a:pt x="63" y="789"/>
                  </a:cubicBezTo>
                  <a:lnTo>
                    <a:pt x="281" y="789"/>
                  </a:lnTo>
                  <a:cubicBezTo>
                    <a:pt x="312" y="789"/>
                    <a:pt x="338" y="758"/>
                    <a:pt x="338" y="727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Google Shape;2563;p63"/>
            <p:cNvSpPr/>
            <p:nvPr/>
          </p:nvSpPr>
          <p:spPr>
            <a:xfrm>
              <a:off x="5971925" y="2442225"/>
              <a:ext cx="10925" cy="22225"/>
            </a:xfrm>
            <a:custGeom>
              <a:avLst/>
              <a:gdLst/>
              <a:ahLst/>
              <a:cxnLst/>
              <a:rect l="l" t="t" r="r" b="b"/>
              <a:pathLst>
                <a:path w="437" h="889" extrusionOk="0">
                  <a:moveTo>
                    <a:pt x="338" y="99"/>
                  </a:moveTo>
                  <a:lnTo>
                    <a:pt x="338" y="779"/>
                  </a:lnTo>
                  <a:cubicBezTo>
                    <a:pt x="338" y="784"/>
                    <a:pt x="333" y="789"/>
                    <a:pt x="328" y="789"/>
                  </a:cubicBezTo>
                  <a:lnTo>
                    <a:pt x="110" y="789"/>
                  </a:lnTo>
                  <a:cubicBezTo>
                    <a:pt x="99" y="789"/>
                    <a:pt x="94" y="784"/>
                    <a:pt x="94" y="779"/>
                  </a:cubicBez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6"/>
                    <a:pt x="1" y="52"/>
                  </a:cubicBezTo>
                  <a:lnTo>
                    <a:pt x="1" y="779"/>
                  </a:lnTo>
                  <a:cubicBezTo>
                    <a:pt x="1" y="836"/>
                    <a:pt x="48" y="888"/>
                    <a:pt x="110" y="888"/>
                  </a:cubicBezTo>
                  <a:lnTo>
                    <a:pt x="328" y="888"/>
                  </a:lnTo>
                  <a:cubicBezTo>
                    <a:pt x="385" y="888"/>
                    <a:pt x="437" y="836"/>
                    <a:pt x="437" y="779"/>
                  </a:cubicBezTo>
                  <a:lnTo>
                    <a:pt x="437" y="52"/>
                  </a:lnTo>
                  <a:cubicBezTo>
                    <a:pt x="437" y="26"/>
                    <a:pt x="41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Google Shape;2564;p63"/>
            <p:cNvSpPr/>
            <p:nvPr/>
          </p:nvSpPr>
          <p:spPr>
            <a:xfrm>
              <a:off x="6359875" y="2407700"/>
              <a:ext cx="8475" cy="19725"/>
            </a:xfrm>
            <a:custGeom>
              <a:avLst/>
              <a:gdLst/>
              <a:ahLst/>
              <a:cxnLst/>
              <a:rect l="l" t="t" r="r" b="b"/>
              <a:pathLst>
                <a:path w="339" h="789" extrusionOk="0">
                  <a:moveTo>
                    <a:pt x="1" y="0"/>
                  </a:moveTo>
                  <a:lnTo>
                    <a:pt x="1" y="644"/>
                  </a:lnTo>
                  <a:cubicBezTo>
                    <a:pt x="1" y="706"/>
                    <a:pt x="47" y="763"/>
                    <a:pt x="110" y="774"/>
                  </a:cubicBezTo>
                  <a:lnTo>
                    <a:pt x="182" y="784"/>
                  </a:lnTo>
                  <a:cubicBezTo>
                    <a:pt x="193" y="787"/>
                    <a:pt x="204" y="788"/>
                    <a:pt x="215" y="788"/>
                  </a:cubicBezTo>
                  <a:cubicBezTo>
                    <a:pt x="283" y="788"/>
                    <a:pt x="338" y="732"/>
                    <a:pt x="338" y="6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Google Shape;2565;p63"/>
            <p:cNvSpPr/>
            <p:nvPr/>
          </p:nvSpPr>
          <p:spPr>
            <a:xfrm>
              <a:off x="6358725" y="2406525"/>
              <a:ext cx="10925" cy="22100"/>
            </a:xfrm>
            <a:custGeom>
              <a:avLst/>
              <a:gdLst/>
              <a:ahLst/>
              <a:cxnLst/>
              <a:rect l="l" t="t" r="r" b="b"/>
              <a:pathLst>
                <a:path w="437" h="884" extrusionOk="0">
                  <a:moveTo>
                    <a:pt x="343" y="99"/>
                  </a:moveTo>
                  <a:lnTo>
                    <a:pt x="343" y="707"/>
                  </a:lnTo>
                  <a:cubicBezTo>
                    <a:pt x="343" y="727"/>
                    <a:pt x="327" y="753"/>
                    <a:pt x="312" y="769"/>
                  </a:cubicBezTo>
                  <a:cubicBezTo>
                    <a:pt x="296" y="781"/>
                    <a:pt x="277" y="786"/>
                    <a:pt x="258" y="786"/>
                  </a:cubicBezTo>
                  <a:cubicBezTo>
                    <a:pt x="252" y="786"/>
                    <a:pt x="245" y="786"/>
                    <a:pt x="239" y="784"/>
                  </a:cubicBezTo>
                  <a:lnTo>
                    <a:pt x="166" y="774"/>
                  </a:lnTo>
                  <a:cubicBezTo>
                    <a:pt x="130" y="764"/>
                    <a:pt x="99" y="733"/>
                    <a:pt x="99" y="691"/>
                  </a:cubicBezTo>
                  <a:lnTo>
                    <a:pt x="99" y="99"/>
                  </a:lnTo>
                  <a:close/>
                  <a:moveTo>
                    <a:pt x="52" y="1"/>
                  </a:moveTo>
                  <a:cubicBezTo>
                    <a:pt x="21" y="1"/>
                    <a:pt x="0" y="21"/>
                    <a:pt x="0" y="52"/>
                  </a:cubicBezTo>
                  <a:lnTo>
                    <a:pt x="0" y="691"/>
                  </a:lnTo>
                  <a:cubicBezTo>
                    <a:pt x="0" y="779"/>
                    <a:pt x="62" y="852"/>
                    <a:pt x="151" y="868"/>
                  </a:cubicBezTo>
                  <a:lnTo>
                    <a:pt x="223" y="883"/>
                  </a:lnTo>
                  <a:lnTo>
                    <a:pt x="254" y="883"/>
                  </a:lnTo>
                  <a:cubicBezTo>
                    <a:pt x="296" y="883"/>
                    <a:pt x="337" y="868"/>
                    <a:pt x="369" y="842"/>
                  </a:cubicBezTo>
                  <a:cubicBezTo>
                    <a:pt x="410" y="805"/>
                    <a:pt x="431" y="759"/>
                    <a:pt x="436" y="707"/>
                  </a:cubicBezTo>
                  <a:lnTo>
                    <a:pt x="436" y="52"/>
                  </a:lnTo>
                  <a:cubicBezTo>
                    <a:pt x="431" y="21"/>
                    <a:pt x="410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Google Shape;2566;p63"/>
            <p:cNvSpPr/>
            <p:nvPr/>
          </p:nvSpPr>
          <p:spPr>
            <a:xfrm>
              <a:off x="5964400" y="2373000"/>
              <a:ext cx="412250" cy="197475"/>
            </a:xfrm>
            <a:custGeom>
              <a:avLst/>
              <a:gdLst/>
              <a:ahLst/>
              <a:cxnLst/>
              <a:rect l="l" t="t" r="r" b="b"/>
              <a:pathLst>
                <a:path w="16490" h="7899" extrusionOk="0">
                  <a:moveTo>
                    <a:pt x="14669" y="0"/>
                  </a:moveTo>
                  <a:cubicBezTo>
                    <a:pt x="13463" y="0"/>
                    <a:pt x="11425" y="156"/>
                    <a:pt x="7892" y="682"/>
                  </a:cubicBezTo>
                  <a:cubicBezTo>
                    <a:pt x="7892" y="682"/>
                    <a:pt x="1132" y="869"/>
                    <a:pt x="1" y="1814"/>
                  </a:cubicBezTo>
                  <a:lnTo>
                    <a:pt x="1" y="2982"/>
                  </a:lnTo>
                  <a:cubicBezTo>
                    <a:pt x="6" y="3156"/>
                    <a:pt x="146" y="3299"/>
                    <a:pt x="319" y="3299"/>
                  </a:cubicBezTo>
                  <a:cubicBezTo>
                    <a:pt x="322" y="3299"/>
                    <a:pt x="325" y="3299"/>
                    <a:pt x="328" y="3299"/>
                  </a:cubicBezTo>
                  <a:lnTo>
                    <a:pt x="717" y="3299"/>
                  </a:lnTo>
                  <a:cubicBezTo>
                    <a:pt x="720" y="3299"/>
                    <a:pt x="723" y="3299"/>
                    <a:pt x="726" y="3299"/>
                  </a:cubicBezTo>
                  <a:cubicBezTo>
                    <a:pt x="899" y="3299"/>
                    <a:pt x="1039" y="3156"/>
                    <a:pt x="1039" y="2982"/>
                  </a:cubicBezTo>
                  <a:lnTo>
                    <a:pt x="1039" y="2826"/>
                  </a:lnTo>
                  <a:lnTo>
                    <a:pt x="6667" y="2858"/>
                  </a:lnTo>
                  <a:cubicBezTo>
                    <a:pt x="6667" y="2858"/>
                    <a:pt x="4045" y="6326"/>
                    <a:pt x="4144" y="6891"/>
                  </a:cubicBezTo>
                  <a:cubicBezTo>
                    <a:pt x="4180" y="7115"/>
                    <a:pt x="4196" y="7338"/>
                    <a:pt x="4185" y="7561"/>
                  </a:cubicBezTo>
                  <a:cubicBezTo>
                    <a:pt x="4175" y="7745"/>
                    <a:pt x="4321" y="7899"/>
                    <a:pt x="4508" y="7899"/>
                  </a:cubicBezTo>
                  <a:cubicBezTo>
                    <a:pt x="4511" y="7899"/>
                    <a:pt x="4514" y="7899"/>
                    <a:pt x="4517" y="7899"/>
                  </a:cubicBezTo>
                  <a:lnTo>
                    <a:pt x="5203" y="7899"/>
                  </a:lnTo>
                  <a:cubicBezTo>
                    <a:pt x="5206" y="7899"/>
                    <a:pt x="5209" y="7899"/>
                    <a:pt x="5212" y="7899"/>
                  </a:cubicBezTo>
                  <a:cubicBezTo>
                    <a:pt x="5389" y="7899"/>
                    <a:pt x="5530" y="7755"/>
                    <a:pt x="5535" y="7577"/>
                  </a:cubicBezTo>
                  <a:lnTo>
                    <a:pt x="5535" y="7364"/>
                  </a:lnTo>
                  <a:cubicBezTo>
                    <a:pt x="5535" y="7364"/>
                    <a:pt x="8572" y="4026"/>
                    <a:pt x="8801" y="3834"/>
                  </a:cubicBezTo>
                  <a:cubicBezTo>
                    <a:pt x="8910" y="3742"/>
                    <a:pt x="9081" y="3583"/>
                    <a:pt x="9461" y="3583"/>
                  </a:cubicBezTo>
                  <a:cubicBezTo>
                    <a:pt x="9859" y="3583"/>
                    <a:pt x="10486" y="3758"/>
                    <a:pt x="11511" y="4368"/>
                  </a:cubicBezTo>
                  <a:cubicBezTo>
                    <a:pt x="12606" y="5022"/>
                    <a:pt x="13738" y="5614"/>
                    <a:pt x="14906" y="6133"/>
                  </a:cubicBezTo>
                  <a:cubicBezTo>
                    <a:pt x="15083" y="6211"/>
                    <a:pt x="15197" y="6388"/>
                    <a:pt x="15197" y="6580"/>
                  </a:cubicBezTo>
                  <a:cubicBezTo>
                    <a:pt x="15201" y="6754"/>
                    <a:pt x="15344" y="6877"/>
                    <a:pt x="15501" y="6877"/>
                  </a:cubicBezTo>
                  <a:cubicBezTo>
                    <a:pt x="15550" y="6877"/>
                    <a:pt x="15600" y="6865"/>
                    <a:pt x="15648" y="6840"/>
                  </a:cubicBezTo>
                  <a:lnTo>
                    <a:pt x="16334" y="6466"/>
                  </a:lnTo>
                  <a:cubicBezTo>
                    <a:pt x="16432" y="6414"/>
                    <a:pt x="16489" y="6315"/>
                    <a:pt x="16489" y="6206"/>
                  </a:cubicBezTo>
                  <a:lnTo>
                    <a:pt x="16489" y="5381"/>
                  </a:lnTo>
                  <a:cubicBezTo>
                    <a:pt x="16489" y="5220"/>
                    <a:pt x="16412" y="5069"/>
                    <a:pt x="16277" y="4981"/>
                  </a:cubicBezTo>
                  <a:lnTo>
                    <a:pt x="12061" y="2131"/>
                  </a:lnTo>
                  <a:lnTo>
                    <a:pt x="15451" y="1466"/>
                  </a:lnTo>
                  <a:lnTo>
                    <a:pt x="15451" y="1684"/>
                  </a:lnTo>
                  <a:cubicBezTo>
                    <a:pt x="15456" y="1818"/>
                    <a:pt x="15565" y="1924"/>
                    <a:pt x="15693" y="1924"/>
                  </a:cubicBezTo>
                  <a:cubicBezTo>
                    <a:pt x="15699" y="1924"/>
                    <a:pt x="15705" y="1923"/>
                    <a:pt x="15711" y="1923"/>
                  </a:cubicBezTo>
                  <a:lnTo>
                    <a:pt x="16240" y="1892"/>
                  </a:lnTo>
                  <a:cubicBezTo>
                    <a:pt x="16370" y="1887"/>
                    <a:pt x="16469" y="1783"/>
                    <a:pt x="16469" y="1653"/>
                  </a:cubicBezTo>
                  <a:lnTo>
                    <a:pt x="16469" y="604"/>
                  </a:lnTo>
                  <a:cubicBezTo>
                    <a:pt x="16469" y="381"/>
                    <a:pt x="16318" y="184"/>
                    <a:pt x="16105" y="127"/>
                  </a:cubicBezTo>
                  <a:cubicBezTo>
                    <a:pt x="15840" y="59"/>
                    <a:pt x="15413" y="0"/>
                    <a:pt x="14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Google Shape;2567;p63"/>
            <p:cNvSpPr/>
            <p:nvPr/>
          </p:nvSpPr>
          <p:spPr>
            <a:xfrm>
              <a:off x="5963225" y="2371750"/>
              <a:ext cx="414600" cy="199900"/>
            </a:xfrm>
            <a:custGeom>
              <a:avLst/>
              <a:gdLst/>
              <a:ahLst/>
              <a:cxnLst/>
              <a:rect l="l" t="t" r="r" b="b"/>
              <a:pathLst>
                <a:path w="16584" h="7996" extrusionOk="0">
                  <a:moveTo>
                    <a:pt x="14697" y="99"/>
                  </a:moveTo>
                  <a:cubicBezTo>
                    <a:pt x="15330" y="99"/>
                    <a:pt x="15811" y="142"/>
                    <a:pt x="16137" y="229"/>
                  </a:cubicBezTo>
                  <a:cubicBezTo>
                    <a:pt x="16334" y="275"/>
                    <a:pt x="16469" y="452"/>
                    <a:pt x="16469" y="654"/>
                  </a:cubicBezTo>
                  <a:lnTo>
                    <a:pt x="16469" y="1703"/>
                  </a:lnTo>
                  <a:cubicBezTo>
                    <a:pt x="16469" y="1807"/>
                    <a:pt x="16386" y="1890"/>
                    <a:pt x="16287" y="1895"/>
                  </a:cubicBezTo>
                  <a:lnTo>
                    <a:pt x="15758" y="1926"/>
                  </a:lnTo>
                  <a:cubicBezTo>
                    <a:pt x="15706" y="1926"/>
                    <a:pt x="15649" y="1906"/>
                    <a:pt x="15612" y="1869"/>
                  </a:cubicBezTo>
                  <a:cubicBezTo>
                    <a:pt x="15571" y="1833"/>
                    <a:pt x="15550" y="1786"/>
                    <a:pt x="15550" y="1734"/>
                  </a:cubicBezTo>
                  <a:lnTo>
                    <a:pt x="15550" y="1521"/>
                  </a:lnTo>
                  <a:cubicBezTo>
                    <a:pt x="15550" y="1506"/>
                    <a:pt x="15545" y="1490"/>
                    <a:pt x="15534" y="1480"/>
                  </a:cubicBezTo>
                  <a:cubicBezTo>
                    <a:pt x="15524" y="1475"/>
                    <a:pt x="15509" y="1469"/>
                    <a:pt x="15493" y="1469"/>
                  </a:cubicBezTo>
                  <a:lnTo>
                    <a:pt x="12098" y="2134"/>
                  </a:lnTo>
                  <a:cubicBezTo>
                    <a:pt x="12056" y="2139"/>
                    <a:pt x="12046" y="2196"/>
                    <a:pt x="12082" y="2222"/>
                  </a:cubicBezTo>
                  <a:lnTo>
                    <a:pt x="16292" y="5067"/>
                  </a:lnTo>
                  <a:cubicBezTo>
                    <a:pt x="16412" y="5150"/>
                    <a:pt x="16485" y="5285"/>
                    <a:pt x="16490" y="5431"/>
                  </a:cubicBezTo>
                  <a:lnTo>
                    <a:pt x="16490" y="6256"/>
                  </a:lnTo>
                  <a:cubicBezTo>
                    <a:pt x="16485" y="6344"/>
                    <a:pt x="16438" y="6427"/>
                    <a:pt x="16360" y="6469"/>
                  </a:cubicBezTo>
                  <a:lnTo>
                    <a:pt x="15669" y="6843"/>
                  </a:lnTo>
                  <a:cubicBezTo>
                    <a:pt x="15630" y="6865"/>
                    <a:pt x="15589" y="6875"/>
                    <a:pt x="15548" y="6875"/>
                  </a:cubicBezTo>
                  <a:cubicBezTo>
                    <a:pt x="15502" y="6875"/>
                    <a:pt x="15456" y="6862"/>
                    <a:pt x="15415" y="6838"/>
                  </a:cubicBezTo>
                  <a:cubicBezTo>
                    <a:pt x="15337" y="6796"/>
                    <a:pt x="15290" y="6713"/>
                    <a:pt x="15290" y="6630"/>
                  </a:cubicBezTo>
                  <a:cubicBezTo>
                    <a:pt x="15290" y="6417"/>
                    <a:pt x="15161" y="6225"/>
                    <a:pt x="14969" y="6137"/>
                  </a:cubicBezTo>
                  <a:cubicBezTo>
                    <a:pt x="13806" y="5618"/>
                    <a:pt x="12674" y="5031"/>
                    <a:pt x="11584" y="4377"/>
                  </a:cubicBezTo>
                  <a:cubicBezTo>
                    <a:pt x="10547" y="3758"/>
                    <a:pt x="9910" y="3580"/>
                    <a:pt x="9503" y="3580"/>
                  </a:cubicBezTo>
                  <a:cubicBezTo>
                    <a:pt x="9127" y="3580"/>
                    <a:pt x="8946" y="3732"/>
                    <a:pt x="8827" y="3832"/>
                  </a:cubicBezTo>
                  <a:lnTo>
                    <a:pt x="8811" y="3847"/>
                  </a:lnTo>
                  <a:cubicBezTo>
                    <a:pt x="8583" y="4034"/>
                    <a:pt x="5665" y="7243"/>
                    <a:pt x="5540" y="7383"/>
                  </a:cubicBezTo>
                  <a:cubicBezTo>
                    <a:pt x="5535" y="7388"/>
                    <a:pt x="5530" y="7398"/>
                    <a:pt x="5530" y="7414"/>
                  </a:cubicBezTo>
                  <a:lnTo>
                    <a:pt x="5530" y="7627"/>
                  </a:lnTo>
                  <a:cubicBezTo>
                    <a:pt x="5525" y="7777"/>
                    <a:pt x="5400" y="7902"/>
                    <a:pt x="5245" y="7902"/>
                  </a:cubicBezTo>
                  <a:lnTo>
                    <a:pt x="4559" y="7902"/>
                  </a:lnTo>
                  <a:cubicBezTo>
                    <a:pt x="4481" y="7902"/>
                    <a:pt x="4404" y="7871"/>
                    <a:pt x="4352" y="7814"/>
                  </a:cubicBezTo>
                  <a:cubicBezTo>
                    <a:pt x="4300" y="7757"/>
                    <a:pt x="4269" y="7684"/>
                    <a:pt x="4274" y="7611"/>
                  </a:cubicBezTo>
                  <a:cubicBezTo>
                    <a:pt x="4284" y="7383"/>
                    <a:pt x="4274" y="7154"/>
                    <a:pt x="4237" y="6931"/>
                  </a:cubicBezTo>
                  <a:cubicBezTo>
                    <a:pt x="4159" y="6485"/>
                    <a:pt x="6023" y="3894"/>
                    <a:pt x="6745" y="2933"/>
                  </a:cubicBezTo>
                  <a:cubicBezTo>
                    <a:pt x="6755" y="2918"/>
                    <a:pt x="6761" y="2902"/>
                    <a:pt x="6750" y="2887"/>
                  </a:cubicBezTo>
                  <a:cubicBezTo>
                    <a:pt x="6745" y="2866"/>
                    <a:pt x="6729" y="2856"/>
                    <a:pt x="6709" y="2856"/>
                  </a:cubicBezTo>
                  <a:lnTo>
                    <a:pt x="1086" y="2824"/>
                  </a:lnTo>
                  <a:cubicBezTo>
                    <a:pt x="1060" y="2824"/>
                    <a:pt x="1039" y="2845"/>
                    <a:pt x="1039" y="2876"/>
                  </a:cubicBezTo>
                  <a:lnTo>
                    <a:pt x="1039" y="3032"/>
                  </a:lnTo>
                  <a:cubicBezTo>
                    <a:pt x="1039" y="3180"/>
                    <a:pt x="920" y="3297"/>
                    <a:pt x="774" y="3297"/>
                  </a:cubicBezTo>
                  <a:cubicBezTo>
                    <a:pt x="770" y="3297"/>
                    <a:pt x="767" y="3297"/>
                    <a:pt x="764" y="3297"/>
                  </a:cubicBezTo>
                  <a:lnTo>
                    <a:pt x="375" y="3297"/>
                  </a:lnTo>
                  <a:cubicBezTo>
                    <a:pt x="372" y="3297"/>
                    <a:pt x="368" y="3297"/>
                    <a:pt x="365" y="3297"/>
                  </a:cubicBezTo>
                  <a:cubicBezTo>
                    <a:pt x="219" y="3297"/>
                    <a:pt x="105" y="3180"/>
                    <a:pt x="100" y="3032"/>
                  </a:cubicBezTo>
                  <a:lnTo>
                    <a:pt x="100" y="1890"/>
                  </a:lnTo>
                  <a:cubicBezTo>
                    <a:pt x="1257" y="976"/>
                    <a:pt x="7877" y="779"/>
                    <a:pt x="7939" y="779"/>
                  </a:cubicBezTo>
                  <a:lnTo>
                    <a:pt x="7944" y="779"/>
                  </a:lnTo>
                  <a:cubicBezTo>
                    <a:pt x="10983" y="327"/>
                    <a:pt x="13243" y="99"/>
                    <a:pt x="14697" y="99"/>
                  </a:cubicBezTo>
                  <a:close/>
                  <a:moveTo>
                    <a:pt x="14707" y="0"/>
                  </a:moveTo>
                  <a:cubicBezTo>
                    <a:pt x="13242" y="0"/>
                    <a:pt x="10975" y="228"/>
                    <a:pt x="7929" y="680"/>
                  </a:cubicBezTo>
                  <a:cubicBezTo>
                    <a:pt x="7617" y="691"/>
                    <a:pt x="1143" y="883"/>
                    <a:pt x="17" y="1828"/>
                  </a:cubicBezTo>
                  <a:cubicBezTo>
                    <a:pt x="6" y="1833"/>
                    <a:pt x="1" y="1848"/>
                    <a:pt x="1" y="1864"/>
                  </a:cubicBezTo>
                  <a:lnTo>
                    <a:pt x="1" y="3032"/>
                  </a:lnTo>
                  <a:cubicBezTo>
                    <a:pt x="1" y="3235"/>
                    <a:pt x="167" y="3396"/>
                    <a:pt x="370" y="3396"/>
                  </a:cubicBezTo>
                  <a:lnTo>
                    <a:pt x="759" y="3396"/>
                  </a:lnTo>
                  <a:cubicBezTo>
                    <a:pt x="961" y="3396"/>
                    <a:pt x="1133" y="3235"/>
                    <a:pt x="1133" y="3032"/>
                  </a:cubicBezTo>
                  <a:lnTo>
                    <a:pt x="1133" y="2923"/>
                  </a:lnTo>
                  <a:lnTo>
                    <a:pt x="6610" y="2954"/>
                  </a:lnTo>
                  <a:cubicBezTo>
                    <a:pt x="6215" y="3484"/>
                    <a:pt x="4045" y="6407"/>
                    <a:pt x="4139" y="6947"/>
                  </a:cubicBezTo>
                  <a:cubicBezTo>
                    <a:pt x="4175" y="7165"/>
                    <a:pt x="4191" y="7388"/>
                    <a:pt x="4180" y="7606"/>
                  </a:cubicBezTo>
                  <a:cubicBezTo>
                    <a:pt x="4175" y="7705"/>
                    <a:pt x="4211" y="7803"/>
                    <a:pt x="4279" y="7881"/>
                  </a:cubicBezTo>
                  <a:cubicBezTo>
                    <a:pt x="4352" y="7954"/>
                    <a:pt x="4455" y="7995"/>
                    <a:pt x="4559" y="7995"/>
                  </a:cubicBezTo>
                  <a:lnTo>
                    <a:pt x="5245" y="7995"/>
                  </a:lnTo>
                  <a:cubicBezTo>
                    <a:pt x="5248" y="7995"/>
                    <a:pt x="5251" y="7995"/>
                    <a:pt x="5254" y="7995"/>
                  </a:cubicBezTo>
                  <a:cubicBezTo>
                    <a:pt x="5457" y="7995"/>
                    <a:pt x="5624" y="7831"/>
                    <a:pt x="5629" y="7627"/>
                  </a:cubicBezTo>
                  <a:lnTo>
                    <a:pt x="5629" y="7429"/>
                  </a:lnTo>
                  <a:cubicBezTo>
                    <a:pt x="5842" y="7196"/>
                    <a:pt x="8661" y="4096"/>
                    <a:pt x="8874" y="3920"/>
                  </a:cubicBezTo>
                  <a:lnTo>
                    <a:pt x="8889" y="3909"/>
                  </a:lnTo>
                  <a:cubicBezTo>
                    <a:pt x="8990" y="3823"/>
                    <a:pt x="9156" y="3683"/>
                    <a:pt x="9508" y="3683"/>
                  </a:cubicBezTo>
                  <a:cubicBezTo>
                    <a:pt x="9898" y="3683"/>
                    <a:pt x="10517" y="3855"/>
                    <a:pt x="11532" y="4460"/>
                  </a:cubicBezTo>
                  <a:cubicBezTo>
                    <a:pt x="12627" y="5114"/>
                    <a:pt x="13764" y="5706"/>
                    <a:pt x="14927" y="6225"/>
                  </a:cubicBezTo>
                  <a:cubicBezTo>
                    <a:pt x="15088" y="6298"/>
                    <a:pt x="15192" y="6453"/>
                    <a:pt x="15192" y="6630"/>
                  </a:cubicBezTo>
                  <a:cubicBezTo>
                    <a:pt x="15192" y="6749"/>
                    <a:pt x="15254" y="6864"/>
                    <a:pt x="15358" y="6921"/>
                  </a:cubicBezTo>
                  <a:cubicBezTo>
                    <a:pt x="15415" y="6956"/>
                    <a:pt x="15479" y="6973"/>
                    <a:pt x="15542" y="6973"/>
                  </a:cubicBezTo>
                  <a:cubicBezTo>
                    <a:pt x="15601" y="6973"/>
                    <a:pt x="15659" y="6958"/>
                    <a:pt x="15711" y="6931"/>
                  </a:cubicBezTo>
                  <a:lnTo>
                    <a:pt x="16401" y="6557"/>
                  </a:lnTo>
                  <a:cubicBezTo>
                    <a:pt x="16510" y="6495"/>
                    <a:pt x="16583" y="6381"/>
                    <a:pt x="16583" y="6256"/>
                  </a:cubicBezTo>
                  <a:lnTo>
                    <a:pt x="16583" y="5431"/>
                  </a:lnTo>
                  <a:cubicBezTo>
                    <a:pt x="16583" y="5249"/>
                    <a:pt x="16490" y="5083"/>
                    <a:pt x="16344" y="4984"/>
                  </a:cubicBezTo>
                  <a:lnTo>
                    <a:pt x="12227" y="2201"/>
                  </a:lnTo>
                  <a:lnTo>
                    <a:pt x="15451" y="1573"/>
                  </a:lnTo>
                  <a:lnTo>
                    <a:pt x="15451" y="1734"/>
                  </a:lnTo>
                  <a:cubicBezTo>
                    <a:pt x="15451" y="1812"/>
                    <a:pt x="15483" y="1885"/>
                    <a:pt x="15540" y="1937"/>
                  </a:cubicBezTo>
                  <a:cubicBezTo>
                    <a:pt x="15593" y="1990"/>
                    <a:pt x="15668" y="2020"/>
                    <a:pt x="15745" y="2020"/>
                  </a:cubicBezTo>
                  <a:cubicBezTo>
                    <a:pt x="15751" y="2020"/>
                    <a:pt x="15757" y="2020"/>
                    <a:pt x="15763" y="2020"/>
                  </a:cubicBezTo>
                  <a:lnTo>
                    <a:pt x="16287" y="1989"/>
                  </a:lnTo>
                  <a:cubicBezTo>
                    <a:pt x="16443" y="1978"/>
                    <a:pt x="16562" y="1854"/>
                    <a:pt x="16562" y="1703"/>
                  </a:cubicBezTo>
                  <a:lnTo>
                    <a:pt x="16562" y="649"/>
                  </a:lnTo>
                  <a:cubicBezTo>
                    <a:pt x="16562" y="405"/>
                    <a:pt x="16396" y="192"/>
                    <a:pt x="16163" y="130"/>
                  </a:cubicBezTo>
                  <a:cubicBezTo>
                    <a:pt x="15831" y="43"/>
                    <a:pt x="15345" y="0"/>
                    <a:pt x="1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Google Shape;2568;p63"/>
            <p:cNvSpPr/>
            <p:nvPr/>
          </p:nvSpPr>
          <p:spPr>
            <a:xfrm>
              <a:off x="5964400" y="2373000"/>
              <a:ext cx="412250" cy="197475"/>
            </a:xfrm>
            <a:custGeom>
              <a:avLst/>
              <a:gdLst/>
              <a:ahLst/>
              <a:cxnLst/>
              <a:rect l="l" t="t" r="r" b="b"/>
              <a:pathLst>
                <a:path w="16490" h="7899" extrusionOk="0">
                  <a:moveTo>
                    <a:pt x="14669" y="0"/>
                  </a:moveTo>
                  <a:cubicBezTo>
                    <a:pt x="13463" y="0"/>
                    <a:pt x="11425" y="156"/>
                    <a:pt x="7892" y="682"/>
                  </a:cubicBezTo>
                  <a:cubicBezTo>
                    <a:pt x="7892" y="682"/>
                    <a:pt x="1132" y="869"/>
                    <a:pt x="1" y="1814"/>
                  </a:cubicBezTo>
                  <a:lnTo>
                    <a:pt x="1" y="2982"/>
                  </a:lnTo>
                  <a:cubicBezTo>
                    <a:pt x="6" y="3156"/>
                    <a:pt x="146" y="3299"/>
                    <a:pt x="319" y="3299"/>
                  </a:cubicBezTo>
                  <a:cubicBezTo>
                    <a:pt x="322" y="3299"/>
                    <a:pt x="325" y="3299"/>
                    <a:pt x="328" y="3299"/>
                  </a:cubicBezTo>
                  <a:lnTo>
                    <a:pt x="717" y="3299"/>
                  </a:lnTo>
                  <a:cubicBezTo>
                    <a:pt x="720" y="3299"/>
                    <a:pt x="723" y="3299"/>
                    <a:pt x="726" y="3299"/>
                  </a:cubicBezTo>
                  <a:cubicBezTo>
                    <a:pt x="899" y="3299"/>
                    <a:pt x="1039" y="3156"/>
                    <a:pt x="1039" y="2982"/>
                  </a:cubicBezTo>
                  <a:lnTo>
                    <a:pt x="1039" y="2826"/>
                  </a:lnTo>
                  <a:lnTo>
                    <a:pt x="6667" y="2858"/>
                  </a:lnTo>
                  <a:cubicBezTo>
                    <a:pt x="6667" y="2858"/>
                    <a:pt x="4045" y="6326"/>
                    <a:pt x="4144" y="6891"/>
                  </a:cubicBezTo>
                  <a:cubicBezTo>
                    <a:pt x="4180" y="7115"/>
                    <a:pt x="4196" y="7338"/>
                    <a:pt x="4185" y="7561"/>
                  </a:cubicBezTo>
                  <a:cubicBezTo>
                    <a:pt x="4175" y="7745"/>
                    <a:pt x="4321" y="7899"/>
                    <a:pt x="4508" y="7899"/>
                  </a:cubicBezTo>
                  <a:cubicBezTo>
                    <a:pt x="4511" y="7899"/>
                    <a:pt x="4514" y="7899"/>
                    <a:pt x="4517" y="7899"/>
                  </a:cubicBezTo>
                  <a:lnTo>
                    <a:pt x="5203" y="7899"/>
                  </a:lnTo>
                  <a:cubicBezTo>
                    <a:pt x="5206" y="7899"/>
                    <a:pt x="5209" y="7899"/>
                    <a:pt x="5212" y="7899"/>
                  </a:cubicBezTo>
                  <a:cubicBezTo>
                    <a:pt x="5389" y="7899"/>
                    <a:pt x="5530" y="7755"/>
                    <a:pt x="5535" y="7577"/>
                  </a:cubicBezTo>
                  <a:lnTo>
                    <a:pt x="5535" y="7364"/>
                  </a:lnTo>
                  <a:cubicBezTo>
                    <a:pt x="5535" y="7364"/>
                    <a:pt x="8572" y="4026"/>
                    <a:pt x="8801" y="3834"/>
                  </a:cubicBezTo>
                  <a:cubicBezTo>
                    <a:pt x="8910" y="3742"/>
                    <a:pt x="9081" y="3583"/>
                    <a:pt x="9461" y="3583"/>
                  </a:cubicBezTo>
                  <a:cubicBezTo>
                    <a:pt x="9859" y="3583"/>
                    <a:pt x="10486" y="3758"/>
                    <a:pt x="11511" y="4368"/>
                  </a:cubicBezTo>
                  <a:cubicBezTo>
                    <a:pt x="12606" y="5022"/>
                    <a:pt x="13738" y="5614"/>
                    <a:pt x="14906" y="6133"/>
                  </a:cubicBezTo>
                  <a:cubicBezTo>
                    <a:pt x="15083" y="6211"/>
                    <a:pt x="15197" y="6388"/>
                    <a:pt x="15197" y="6580"/>
                  </a:cubicBezTo>
                  <a:cubicBezTo>
                    <a:pt x="15201" y="6754"/>
                    <a:pt x="15344" y="6877"/>
                    <a:pt x="15501" y="6877"/>
                  </a:cubicBezTo>
                  <a:cubicBezTo>
                    <a:pt x="15550" y="6877"/>
                    <a:pt x="15600" y="6865"/>
                    <a:pt x="15648" y="6840"/>
                  </a:cubicBezTo>
                  <a:lnTo>
                    <a:pt x="16334" y="6466"/>
                  </a:lnTo>
                  <a:cubicBezTo>
                    <a:pt x="16432" y="6414"/>
                    <a:pt x="16489" y="6315"/>
                    <a:pt x="16489" y="6206"/>
                  </a:cubicBezTo>
                  <a:lnTo>
                    <a:pt x="16489" y="5381"/>
                  </a:lnTo>
                  <a:cubicBezTo>
                    <a:pt x="16489" y="5220"/>
                    <a:pt x="16412" y="5069"/>
                    <a:pt x="16277" y="4981"/>
                  </a:cubicBezTo>
                  <a:lnTo>
                    <a:pt x="12061" y="2131"/>
                  </a:lnTo>
                  <a:lnTo>
                    <a:pt x="15451" y="1466"/>
                  </a:lnTo>
                  <a:lnTo>
                    <a:pt x="15451" y="1684"/>
                  </a:lnTo>
                  <a:cubicBezTo>
                    <a:pt x="15456" y="1818"/>
                    <a:pt x="15565" y="1924"/>
                    <a:pt x="15693" y="1924"/>
                  </a:cubicBezTo>
                  <a:cubicBezTo>
                    <a:pt x="15699" y="1924"/>
                    <a:pt x="15705" y="1923"/>
                    <a:pt x="15711" y="1923"/>
                  </a:cubicBezTo>
                  <a:lnTo>
                    <a:pt x="16240" y="1892"/>
                  </a:lnTo>
                  <a:cubicBezTo>
                    <a:pt x="16370" y="1887"/>
                    <a:pt x="16469" y="1783"/>
                    <a:pt x="16469" y="1653"/>
                  </a:cubicBezTo>
                  <a:lnTo>
                    <a:pt x="16469" y="604"/>
                  </a:lnTo>
                  <a:cubicBezTo>
                    <a:pt x="16469" y="381"/>
                    <a:pt x="16318" y="184"/>
                    <a:pt x="16105" y="127"/>
                  </a:cubicBezTo>
                  <a:cubicBezTo>
                    <a:pt x="15840" y="59"/>
                    <a:pt x="15413" y="0"/>
                    <a:pt x="14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Google Shape;2569;p63"/>
            <p:cNvSpPr/>
            <p:nvPr/>
          </p:nvSpPr>
          <p:spPr>
            <a:xfrm>
              <a:off x="6227750" y="2469475"/>
              <a:ext cx="38175" cy="20925"/>
            </a:xfrm>
            <a:custGeom>
              <a:avLst/>
              <a:gdLst/>
              <a:ahLst/>
              <a:cxnLst/>
              <a:rect l="l" t="t" r="r" b="b"/>
              <a:pathLst>
                <a:path w="1527" h="837" extrusionOk="0">
                  <a:moveTo>
                    <a:pt x="1" y="0"/>
                  </a:moveTo>
                  <a:cubicBezTo>
                    <a:pt x="333" y="146"/>
                    <a:pt x="660" y="317"/>
                    <a:pt x="971" y="509"/>
                  </a:cubicBezTo>
                  <a:cubicBezTo>
                    <a:pt x="1164" y="623"/>
                    <a:pt x="1345" y="733"/>
                    <a:pt x="1527" y="836"/>
                  </a:cubicBezTo>
                  <a:cubicBezTo>
                    <a:pt x="1345" y="733"/>
                    <a:pt x="1164" y="623"/>
                    <a:pt x="971" y="509"/>
                  </a:cubicBezTo>
                  <a:cubicBezTo>
                    <a:pt x="660" y="317"/>
                    <a:pt x="333" y="146"/>
                    <a:pt x="1" y="0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5967900" y="2454150"/>
              <a:ext cx="4575" cy="1325"/>
            </a:xfrm>
            <a:custGeom>
              <a:avLst/>
              <a:gdLst/>
              <a:ahLst/>
              <a:cxnLst/>
              <a:rect l="l" t="t" r="r" b="b"/>
              <a:pathLst>
                <a:path w="183" h="53" extrusionOk="0">
                  <a:moveTo>
                    <a:pt x="183" y="53"/>
                  </a:moveTo>
                  <a:lnTo>
                    <a:pt x="183" y="53"/>
                  </a:lnTo>
                  <a:cubicBezTo>
                    <a:pt x="120" y="53"/>
                    <a:pt x="58" y="32"/>
                    <a:pt x="1" y="1"/>
                  </a:cubicBezTo>
                  <a:cubicBezTo>
                    <a:pt x="58" y="32"/>
                    <a:pt x="120" y="53"/>
                    <a:pt x="183" y="53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63"/>
            <p:cNvSpPr/>
            <p:nvPr/>
          </p:nvSpPr>
          <p:spPr>
            <a:xfrm>
              <a:off x="5964400" y="2368625"/>
              <a:ext cx="411850" cy="186800"/>
            </a:xfrm>
            <a:custGeom>
              <a:avLst/>
              <a:gdLst/>
              <a:ahLst/>
              <a:cxnLst/>
              <a:rect l="l" t="t" r="r" b="b"/>
              <a:pathLst>
                <a:path w="16474" h="7472" extrusionOk="0">
                  <a:moveTo>
                    <a:pt x="1039" y="3001"/>
                  </a:moveTo>
                  <a:lnTo>
                    <a:pt x="6662" y="3033"/>
                  </a:lnTo>
                  <a:cubicBezTo>
                    <a:pt x="6662" y="3033"/>
                    <a:pt x="4071" y="6464"/>
                    <a:pt x="4138" y="7056"/>
                  </a:cubicBezTo>
                  <a:cubicBezTo>
                    <a:pt x="4289" y="7248"/>
                    <a:pt x="4569" y="7471"/>
                    <a:pt x="4985" y="7253"/>
                  </a:cubicBezTo>
                  <a:cubicBezTo>
                    <a:pt x="5634" y="6905"/>
                    <a:pt x="8671" y="2996"/>
                    <a:pt x="8894" y="2996"/>
                  </a:cubicBezTo>
                  <a:cubicBezTo>
                    <a:pt x="9122" y="2996"/>
                    <a:pt x="15067" y="6054"/>
                    <a:pt x="15425" y="5929"/>
                  </a:cubicBezTo>
                  <a:cubicBezTo>
                    <a:pt x="15638" y="5852"/>
                    <a:pt x="16105" y="5556"/>
                    <a:pt x="16438" y="5338"/>
                  </a:cubicBezTo>
                  <a:cubicBezTo>
                    <a:pt x="16453" y="5369"/>
                    <a:pt x="16469" y="5405"/>
                    <a:pt x="16474" y="5441"/>
                  </a:cubicBezTo>
                  <a:cubicBezTo>
                    <a:pt x="16448" y="5322"/>
                    <a:pt x="16375" y="5218"/>
                    <a:pt x="16277" y="5151"/>
                  </a:cubicBezTo>
                  <a:lnTo>
                    <a:pt x="12061" y="2306"/>
                  </a:lnTo>
                  <a:lnTo>
                    <a:pt x="11303" y="1947"/>
                  </a:lnTo>
                  <a:cubicBezTo>
                    <a:pt x="11303" y="1947"/>
                    <a:pt x="15399" y="1278"/>
                    <a:pt x="15872" y="1106"/>
                  </a:cubicBezTo>
                  <a:cubicBezTo>
                    <a:pt x="16219" y="982"/>
                    <a:pt x="16354" y="769"/>
                    <a:pt x="16375" y="489"/>
                  </a:cubicBezTo>
                  <a:cubicBezTo>
                    <a:pt x="16308" y="395"/>
                    <a:pt x="16214" y="328"/>
                    <a:pt x="16100" y="302"/>
                  </a:cubicBezTo>
                  <a:cubicBezTo>
                    <a:pt x="15410" y="120"/>
                    <a:pt x="13603" y="1"/>
                    <a:pt x="7892" y="852"/>
                  </a:cubicBezTo>
                  <a:cubicBezTo>
                    <a:pt x="7892" y="852"/>
                    <a:pt x="1132" y="1039"/>
                    <a:pt x="1" y="1989"/>
                  </a:cubicBezTo>
                  <a:lnTo>
                    <a:pt x="1" y="2119"/>
                  </a:lnTo>
                  <a:cubicBezTo>
                    <a:pt x="89" y="2264"/>
                    <a:pt x="271" y="2415"/>
                    <a:pt x="660" y="2493"/>
                  </a:cubicBezTo>
                  <a:cubicBezTo>
                    <a:pt x="1543" y="2659"/>
                    <a:pt x="7124" y="2742"/>
                    <a:pt x="7124" y="2742"/>
                  </a:cubicBezTo>
                  <a:lnTo>
                    <a:pt x="6651" y="302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63"/>
            <p:cNvSpPr/>
            <p:nvPr/>
          </p:nvSpPr>
          <p:spPr>
            <a:xfrm>
              <a:off x="6373775" y="2380950"/>
              <a:ext cx="1700" cy="3275"/>
            </a:xfrm>
            <a:custGeom>
              <a:avLst/>
              <a:gdLst/>
              <a:ahLst/>
              <a:cxnLst/>
              <a:rect l="l" t="t" r="r" b="b"/>
              <a:pathLst>
                <a:path w="68" h="131" extrusionOk="0">
                  <a:moveTo>
                    <a:pt x="68" y="131"/>
                  </a:moveTo>
                  <a:cubicBezTo>
                    <a:pt x="52" y="84"/>
                    <a:pt x="31" y="37"/>
                    <a:pt x="0" y="1"/>
                  </a:cubicBezTo>
                  <a:cubicBezTo>
                    <a:pt x="31" y="37"/>
                    <a:pt x="52" y="84"/>
                    <a:pt x="68" y="131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375575" y="2384600"/>
              <a:ext cx="425" cy="1450"/>
            </a:xfrm>
            <a:custGeom>
              <a:avLst/>
              <a:gdLst/>
              <a:ahLst/>
              <a:cxnLst/>
              <a:rect l="l" t="t" r="r" b="b"/>
              <a:pathLst>
                <a:path w="17" h="58" extrusionOk="0">
                  <a:moveTo>
                    <a:pt x="16" y="57"/>
                  </a:moveTo>
                  <a:cubicBezTo>
                    <a:pt x="11" y="42"/>
                    <a:pt x="6" y="21"/>
                    <a:pt x="1" y="0"/>
                  </a:cubicBezTo>
                  <a:cubicBezTo>
                    <a:pt x="6" y="21"/>
                    <a:pt x="11" y="42"/>
                    <a:pt x="16" y="57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6068100" y="2546950"/>
              <a:ext cx="950" cy="11450"/>
            </a:xfrm>
            <a:custGeom>
              <a:avLst/>
              <a:gdLst/>
              <a:ahLst/>
              <a:cxnLst/>
              <a:rect l="l" t="t" r="r" b="b"/>
              <a:pathLst>
                <a:path w="38" h="458" extrusionOk="0">
                  <a:moveTo>
                    <a:pt x="37" y="458"/>
                  </a:moveTo>
                  <a:cubicBezTo>
                    <a:pt x="37" y="302"/>
                    <a:pt x="22" y="151"/>
                    <a:pt x="1" y="1"/>
                  </a:cubicBezTo>
                  <a:cubicBezTo>
                    <a:pt x="22" y="151"/>
                    <a:pt x="37" y="302"/>
                    <a:pt x="37" y="458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6215300" y="2464925"/>
              <a:ext cx="12475" cy="4575"/>
            </a:xfrm>
            <a:custGeom>
              <a:avLst/>
              <a:gdLst/>
              <a:ahLst/>
              <a:cxnLst/>
              <a:rect l="l" t="t" r="r" b="b"/>
              <a:pathLst>
                <a:path w="499" h="183" extrusionOk="0">
                  <a:moveTo>
                    <a:pt x="499" y="182"/>
                  </a:moveTo>
                  <a:cubicBezTo>
                    <a:pt x="338" y="110"/>
                    <a:pt x="172" y="48"/>
                    <a:pt x="0" y="1"/>
                  </a:cubicBezTo>
                  <a:cubicBezTo>
                    <a:pt x="172" y="48"/>
                    <a:pt x="338" y="110"/>
                    <a:pt x="499" y="182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6266050" y="2490250"/>
              <a:ext cx="25725" cy="14175"/>
            </a:xfrm>
            <a:custGeom>
              <a:avLst/>
              <a:gdLst/>
              <a:ahLst/>
              <a:cxnLst/>
              <a:rect l="l" t="t" r="r" b="b"/>
              <a:pathLst>
                <a:path w="1029" h="567" extrusionOk="0">
                  <a:moveTo>
                    <a:pt x="1028" y="566"/>
                  </a:moveTo>
                  <a:cubicBezTo>
                    <a:pt x="701" y="395"/>
                    <a:pt x="358" y="208"/>
                    <a:pt x="0" y="0"/>
                  </a:cubicBezTo>
                  <a:cubicBezTo>
                    <a:pt x="358" y="208"/>
                    <a:pt x="706" y="395"/>
                    <a:pt x="1028" y="566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5963225" y="2371750"/>
              <a:ext cx="414600" cy="199900"/>
            </a:xfrm>
            <a:custGeom>
              <a:avLst/>
              <a:gdLst/>
              <a:ahLst/>
              <a:cxnLst/>
              <a:rect l="l" t="t" r="r" b="b"/>
              <a:pathLst>
                <a:path w="16584" h="7996" extrusionOk="0">
                  <a:moveTo>
                    <a:pt x="14697" y="99"/>
                  </a:moveTo>
                  <a:cubicBezTo>
                    <a:pt x="15330" y="99"/>
                    <a:pt x="15811" y="142"/>
                    <a:pt x="16137" y="229"/>
                  </a:cubicBezTo>
                  <a:cubicBezTo>
                    <a:pt x="16334" y="275"/>
                    <a:pt x="16469" y="452"/>
                    <a:pt x="16469" y="654"/>
                  </a:cubicBezTo>
                  <a:lnTo>
                    <a:pt x="16469" y="1703"/>
                  </a:lnTo>
                  <a:cubicBezTo>
                    <a:pt x="16469" y="1807"/>
                    <a:pt x="16386" y="1890"/>
                    <a:pt x="16287" y="1895"/>
                  </a:cubicBezTo>
                  <a:lnTo>
                    <a:pt x="15758" y="1926"/>
                  </a:lnTo>
                  <a:cubicBezTo>
                    <a:pt x="15706" y="1926"/>
                    <a:pt x="15649" y="1906"/>
                    <a:pt x="15612" y="1869"/>
                  </a:cubicBezTo>
                  <a:cubicBezTo>
                    <a:pt x="15571" y="1833"/>
                    <a:pt x="15550" y="1786"/>
                    <a:pt x="15550" y="1734"/>
                  </a:cubicBezTo>
                  <a:lnTo>
                    <a:pt x="15550" y="1521"/>
                  </a:lnTo>
                  <a:cubicBezTo>
                    <a:pt x="15550" y="1506"/>
                    <a:pt x="15545" y="1490"/>
                    <a:pt x="15534" y="1480"/>
                  </a:cubicBezTo>
                  <a:cubicBezTo>
                    <a:pt x="15524" y="1475"/>
                    <a:pt x="15509" y="1469"/>
                    <a:pt x="15493" y="1469"/>
                  </a:cubicBezTo>
                  <a:lnTo>
                    <a:pt x="12098" y="2134"/>
                  </a:lnTo>
                  <a:cubicBezTo>
                    <a:pt x="12056" y="2139"/>
                    <a:pt x="12046" y="2196"/>
                    <a:pt x="12082" y="2222"/>
                  </a:cubicBezTo>
                  <a:lnTo>
                    <a:pt x="16292" y="5067"/>
                  </a:lnTo>
                  <a:cubicBezTo>
                    <a:pt x="16412" y="5150"/>
                    <a:pt x="16485" y="5285"/>
                    <a:pt x="16490" y="5431"/>
                  </a:cubicBezTo>
                  <a:lnTo>
                    <a:pt x="16490" y="6256"/>
                  </a:lnTo>
                  <a:cubicBezTo>
                    <a:pt x="16485" y="6344"/>
                    <a:pt x="16438" y="6427"/>
                    <a:pt x="16360" y="6469"/>
                  </a:cubicBezTo>
                  <a:lnTo>
                    <a:pt x="15669" y="6843"/>
                  </a:lnTo>
                  <a:cubicBezTo>
                    <a:pt x="15630" y="6865"/>
                    <a:pt x="15589" y="6875"/>
                    <a:pt x="15548" y="6875"/>
                  </a:cubicBezTo>
                  <a:cubicBezTo>
                    <a:pt x="15502" y="6875"/>
                    <a:pt x="15456" y="6862"/>
                    <a:pt x="15415" y="6838"/>
                  </a:cubicBezTo>
                  <a:cubicBezTo>
                    <a:pt x="15337" y="6796"/>
                    <a:pt x="15290" y="6713"/>
                    <a:pt x="15290" y="6630"/>
                  </a:cubicBezTo>
                  <a:cubicBezTo>
                    <a:pt x="15290" y="6417"/>
                    <a:pt x="15161" y="6225"/>
                    <a:pt x="14969" y="6137"/>
                  </a:cubicBezTo>
                  <a:cubicBezTo>
                    <a:pt x="13806" y="5618"/>
                    <a:pt x="12674" y="5031"/>
                    <a:pt x="11584" y="4377"/>
                  </a:cubicBezTo>
                  <a:cubicBezTo>
                    <a:pt x="10547" y="3758"/>
                    <a:pt x="9910" y="3580"/>
                    <a:pt x="9503" y="3580"/>
                  </a:cubicBezTo>
                  <a:cubicBezTo>
                    <a:pt x="9127" y="3580"/>
                    <a:pt x="8946" y="3732"/>
                    <a:pt x="8827" y="3832"/>
                  </a:cubicBezTo>
                  <a:lnTo>
                    <a:pt x="8811" y="3847"/>
                  </a:lnTo>
                  <a:cubicBezTo>
                    <a:pt x="8583" y="4034"/>
                    <a:pt x="5665" y="7243"/>
                    <a:pt x="5540" y="7383"/>
                  </a:cubicBezTo>
                  <a:cubicBezTo>
                    <a:pt x="5535" y="7388"/>
                    <a:pt x="5530" y="7398"/>
                    <a:pt x="5530" y="7414"/>
                  </a:cubicBezTo>
                  <a:lnTo>
                    <a:pt x="5530" y="7627"/>
                  </a:lnTo>
                  <a:cubicBezTo>
                    <a:pt x="5525" y="7777"/>
                    <a:pt x="5400" y="7902"/>
                    <a:pt x="5245" y="7902"/>
                  </a:cubicBezTo>
                  <a:lnTo>
                    <a:pt x="4559" y="7902"/>
                  </a:lnTo>
                  <a:cubicBezTo>
                    <a:pt x="4481" y="7902"/>
                    <a:pt x="4404" y="7871"/>
                    <a:pt x="4352" y="7814"/>
                  </a:cubicBezTo>
                  <a:cubicBezTo>
                    <a:pt x="4300" y="7757"/>
                    <a:pt x="4269" y="7684"/>
                    <a:pt x="4274" y="7611"/>
                  </a:cubicBezTo>
                  <a:cubicBezTo>
                    <a:pt x="4284" y="7383"/>
                    <a:pt x="4274" y="7154"/>
                    <a:pt x="4237" y="6931"/>
                  </a:cubicBezTo>
                  <a:cubicBezTo>
                    <a:pt x="4159" y="6485"/>
                    <a:pt x="6023" y="3894"/>
                    <a:pt x="6745" y="2933"/>
                  </a:cubicBezTo>
                  <a:cubicBezTo>
                    <a:pt x="6755" y="2918"/>
                    <a:pt x="6761" y="2902"/>
                    <a:pt x="6750" y="2887"/>
                  </a:cubicBezTo>
                  <a:cubicBezTo>
                    <a:pt x="6745" y="2866"/>
                    <a:pt x="6729" y="2856"/>
                    <a:pt x="6709" y="2856"/>
                  </a:cubicBezTo>
                  <a:lnTo>
                    <a:pt x="1086" y="2824"/>
                  </a:lnTo>
                  <a:cubicBezTo>
                    <a:pt x="1060" y="2824"/>
                    <a:pt x="1039" y="2845"/>
                    <a:pt x="1039" y="2876"/>
                  </a:cubicBezTo>
                  <a:lnTo>
                    <a:pt x="1039" y="3032"/>
                  </a:lnTo>
                  <a:cubicBezTo>
                    <a:pt x="1039" y="3180"/>
                    <a:pt x="920" y="3297"/>
                    <a:pt x="774" y="3297"/>
                  </a:cubicBezTo>
                  <a:cubicBezTo>
                    <a:pt x="770" y="3297"/>
                    <a:pt x="767" y="3297"/>
                    <a:pt x="764" y="3297"/>
                  </a:cubicBezTo>
                  <a:lnTo>
                    <a:pt x="375" y="3297"/>
                  </a:lnTo>
                  <a:cubicBezTo>
                    <a:pt x="372" y="3297"/>
                    <a:pt x="368" y="3297"/>
                    <a:pt x="365" y="3297"/>
                  </a:cubicBezTo>
                  <a:cubicBezTo>
                    <a:pt x="219" y="3297"/>
                    <a:pt x="105" y="3180"/>
                    <a:pt x="100" y="3032"/>
                  </a:cubicBezTo>
                  <a:lnTo>
                    <a:pt x="100" y="1890"/>
                  </a:lnTo>
                  <a:cubicBezTo>
                    <a:pt x="1257" y="976"/>
                    <a:pt x="7877" y="779"/>
                    <a:pt x="7939" y="779"/>
                  </a:cubicBezTo>
                  <a:lnTo>
                    <a:pt x="7944" y="779"/>
                  </a:lnTo>
                  <a:cubicBezTo>
                    <a:pt x="10983" y="327"/>
                    <a:pt x="13243" y="99"/>
                    <a:pt x="14697" y="99"/>
                  </a:cubicBezTo>
                  <a:close/>
                  <a:moveTo>
                    <a:pt x="14707" y="0"/>
                  </a:moveTo>
                  <a:cubicBezTo>
                    <a:pt x="13242" y="0"/>
                    <a:pt x="10975" y="228"/>
                    <a:pt x="7929" y="680"/>
                  </a:cubicBezTo>
                  <a:cubicBezTo>
                    <a:pt x="7617" y="691"/>
                    <a:pt x="1143" y="883"/>
                    <a:pt x="17" y="1828"/>
                  </a:cubicBezTo>
                  <a:cubicBezTo>
                    <a:pt x="6" y="1833"/>
                    <a:pt x="1" y="1848"/>
                    <a:pt x="1" y="1864"/>
                  </a:cubicBezTo>
                  <a:lnTo>
                    <a:pt x="1" y="3032"/>
                  </a:lnTo>
                  <a:cubicBezTo>
                    <a:pt x="1" y="3235"/>
                    <a:pt x="167" y="3396"/>
                    <a:pt x="370" y="3396"/>
                  </a:cubicBezTo>
                  <a:lnTo>
                    <a:pt x="759" y="3396"/>
                  </a:lnTo>
                  <a:cubicBezTo>
                    <a:pt x="961" y="3396"/>
                    <a:pt x="1133" y="3235"/>
                    <a:pt x="1133" y="3032"/>
                  </a:cubicBezTo>
                  <a:lnTo>
                    <a:pt x="1133" y="2923"/>
                  </a:lnTo>
                  <a:lnTo>
                    <a:pt x="6610" y="2954"/>
                  </a:lnTo>
                  <a:cubicBezTo>
                    <a:pt x="6215" y="3484"/>
                    <a:pt x="4045" y="6407"/>
                    <a:pt x="4139" y="6947"/>
                  </a:cubicBezTo>
                  <a:cubicBezTo>
                    <a:pt x="4175" y="7165"/>
                    <a:pt x="4191" y="7388"/>
                    <a:pt x="4180" y="7606"/>
                  </a:cubicBezTo>
                  <a:cubicBezTo>
                    <a:pt x="4175" y="7705"/>
                    <a:pt x="4211" y="7803"/>
                    <a:pt x="4279" y="7881"/>
                  </a:cubicBezTo>
                  <a:cubicBezTo>
                    <a:pt x="4352" y="7954"/>
                    <a:pt x="4455" y="7995"/>
                    <a:pt x="4559" y="7995"/>
                  </a:cubicBezTo>
                  <a:lnTo>
                    <a:pt x="5245" y="7995"/>
                  </a:lnTo>
                  <a:cubicBezTo>
                    <a:pt x="5248" y="7995"/>
                    <a:pt x="5251" y="7995"/>
                    <a:pt x="5254" y="7995"/>
                  </a:cubicBezTo>
                  <a:cubicBezTo>
                    <a:pt x="5457" y="7995"/>
                    <a:pt x="5624" y="7831"/>
                    <a:pt x="5629" y="7627"/>
                  </a:cubicBezTo>
                  <a:lnTo>
                    <a:pt x="5629" y="7429"/>
                  </a:lnTo>
                  <a:cubicBezTo>
                    <a:pt x="5842" y="7196"/>
                    <a:pt x="8661" y="4096"/>
                    <a:pt x="8874" y="3920"/>
                  </a:cubicBezTo>
                  <a:lnTo>
                    <a:pt x="8889" y="3909"/>
                  </a:lnTo>
                  <a:cubicBezTo>
                    <a:pt x="8990" y="3823"/>
                    <a:pt x="9156" y="3683"/>
                    <a:pt x="9508" y="3683"/>
                  </a:cubicBezTo>
                  <a:cubicBezTo>
                    <a:pt x="9898" y="3683"/>
                    <a:pt x="10517" y="3855"/>
                    <a:pt x="11532" y="4460"/>
                  </a:cubicBezTo>
                  <a:cubicBezTo>
                    <a:pt x="12627" y="5114"/>
                    <a:pt x="13764" y="5706"/>
                    <a:pt x="14927" y="6225"/>
                  </a:cubicBezTo>
                  <a:cubicBezTo>
                    <a:pt x="15088" y="6298"/>
                    <a:pt x="15192" y="6453"/>
                    <a:pt x="15192" y="6630"/>
                  </a:cubicBezTo>
                  <a:cubicBezTo>
                    <a:pt x="15192" y="6749"/>
                    <a:pt x="15254" y="6864"/>
                    <a:pt x="15358" y="6921"/>
                  </a:cubicBezTo>
                  <a:cubicBezTo>
                    <a:pt x="15415" y="6956"/>
                    <a:pt x="15479" y="6973"/>
                    <a:pt x="15542" y="6973"/>
                  </a:cubicBezTo>
                  <a:cubicBezTo>
                    <a:pt x="15601" y="6973"/>
                    <a:pt x="15659" y="6958"/>
                    <a:pt x="15711" y="6931"/>
                  </a:cubicBezTo>
                  <a:lnTo>
                    <a:pt x="16401" y="6557"/>
                  </a:lnTo>
                  <a:cubicBezTo>
                    <a:pt x="16510" y="6495"/>
                    <a:pt x="16583" y="6381"/>
                    <a:pt x="16583" y="6256"/>
                  </a:cubicBezTo>
                  <a:lnTo>
                    <a:pt x="16583" y="5431"/>
                  </a:lnTo>
                  <a:cubicBezTo>
                    <a:pt x="16583" y="5249"/>
                    <a:pt x="16490" y="5083"/>
                    <a:pt x="16344" y="4984"/>
                  </a:cubicBezTo>
                  <a:lnTo>
                    <a:pt x="12227" y="2201"/>
                  </a:lnTo>
                  <a:lnTo>
                    <a:pt x="15451" y="1573"/>
                  </a:lnTo>
                  <a:lnTo>
                    <a:pt x="15451" y="1734"/>
                  </a:lnTo>
                  <a:cubicBezTo>
                    <a:pt x="15451" y="1812"/>
                    <a:pt x="15483" y="1885"/>
                    <a:pt x="15540" y="1937"/>
                  </a:cubicBezTo>
                  <a:cubicBezTo>
                    <a:pt x="15593" y="1990"/>
                    <a:pt x="15668" y="2020"/>
                    <a:pt x="15745" y="2020"/>
                  </a:cubicBezTo>
                  <a:cubicBezTo>
                    <a:pt x="15751" y="2020"/>
                    <a:pt x="15757" y="2020"/>
                    <a:pt x="15763" y="2020"/>
                  </a:cubicBezTo>
                  <a:lnTo>
                    <a:pt x="16287" y="1989"/>
                  </a:lnTo>
                  <a:cubicBezTo>
                    <a:pt x="16443" y="1978"/>
                    <a:pt x="16562" y="1854"/>
                    <a:pt x="16562" y="1703"/>
                  </a:cubicBezTo>
                  <a:lnTo>
                    <a:pt x="16562" y="649"/>
                  </a:lnTo>
                  <a:cubicBezTo>
                    <a:pt x="16562" y="405"/>
                    <a:pt x="16396" y="192"/>
                    <a:pt x="16163" y="130"/>
                  </a:cubicBezTo>
                  <a:cubicBezTo>
                    <a:pt x="15831" y="43"/>
                    <a:pt x="15345" y="0"/>
                    <a:pt x="1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246950" y="2380950"/>
              <a:ext cx="129175" cy="45325"/>
            </a:xfrm>
            <a:custGeom>
              <a:avLst/>
              <a:gdLst/>
              <a:ahLst/>
              <a:cxnLst/>
              <a:rect l="l" t="t" r="r" b="b"/>
              <a:pathLst>
                <a:path w="5167" h="1813" extrusionOk="0">
                  <a:moveTo>
                    <a:pt x="5073" y="1"/>
                  </a:moveTo>
                  <a:cubicBezTo>
                    <a:pt x="5052" y="276"/>
                    <a:pt x="4917" y="494"/>
                    <a:pt x="4570" y="613"/>
                  </a:cubicBezTo>
                  <a:cubicBezTo>
                    <a:pt x="4097" y="785"/>
                    <a:pt x="1" y="1454"/>
                    <a:pt x="1" y="1454"/>
                  </a:cubicBezTo>
                  <a:lnTo>
                    <a:pt x="759" y="1813"/>
                  </a:lnTo>
                  <a:lnTo>
                    <a:pt x="4149" y="1153"/>
                  </a:lnTo>
                  <a:lnTo>
                    <a:pt x="4149" y="1366"/>
                  </a:lnTo>
                  <a:cubicBezTo>
                    <a:pt x="4154" y="1500"/>
                    <a:pt x="4263" y="1606"/>
                    <a:pt x="4391" y="1606"/>
                  </a:cubicBezTo>
                  <a:cubicBezTo>
                    <a:pt x="4397" y="1606"/>
                    <a:pt x="4403" y="1605"/>
                    <a:pt x="4409" y="1605"/>
                  </a:cubicBezTo>
                  <a:lnTo>
                    <a:pt x="4938" y="1574"/>
                  </a:lnTo>
                  <a:cubicBezTo>
                    <a:pt x="5068" y="1569"/>
                    <a:pt x="5167" y="1465"/>
                    <a:pt x="5167" y="1335"/>
                  </a:cubicBezTo>
                  <a:lnTo>
                    <a:pt x="5167" y="286"/>
                  </a:lnTo>
                  <a:cubicBezTo>
                    <a:pt x="5167" y="182"/>
                    <a:pt x="5136" y="84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067850" y="2443650"/>
              <a:ext cx="308675" cy="126825"/>
            </a:xfrm>
            <a:custGeom>
              <a:avLst/>
              <a:gdLst/>
              <a:ahLst/>
              <a:cxnLst/>
              <a:rect l="l" t="t" r="r" b="b"/>
              <a:pathLst>
                <a:path w="12347" h="5073" extrusionOk="0">
                  <a:moveTo>
                    <a:pt x="4751" y="0"/>
                  </a:moveTo>
                  <a:cubicBezTo>
                    <a:pt x="4528" y="0"/>
                    <a:pt x="1490" y="3904"/>
                    <a:pt x="842" y="4252"/>
                  </a:cubicBezTo>
                  <a:cubicBezTo>
                    <a:pt x="721" y="4318"/>
                    <a:pt x="612" y="4345"/>
                    <a:pt x="514" y="4345"/>
                  </a:cubicBezTo>
                  <a:cubicBezTo>
                    <a:pt x="278" y="4345"/>
                    <a:pt x="107" y="4191"/>
                    <a:pt x="0" y="4055"/>
                  </a:cubicBezTo>
                  <a:lnTo>
                    <a:pt x="0" y="4055"/>
                  </a:lnTo>
                  <a:cubicBezTo>
                    <a:pt x="37" y="4278"/>
                    <a:pt x="52" y="4507"/>
                    <a:pt x="37" y="4730"/>
                  </a:cubicBezTo>
                  <a:cubicBezTo>
                    <a:pt x="32" y="4922"/>
                    <a:pt x="182" y="5073"/>
                    <a:pt x="369" y="5073"/>
                  </a:cubicBezTo>
                  <a:lnTo>
                    <a:pt x="1060" y="5073"/>
                  </a:lnTo>
                  <a:cubicBezTo>
                    <a:pt x="1236" y="5073"/>
                    <a:pt x="1387" y="4927"/>
                    <a:pt x="1392" y="4746"/>
                  </a:cubicBezTo>
                  <a:lnTo>
                    <a:pt x="1392" y="4538"/>
                  </a:lnTo>
                  <a:cubicBezTo>
                    <a:pt x="1392" y="4538"/>
                    <a:pt x="4429" y="1194"/>
                    <a:pt x="4657" y="1008"/>
                  </a:cubicBezTo>
                  <a:cubicBezTo>
                    <a:pt x="4766" y="914"/>
                    <a:pt x="4938" y="753"/>
                    <a:pt x="5318" y="753"/>
                  </a:cubicBezTo>
                  <a:cubicBezTo>
                    <a:pt x="5716" y="753"/>
                    <a:pt x="6343" y="929"/>
                    <a:pt x="7367" y="1542"/>
                  </a:cubicBezTo>
                  <a:cubicBezTo>
                    <a:pt x="8463" y="2196"/>
                    <a:pt x="9595" y="2783"/>
                    <a:pt x="10763" y="3307"/>
                  </a:cubicBezTo>
                  <a:cubicBezTo>
                    <a:pt x="10939" y="3385"/>
                    <a:pt x="11054" y="3557"/>
                    <a:pt x="11054" y="3754"/>
                  </a:cubicBezTo>
                  <a:cubicBezTo>
                    <a:pt x="11057" y="3928"/>
                    <a:pt x="11201" y="4051"/>
                    <a:pt x="11358" y="4051"/>
                  </a:cubicBezTo>
                  <a:cubicBezTo>
                    <a:pt x="11407" y="4051"/>
                    <a:pt x="11457" y="4039"/>
                    <a:pt x="11505" y="4014"/>
                  </a:cubicBezTo>
                  <a:lnTo>
                    <a:pt x="12191" y="3640"/>
                  </a:lnTo>
                  <a:cubicBezTo>
                    <a:pt x="12289" y="3588"/>
                    <a:pt x="12346" y="3489"/>
                    <a:pt x="12346" y="3380"/>
                  </a:cubicBezTo>
                  <a:lnTo>
                    <a:pt x="12346" y="2555"/>
                  </a:lnTo>
                  <a:cubicBezTo>
                    <a:pt x="12346" y="2477"/>
                    <a:pt x="12331" y="2404"/>
                    <a:pt x="12294" y="2337"/>
                  </a:cubicBezTo>
                  <a:cubicBezTo>
                    <a:pt x="11962" y="2560"/>
                    <a:pt x="11495" y="2856"/>
                    <a:pt x="11282" y="2928"/>
                  </a:cubicBezTo>
                  <a:cubicBezTo>
                    <a:pt x="11275" y="2931"/>
                    <a:pt x="11265" y="2932"/>
                    <a:pt x="11253" y="2932"/>
                  </a:cubicBezTo>
                  <a:cubicBezTo>
                    <a:pt x="10679" y="2932"/>
                    <a:pt x="4975" y="0"/>
                    <a:pt x="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5964400" y="2421700"/>
              <a:ext cx="178100" cy="33775"/>
            </a:xfrm>
            <a:custGeom>
              <a:avLst/>
              <a:gdLst/>
              <a:ahLst/>
              <a:cxnLst/>
              <a:rect l="l" t="t" r="r" b="b"/>
              <a:pathLst>
                <a:path w="7124" h="1351" extrusionOk="0">
                  <a:moveTo>
                    <a:pt x="1" y="1"/>
                  </a:moveTo>
                  <a:lnTo>
                    <a:pt x="1" y="1034"/>
                  </a:lnTo>
                  <a:cubicBezTo>
                    <a:pt x="6" y="1211"/>
                    <a:pt x="146" y="1351"/>
                    <a:pt x="323" y="1351"/>
                  </a:cubicBezTo>
                  <a:lnTo>
                    <a:pt x="712" y="1351"/>
                  </a:lnTo>
                  <a:cubicBezTo>
                    <a:pt x="888" y="1351"/>
                    <a:pt x="1034" y="1211"/>
                    <a:pt x="1039" y="1034"/>
                  </a:cubicBezTo>
                  <a:lnTo>
                    <a:pt x="1039" y="878"/>
                  </a:lnTo>
                  <a:lnTo>
                    <a:pt x="6651" y="910"/>
                  </a:lnTo>
                  <a:lnTo>
                    <a:pt x="7124" y="624"/>
                  </a:lnTo>
                  <a:cubicBezTo>
                    <a:pt x="7124" y="624"/>
                    <a:pt x="1543" y="541"/>
                    <a:pt x="660" y="375"/>
                  </a:cubicBezTo>
                  <a:cubicBezTo>
                    <a:pt x="271" y="297"/>
                    <a:pt x="89" y="14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309000" y="1934600"/>
              <a:ext cx="54925" cy="117625"/>
            </a:xfrm>
            <a:custGeom>
              <a:avLst/>
              <a:gdLst/>
              <a:ahLst/>
              <a:cxnLst/>
              <a:rect l="l" t="t" r="r" b="b"/>
              <a:pathLst>
                <a:path w="2197" h="4705" extrusionOk="0">
                  <a:moveTo>
                    <a:pt x="473" y="1"/>
                  </a:moveTo>
                  <a:cubicBezTo>
                    <a:pt x="473" y="1"/>
                    <a:pt x="432" y="3614"/>
                    <a:pt x="1" y="4367"/>
                  </a:cubicBezTo>
                  <a:lnTo>
                    <a:pt x="1724" y="4704"/>
                  </a:lnTo>
                  <a:cubicBezTo>
                    <a:pt x="1724" y="4704"/>
                    <a:pt x="2197" y="3614"/>
                    <a:pt x="2155" y="670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307700" y="1933275"/>
              <a:ext cx="57400" cy="120250"/>
            </a:xfrm>
            <a:custGeom>
              <a:avLst/>
              <a:gdLst/>
              <a:ahLst/>
              <a:cxnLst/>
              <a:rect l="l" t="t" r="r" b="b"/>
              <a:pathLst>
                <a:path w="2296" h="4810" extrusionOk="0">
                  <a:moveTo>
                    <a:pt x="572" y="121"/>
                  </a:moveTo>
                  <a:lnTo>
                    <a:pt x="2160" y="754"/>
                  </a:lnTo>
                  <a:cubicBezTo>
                    <a:pt x="2197" y="3340"/>
                    <a:pt x="1828" y="4492"/>
                    <a:pt x="1750" y="4700"/>
                  </a:cubicBezTo>
                  <a:lnTo>
                    <a:pt x="125" y="4389"/>
                  </a:lnTo>
                  <a:cubicBezTo>
                    <a:pt x="499" y="3579"/>
                    <a:pt x="567" y="635"/>
                    <a:pt x="572" y="121"/>
                  </a:cubicBezTo>
                  <a:close/>
                  <a:moveTo>
                    <a:pt x="521" y="1"/>
                  </a:moveTo>
                  <a:cubicBezTo>
                    <a:pt x="512" y="1"/>
                    <a:pt x="503" y="4"/>
                    <a:pt x="494" y="7"/>
                  </a:cubicBezTo>
                  <a:cubicBezTo>
                    <a:pt x="484" y="17"/>
                    <a:pt x="473" y="33"/>
                    <a:pt x="473" y="48"/>
                  </a:cubicBezTo>
                  <a:cubicBezTo>
                    <a:pt x="473" y="85"/>
                    <a:pt x="426" y="3662"/>
                    <a:pt x="6" y="4399"/>
                  </a:cubicBezTo>
                  <a:cubicBezTo>
                    <a:pt x="1" y="4409"/>
                    <a:pt x="1" y="4425"/>
                    <a:pt x="6" y="4441"/>
                  </a:cubicBezTo>
                  <a:cubicBezTo>
                    <a:pt x="11" y="4456"/>
                    <a:pt x="27" y="4467"/>
                    <a:pt x="42" y="4467"/>
                  </a:cubicBezTo>
                  <a:lnTo>
                    <a:pt x="1766" y="4809"/>
                  </a:lnTo>
                  <a:lnTo>
                    <a:pt x="1776" y="4809"/>
                  </a:lnTo>
                  <a:cubicBezTo>
                    <a:pt x="1797" y="4804"/>
                    <a:pt x="1813" y="4794"/>
                    <a:pt x="1818" y="4778"/>
                  </a:cubicBezTo>
                  <a:cubicBezTo>
                    <a:pt x="1839" y="4731"/>
                    <a:pt x="2295" y="3641"/>
                    <a:pt x="2254" y="723"/>
                  </a:cubicBezTo>
                  <a:cubicBezTo>
                    <a:pt x="2254" y="703"/>
                    <a:pt x="2238" y="682"/>
                    <a:pt x="2223" y="677"/>
                  </a:cubicBezTo>
                  <a:lnTo>
                    <a:pt x="541" y="7"/>
                  </a:lnTo>
                  <a:cubicBezTo>
                    <a:pt x="534" y="3"/>
                    <a:pt x="527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320675" y="1934475"/>
              <a:ext cx="43250" cy="117750"/>
            </a:xfrm>
            <a:custGeom>
              <a:avLst/>
              <a:gdLst/>
              <a:ahLst/>
              <a:cxnLst/>
              <a:rect l="l" t="t" r="r" b="b"/>
              <a:pathLst>
                <a:path w="1730" h="4710" extrusionOk="0">
                  <a:moveTo>
                    <a:pt x="6" y="0"/>
                  </a:moveTo>
                  <a:cubicBezTo>
                    <a:pt x="6" y="0"/>
                    <a:pt x="6" y="99"/>
                    <a:pt x="1" y="260"/>
                  </a:cubicBezTo>
                  <a:lnTo>
                    <a:pt x="1039" y="675"/>
                  </a:lnTo>
                  <a:cubicBezTo>
                    <a:pt x="1076" y="3069"/>
                    <a:pt x="764" y="4242"/>
                    <a:pt x="650" y="4590"/>
                  </a:cubicBezTo>
                  <a:lnTo>
                    <a:pt x="1252" y="4709"/>
                  </a:lnTo>
                  <a:cubicBezTo>
                    <a:pt x="1252" y="4709"/>
                    <a:pt x="1730" y="3619"/>
                    <a:pt x="1688" y="67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319525" y="1933350"/>
              <a:ext cx="45700" cy="120175"/>
            </a:xfrm>
            <a:custGeom>
              <a:avLst/>
              <a:gdLst/>
              <a:ahLst/>
              <a:cxnLst/>
              <a:rect l="l" t="t" r="r" b="b"/>
              <a:pathLst>
                <a:path w="1828" h="4807" extrusionOk="0">
                  <a:moveTo>
                    <a:pt x="99" y="118"/>
                  </a:moveTo>
                  <a:lnTo>
                    <a:pt x="1687" y="751"/>
                  </a:lnTo>
                  <a:cubicBezTo>
                    <a:pt x="1724" y="3337"/>
                    <a:pt x="1350" y="4489"/>
                    <a:pt x="1272" y="4697"/>
                  </a:cubicBezTo>
                  <a:lnTo>
                    <a:pt x="763" y="4599"/>
                  </a:lnTo>
                  <a:cubicBezTo>
                    <a:pt x="898" y="4162"/>
                    <a:pt x="1168" y="2994"/>
                    <a:pt x="1137" y="720"/>
                  </a:cubicBezTo>
                  <a:cubicBezTo>
                    <a:pt x="1137" y="700"/>
                    <a:pt x="1127" y="679"/>
                    <a:pt x="1106" y="674"/>
                  </a:cubicBezTo>
                  <a:lnTo>
                    <a:pt x="99" y="269"/>
                  </a:lnTo>
                  <a:lnTo>
                    <a:pt x="99" y="118"/>
                  </a:lnTo>
                  <a:close/>
                  <a:moveTo>
                    <a:pt x="54" y="0"/>
                  </a:moveTo>
                  <a:cubicBezTo>
                    <a:pt x="45" y="0"/>
                    <a:pt x="37" y="3"/>
                    <a:pt x="31" y="9"/>
                  </a:cubicBezTo>
                  <a:cubicBezTo>
                    <a:pt x="16" y="19"/>
                    <a:pt x="11" y="35"/>
                    <a:pt x="11" y="51"/>
                  </a:cubicBezTo>
                  <a:cubicBezTo>
                    <a:pt x="11" y="51"/>
                    <a:pt x="5" y="144"/>
                    <a:pt x="5" y="305"/>
                  </a:cubicBezTo>
                  <a:cubicBezTo>
                    <a:pt x="0" y="326"/>
                    <a:pt x="16" y="341"/>
                    <a:pt x="31" y="352"/>
                  </a:cubicBezTo>
                  <a:lnTo>
                    <a:pt x="1044" y="757"/>
                  </a:lnTo>
                  <a:cubicBezTo>
                    <a:pt x="1070" y="3088"/>
                    <a:pt x="784" y="4235"/>
                    <a:pt x="654" y="4624"/>
                  </a:cubicBezTo>
                  <a:cubicBezTo>
                    <a:pt x="649" y="4635"/>
                    <a:pt x="649" y="4650"/>
                    <a:pt x="659" y="4661"/>
                  </a:cubicBezTo>
                  <a:cubicBezTo>
                    <a:pt x="665" y="4676"/>
                    <a:pt x="675" y="4682"/>
                    <a:pt x="691" y="4687"/>
                  </a:cubicBezTo>
                  <a:lnTo>
                    <a:pt x="1293" y="4806"/>
                  </a:lnTo>
                  <a:lnTo>
                    <a:pt x="1303" y="4806"/>
                  </a:lnTo>
                  <a:cubicBezTo>
                    <a:pt x="1324" y="4806"/>
                    <a:pt x="1345" y="4796"/>
                    <a:pt x="1350" y="4775"/>
                  </a:cubicBezTo>
                  <a:cubicBezTo>
                    <a:pt x="1371" y="4728"/>
                    <a:pt x="1828" y="3643"/>
                    <a:pt x="1786" y="720"/>
                  </a:cubicBezTo>
                  <a:cubicBezTo>
                    <a:pt x="1786" y="700"/>
                    <a:pt x="1776" y="684"/>
                    <a:pt x="1755" y="679"/>
                  </a:cubicBezTo>
                  <a:lnTo>
                    <a:pt x="73" y="4"/>
                  </a:lnTo>
                  <a:cubicBezTo>
                    <a:pt x="66" y="2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158350" y="1633975"/>
              <a:ext cx="333675" cy="326525"/>
            </a:xfrm>
            <a:custGeom>
              <a:avLst/>
              <a:gdLst/>
              <a:ahLst/>
              <a:cxnLst/>
              <a:rect l="l" t="t" r="r" b="b"/>
              <a:pathLst>
                <a:path w="13347" h="13061" extrusionOk="0">
                  <a:moveTo>
                    <a:pt x="8182" y="1"/>
                  </a:moveTo>
                  <a:cubicBezTo>
                    <a:pt x="5344" y="1"/>
                    <a:pt x="1" y="1440"/>
                    <a:pt x="809" y="10676"/>
                  </a:cubicBezTo>
                  <a:cubicBezTo>
                    <a:pt x="809" y="10676"/>
                    <a:pt x="207" y="12067"/>
                    <a:pt x="5549" y="12654"/>
                  </a:cubicBezTo>
                  <a:cubicBezTo>
                    <a:pt x="8002" y="12923"/>
                    <a:pt x="9565" y="13060"/>
                    <a:pt x="10580" y="13060"/>
                  </a:cubicBezTo>
                  <a:cubicBezTo>
                    <a:pt x="11775" y="13060"/>
                    <a:pt x="12210" y="12870"/>
                    <a:pt x="12444" y="12482"/>
                  </a:cubicBezTo>
                  <a:cubicBezTo>
                    <a:pt x="12874" y="11771"/>
                    <a:pt x="13347" y="3532"/>
                    <a:pt x="12874" y="2400"/>
                  </a:cubicBezTo>
                  <a:cubicBezTo>
                    <a:pt x="12402" y="1263"/>
                    <a:pt x="11109" y="43"/>
                    <a:pt x="8306" y="2"/>
                  </a:cubicBezTo>
                  <a:cubicBezTo>
                    <a:pt x="8265" y="1"/>
                    <a:pt x="8224" y="1"/>
                    <a:pt x="8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Google Shape;2586;p63"/>
            <p:cNvSpPr/>
            <p:nvPr/>
          </p:nvSpPr>
          <p:spPr>
            <a:xfrm>
              <a:off x="6158050" y="1632975"/>
              <a:ext cx="333975" cy="332025"/>
            </a:xfrm>
            <a:custGeom>
              <a:avLst/>
              <a:gdLst/>
              <a:ahLst/>
              <a:cxnLst/>
              <a:rect l="l" t="t" r="r" b="b"/>
              <a:pathLst>
                <a:path w="13359" h="13281" extrusionOk="0">
                  <a:moveTo>
                    <a:pt x="821" y="10716"/>
                  </a:moveTo>
                  <a:cubicBezTo>
                    <a:pt x="821" y="10716"/>
                    <a:pt x="219" y="12107"/>
                    <a:pt x="5561" y="12694"/>
                  </a:cubicBezTo>
                  <a:cubicBezTo>
                    <a:pt x="10903" y="13280"/>
                    <a:pt x="12025" y="13239"/>
                    <a:pt x="12456" y="12522"/>
                  </a:cubicBezTo>
                  <a:cubicBezTo>
                    <a:pt x="12886" y="11811"/>
                    <a:pt x="13359" y="3572"/>
                    <a:pt x="12886" y="2440"/>
                  </a:cubicBezTo>
                  <a:cubicBezTo>
                    <a:pt x="12414" y="1303"/>
                    <a:pt x="11121" y="83"/>
                    <a:pt x="8318" y="42"/>
                  </a:cubicBezTo>
                  <a:cubicBezTo>
                    <a:pt x="5514" y="0"/>
                    <a:pt x="1" y="1345"/>
                    <a:pt x="821" y="107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63"/>
            <p:cNvSpPr/>
            <p:nvPr/>
          </p:nvSpPr>
          <p:spPr>
            <a:xfrm>
              <a:off x="6168950" y="1632800"/>
              <a:ext cx="324775" cy="328950"/>
            </a:xfrm>
            <a:custGeom>
              <a:avLst/>
              <a:gdLst/>
              <a:ahLst/>
              <a:cxnLst/>
              <a:rect l="l" t="t" r="r" b="b"/>
              <a:pathLst>
                <a:path w="12991" h="13158" extrusionOk="0">
                  <a:moveTo>
                    <a:pt x="7749" y="99"/>
                  </a:moveTo>
                  <a:cubicBezTo>
                    <a:pt x="7797" y="99"/>
                    <a:pt x="7842" y="100"/>
                    <a:pt x="7887" y="101"/>
                  </a:cubicBezTo>
                  <a:cubicBezTo>
                    <a:pt x="10981" y="147"/>
                    <a:pt x="12051" y="1601"/>
                    <a:pt x="12409" y="2463"/>
                  </a:cubicBezTo>
                  <a:cubicBezTo>
                    <a:pt x="12887" y="3600"/>
                    <a:pt x="12383" y="11844"/>
                    <a:pt x="11983" y="12509"/>
                  </a:cubicBezTo>
                  <a:cubicBezTo>
                    <a:pt x="11759" y="12877"/>
                    <a:pt x="11308" y="13057"/>
                    <a:pt x="10141" y="13057"/>
                  </a:cubicBezTo>
                  <a:cubicBezTo>
                    <a:pt x="9124" y="13057"/>
                    <a:pt x="7562" y="12920"/>
                    <a:pt x="5130" y="12654"/>
                  </a:cubicBezTo>
                  <a:cubicBezTo>
                    <a:pt x="1652" y="12270"/>
                    <a:pt x="738" y="11543"/>
                    <a:pt x="504" y="11143"/>
                  </a:cubicBezTo>
                  <a:cubicBezTo>
                    <a:pt x="364" y="10910"/>
                    <a:pt x="432" y="10754"/>
                    <a:pt x="432" y="10744"/>
                  </a:cubicBezTo>
                  <a:cubicBezTo>
                    <a:pt x="432" y="10738"/>
                    <a:pt x="437" y="10728"/>
                    <a:pt x="437" y="10723"/>
                  </a:cubicBezTo>
                  <a:cubicBezTo>
                    <a:pt x="99" y="6902"/>
                    <a:pt x="790" y="4046"/>
                    <a:pt x="2477" y="2229"/>
                  </a:cubicBezTo>
                  <a:cubicBezTo>
                    <a:pt x="4180" y="396"/>
                    <a:pt x="6458" y="99"/>
                    <a:pt x="7749" y="99"/>
                  </a:cubicBezTo>
                  <a:close/>
                  <a:moveTo>
                    <a:pt x="7750" y="1"/>
                  </a:moveTo>
                  <a:cubicBezTo>
                    <a:pt x="6438" y="1"/>
                    <a:pt x="4134" y="302"/>
                    <a:pt x="2405" y="2162"/>
                  </a:cubicBezTo>
                  <a:cubicBezTo>
                    <a:pt x="696" y="3994"/>
                    <a:pt x="1" y="6876"/>
                    <a:pt x="338" y="10718"/>
                  </a:cubicBezTo>
                  <a:cubicBezTo>
                    <a:pt x="323" y="10764"/>
                    <a:pt x="276" y="10946"/>
                    <a:pt x="416" y="11185"/>
                  </a:cubicBezTo>
                  <a:cubicBezTo>
                    <a:pt x="707" y="11694"/>
                    <a:pt x="1766" y="12379"/>
                    <a:pt x="5120" y="12748"/>
                  </a:cubicBezTo>
                  <a:cubicBezTo>
                    <a:pt x="7560" y="13017"/>
                    <a:pt x="9128" y="13158"/>
                    <a:pt x="10151" y="13158"/>
                  </a:cubicBezTo>
                  <a:cubicBezTo>
                    <a:pt x="11365" y="13158"/>
                    <a:pt x="11822" y="12960"/>
                    <a:pt x="12066" y="12555"/>
                  </a:cubicBezTo>
                  <a:cubicBezTo>
                    <a:pt x="12508" y="11823"/>
                    <a:pt x="12990" y="3605"/>
                    <a:pt x="12497" y="2426"/>
                  </a:cubicBezTo>
                  <a:cubicBezTo>
                    <a:pt x="12129" y="1544"/>
                    <a:pt x="11038" y="49"/>
                    <a:pt x="7887" y="2"/>
                  </a:cubicBezTo>
                  <a:cubicBezTo>
                    <a:pt x="7842" y="1"/>
                    <a:pt x="7797" y="1"/>
                    <a:pt x="7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299525" y="1633975"/>
              <a:ext cx="192650" cy="326475"/>
            </a:xfrm>
            <a:custGeom>
              <a:avLst/>
              <a:gdLst/>
              <a:ahLst/>
              <a:cxnLst/>
              <a:rect l="l" t="t" r="r" b="b"/>
              <a:pathLst>
                <a:path w="7706" h="13059" extrusionOk="0">
                  <a:moveTo>
                    <a:pt x="2524" y="0"/>
                  </a:moveTo>
                  <a:cubicBezTo>
                    <a:pt x="1668" y="0"/>
                    <a:pt x="818" y="135"/>
                    <a:pt x="1" y="396"/>
                  </a:cubicBezTo>
                  <a:cubicBezTo>
                    <a:pt x="332" y="359"/>
                    <a:pt x="668" y="338"/>
                    <a:pt x="1000" y="338"/>
                  </a:cubicBezTo>
                  <a:cubicBezTo>
                    <a:pt x="1037" y="338"/>
                    <a:pt x="1074" y="339"/>
                    <a:pt x="1112" y="339"/>
                  </a:cubicBezTo>
                  <a:cubicBezTo>
                    <a:pt x="3915" y="381"/>
                    <a:pt x="5208" y="1601"/>
                    <a:pt x="5680" y="2733"/>
                  </a:cubicBezTo>
                  <a:cubicBezTo>
                    <a:pt x="6153" y="3869"/>
                    <a:pt x="5680" y="12109"/>
                    <a:pt x="5249" y="12820"/>
                  </a:cubicBezTo>
                  <a:cubicBezTo>
                    <a:pt x="5197" y="12913"/>
                    <a:pt x="5125" y="12991"/>
                    <a:pt x="5047" y="13059"/>
                  </a:cubicBezTo>
                  <a:cubicBezTo>
                    <a:pt x="6158" y="13048"/>
                    <a:pt x="6573" y="12861"/>
                    <a:pt x="6802" y="12482"/>
                  </a:cubicBezTo>
                  <a:cubicBezTo>
                    <a:pt x="7233" y="11766"/>
                    <a:pt x="7705" y="3532"/>
                    <a:pt x="7233" y="2400"/>
                  </a:cubicBezTo>
                  <a:cubicBezTo>
                    <a:pt x="6755" y="1263"/>
                    <a:pt x="5462" y="43"/>
                    <a:pt x="2664" y="2"/>
                  </a:cubicBezTo>
                  <a:cubicBezTo>
                    <a:pt x="2617" y="1"/>
                    <a:pt x="2570" y="0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298225" y="1632800"/>
              <a:ext cx="195500" cy="328950"/>
            </a:xfrm>
            <a:custGeom>
              <a:avLst/>
              <a:gdLst/>
              <a:ahLst/>
              <a:cxnLst/>
              <a:rect l="l" t="t" r="r" b="b"/>
              <a:pathLst>
                <a:path w="7820" h="13158" extrusionOk="0">
                  <a:moveTo>
                    <a:pt x="2550" y="99"/>
                  </a:moveTo>
                  <a:cubicBezTo>
                    <a:pt x="2606" y="99"/>
                    <a:pt x="2661" y="99"/>
                    <a:pt x="2716" y="101"/>
                  </a:cubicBezTo>
                  <a:cubicBezTo>
                    <a:pt x="5810" y="142"/>
                    <a:pt x="6880" y="1601"/>
                    <a:pt x="7238" y="2463"/>
                  </a:cubicBezTo>
                  <a:cubicBezTo>
                    <a:pt x="7716" y="3600"/>
                    <a:pt x="7212" y="11844"/>
                    <a:pt x="6812" y="12509"/>
                  </a:cubicBezTo>
                  <a:cubicBezTo>
                    <a:pt x="6615" y="12825"/>
                    <a:pt x="6277" y="13033"/>
                    <a:pt x="5218" y="13054"/>
                  </a:cubicBezTo>
                  <a:cubicBezTo>
                    <a:pt x="5265" y="13007"/>
                    <a:pt x="5307" y="12950"/>
                    <a:pt x="5343" y="12893"/>
                  </a:cubicBezTo>
                  <a:cubicBezTo>
                    <a:pt x="5784" y="12156"/>
                    <a:pt x="6267" y="3937"/>
                    <a:pt x="5774" y="2764"/>
                  </a:cubicBezTo>
                  <a:cubicBezTo>
                    <a:pt x="5405" y="1876"/>
                    <a:pt x="4315" y="386"/>
                    <a:pt x="1164" y="339"/>
                  </a:cubicBezTo>
                  <a:lnTo>
                    <a:pt x="1039" y="339"/>
                  </a:lnTo>
                  <a:cubicBezTo>
                    <a:pt x="873" y="339"/>
                    <a:pt x="712" y="339"/>
                    <a:pt x="541" y="350"/>
                  </a:cubicBezTo>
                  <a:cubicBezTo>
                    <a:pt x="1198" y="187"/>
                    <a:pt x="1874" y="99"/>
                    <a:pt x="2550" y="99"/>
                  </a:cubicBezTo>
                  <a:close/>
                  <a:moveTo>
                    <a:pt x="2575" y="1"/>
                  </a:moveTo>
                  <a:cubicBezTo>
                    <a:pt x="1714" y="1"/>
                    <a:pt x="859" y="136"/>
                    <a:pt x="37" y="397"/>
                  </a:cubicBezTo>
                  <a:cubicBezTo>
                    <a:pt x="16" y="402"/>
                    <a:pt x="1" y="428"/>
                    <a:pt x="6" y="454"/>
                  </a:cubicBezTo>
                  <a:cubicBezTo>
                    <a:pt x="10" y="476"/>
                    <a:pt x="31" y="491"/>
                    <a:pt x="50" y="491"/>
                  </a:cubicBezTo>
                  <a:cubicBezTo>
                    <a:pt x="52" y="491"/>
                    <a:pt x="55" y="491"/>
                    <a:pt x="58" y="490"/>
                  </a:cubicBezTo>
                  <a:cubicBezTo>
                    <a:pt x="389" y="453"/>
                    <a:pt x="721" y="432"/>
                    <a:pt x="1052" y="432"/>
                  </a:cubicBezTo>
                  <a:cubicBezTo>
                    <a:pt x="1089" y="432"/>
                    <a:pt x="1126" y="432"/>
                    <a:pt x="1164" y="433"/>
                  </a:cubicBezTo>
                  <a:cubicBezTo>
                    <a:pt x="4258" y="480"/>
                    <a:pt x="5327" y="1938"/>
                    <a:pt x="5686" y="2800"/>
                  </a:cubicBezTo>
                  <a:cubicBezTo>
                    <a:pt x="6163" y="3937"/>
                    <a:pt x="5660" y="12182"/>
                    <a:pt x="5260" y="12841"/>
                  </a:cubicBezTo>
                  <a:cubicBezTo>
                    <a:pt x="5208" y="12929"/>
                    <a:pt x="5140" y="13007"/>
                    <a:pt x="5068" y="13069"/>
                  </a:cubicBezTo>
                  <a:cubicBezTo>
                    <a:pt x="5031" y="13101"/>
                    <a:pt x="5052" y="13158"/>
                    <a:pt x="5099" y="13158"/>
                  </a:cubicBezTo>
                  <a:cubicBezTo>
                    <a:pt x="6153" y="13147"/>
                    <a:pt x="6636" y="12981"/>
                    <a:pt x="6895" y="12555"/>
                  </a:cubicBezTo>
                  <a:cubicBezTo>
                    <a:pt x="7337" y="11823"/>
                    <a:pt x="7819" y="3605"/>
                    <a:pt x="7331" y="2426"/>
                  </a:cubicBezTo>
                  <a:cubicBezTo>
                    <a:pt x="6958" y="1544"/>
                    <a:pt x="5867" y="49"/>
                    <a:pt x="2716" y="2"/>
                  </a:cubicBezTo>
                  <a:cubicBezTo>
                    <a:pt x="2669" y="1"/>
                    <a:pt x="2622" y="1"/>
                    <a:pt x="2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299525" y="1633975"/>
              <a:ext cx="192650" cy="326475"/>
            </a:xfrm>
            <a:custGeom>
              <a:avLst/>
              <a:gdLst/>
              <a:ahLst/>
              <a:cxnLst/>
              <a:rect l="l" t="t" r="r" b="b"/>
              <a:pathLst>
                <a:path w="7706" h="13059" extrusionOk="0">
                  <a:moveTo>
                    <a:pt x="2524" y="0"/>
                  </a:moveTo>
                  <a:cubicBezTo>
                    <a:pt x="1668" y="0"/>
                    <a:pt x="818" y="135"/>
                    <a:pt x="1" y="396"/>
                  </a:cubicBezTo>
                  <a:cubicBezTo>
                    <a:pt x="332" y="359"/>
                    <a:pt x="668" y="338"/>
                    <a:pt x="1000" y="338"/>
                  </a:cubicBezTo>
                  <a:cubicBezTo>
                    <a:pt x="1037" y="338"/>
                    <a:pt x="1074" y="339"/>
                    <a:pt x="1112" y="339"/>
                  </a:cubicBezTo>
                  <a:cubicBezTo>
                    <a:pt x="3915" y="381"/>
                    <a:pt x="5208" y="1601"/>
                    <a:pt x="5680" y="2733"/>
                  </a:cubicBezTo>
                  <a:cubicBezTo>
                    <a:pt x="6153" y="3869"/>
                    <a:pt x="5680" y="12109"/>
                    <a:pt x="5249" y="12820"/>
                  </a:cubicBezTo>
                  <a:cubicBezTo>
                    <a:pt x="5197" y="12913"/>
                    <a:pt x="5125" y="12991"/>
                    <a:pt x="5047" y="13059"/>
                  </a:cubicBezTo>
                  <a:cubicBezTo>
                    <a:pt x="6158" y="13048"/>
                    <a:pt x="6573" y="12861"/>
                    <a:pt x="6802" y="12482"/>
                  </a:cubicBezTo>
                  <a:cubicBezTo>
                    <a:pt x="7233" y="11766"/>
                    <a:pt x="7705" y="3532"/>
                    <a:pt x="7233" y="2400"/>
                  </a:cubicBezTo>
                  <a:cubicBezTo>
                    <a:pt x="6755" y="1263"/>
                    <a:pt x="5462" y="43"/>
                    <a:pt x="2664" y="2"/>
                  </a:cubicBezTo>
                  <a:cubicBezTo>
                    <a:pt x="2617" y="1"/>
                    <a:pt x="2570" y="0"/>
                    <a:pt x="252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153125" y="2247525"/>
              <a:ext cx="69200" cy="171125"/>
            </a:xfrm>
            <a:custGeom>
              <a:avLst/>
              <a:gdLst/>
              <a:ahLst/>
              <a:cxnLst/>
              <a:rect l="l" t="t" r="r" b="b"/>
              <a:pathLst>
                <a:path w="2768" h="6845" extrusionOk="0">
                  <a:moveTo>
                    <a:pt x="0" y="1"/>
                  </a:moveTo>
                  <a:lnTo>
                    <a:pt x="0" y="6335"/>
                  </a:lnTo>
                  <a:cubicBezTo>
                    <a:pt x="0" y="6335"/>
                    <a:pt x="598" y="6845"/>
                    <a:pt x="1418" y="6845"/>
                  </a:cubicBezTo>
                  <a:cubicBezTo>
                    <a:pt x="1828" y="6845"/>
                    <a:pt x="2293" y="6717"/>
                    <a:pt x="2768" y="6335"/>
                  </a:cubicBezTo>
                  <a:lnTo>
                    <a:pt x="2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153125" y="2247525"/>
              <a:ext cx="69200" cy="187050"/>
            </a:xfrm>
            <a:custGeom>
              <a:avLst/>
              <a:gdLst/>
              <a:ahLst/>
              <a:cxnLst/>
              <a:rect l="l" t="t" r="r" b="b"/>
              <a:pathLst>
                <a:path w="2768" h="7482" extrusionOk="0">
                  <a:moveTo>
                    <a:pt x="2768" y="6335"/>
                  </a:moveTo>
                  <a:lnTo>
                    <a:pt x="2768" y="6335"/>
                  </a:lnTo>
                  <a:cubicBezTo>
                    <a:pt x="1345" y="7482"/>
                    <a:pt x="0" y="6335"/>
                    <a:pt x="0" y="6335"/>
                  </a:cubicBezTo>
                  <a:lnTo>
                    <a:pt x="0" y="1"/>
                  </a:lnTo>
                  <a:lnTo>
                    <a:pt x="27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151825" y="2246225"/>
              <a:ext cx="71800" cy="173575"/>
            </a:xfrm>
            <a:custGeom>
              <a:avLst/>
              <a:gdLst/>
              <a:ahLst/>
              <a:cxnLst/>
              <a:rect l="l" t="t" r="r" b="b"/>
              <a:pathLst>
                <a:path w="2872" h="6943" extrusionOk="0">
                  <a:moveTo>
                    <a:pt x="2768" y="99"/>
                  </a:moveTo>
                  <a:lnTo>
                    <a:pt x="2768" y="6366"/>
                  </a:lnTo>
                  <a:cubicBezTo>
                    <a:pt x="2307" y="6731"/>
                    <a:pt x="1857" y="6853"/>
                    <a:pt x="1461" y="6853"/>
                  </a:cubicBezTo>
                  <a:cubicBezTo>
                    <a:pt x="742" y="6853"/>
                    <a:pt x="201" y="6450"/>
                    <a:pt x="94" y="6366"/>
                  </a:cubicBez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6387"/>
                  </a:lnTo>
                  <a:cubicBezTo>
                    <a:pt x="0" y="6397"/>
                    <a:pt x="6" y="6413"/>
                    <a:pt x="16" y="6423"/>
                  </a:cubicBezTo>
                  <a:cubicBezTo>
                    <a:pt x="26" y="6433"/>
                    <a:pt x="639" y="6942"/>
                    <a:pt x="1470" y="6942"/>
                  </a:cubicBezTo>
                  <a:cubicBezTo>
                    <a:pt x="1890" y="6942"/>
                    <a:pt x="2368" y="6812"/>
                    <a:pt x="2851" y="6423"/>
                  </a:cubicBezTo>
                  <a:cubicBezTo>
                    <a:pt x="2861" y="6413"/>
                    <a:pt x="2866" y="6402"/>
                    <a:pt x="2871" y="6387"/>
                  </a:cubicBezTo>
                  <a:lnTo>
                    <a:pt x="2871" y="53"/>
                  </a:lnTo>
                  <a:cubicBezTo>
                    <a:pt x="2866" y="27"/>
                    <a:pt x="2846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152725" y="2235600"/>
              <a:ext cx="69075" cy="24675"/>
            </a:xfrm>
            <a:custGeom>
              <a:avLst/>
              <a:gdLst/>
              <a:ahLst/>
              <a:cxnLst/>
              <a:rect l="l" t="t" r="r" b="b"/>
              <a:pathLst>
                <a:path w="2763" h="987" extrusionOk="0">
                  <a:moveTo>
                    <a:pt x="1382" y="0"/>
                  </a:moveTo>
                  <a:cubicBezTo>
                    <a:pt x="619" y="0"/>
                    <a:pt x="1" y="218"/>
                    <a:pt x="1" y="493"/>
                  </a:cubicBezTo>
                  <a:cubicBezTo>
                    <a:pt x="1" y="763"/>
                    <a:pt x="619" y="987"/>
                    <a:pt x="1382" y="987"/>
                  </a:cubicBezTo>
                  <a:cubicBezTo>
                    <a:pt x="2145" y="987"/>
                    <a:pt x="2763" y="763"/>
                    <a:pt x="2763" y="493"/>
                  </a:cubicBezTo>
                  <a:cubicBezTo>
                    <a:pt x="2763" y="218"/>
                    <a:pt x="2145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151575" y="2234300"/>
              <a:ext cx="71400" cy="27150"/>
            </a:xfrm>
            <a:custGeom>
              <a:avLst/>
              <a:gdLst/>
              <a:ahLst/>
              <a:cxnLst/>
              <a:rect l="l" t="t" r="r" b="b"/>
              <a:pathLst>
                <a:path w="2856" h="1086" extrusionOk="0">
                  <a:moveTo>
                    <a:pt x="1428" y="99"/>
                  </a:moveTo>
                  <a:cubicBezTo>
                    <a:pt x="2212" y="99"/>
                    <a:pt x="2762" y="332"/>
                    <a:pt x="2762" y="545"/>
                  </a:cubicBezTo>
                  <a:cubicBezTo>
                    <a:pt x="2762" y="753"/>
                    <a:pt x="2212" y="992"/>
                    <a:pt x="1428" y="992"/>
                  </a:cubicBezTo>
                  <a:cubicBezTo>
                    <a:pt x="644" y="992"/>
                    <a:pt x="99" y="758"/>
                    <a:pt x="99" y="545"/>
                  </a:cubicBezTo>
                  <a:cubicBezTo>
                    <a:pt x="99" y="332"/>
                    <a:pt x="644" y="99"/>
                    <a:pt x="1428" y="99"/>
                  </a:cubicBezTo>
                  <a:close/>
                  <a:moveTo>
                    <a:pt x="1428" y="0"/>
                  </a:moveTo>
                  <a:cubicBezTo>
                    <a:pt x="628" y="0"/>
                    <a:pt x="0" y="239"/>
                    <a:pt x="0" y="545"/>
                  </a:cubicBezTo>
                  <a:cubicBezTo>
                    <a:pt x="0" y="846"/>
                    <a:pt x="628" y="1085"/>
                    <a:pt x="1428" y="1085"/>
                  </a:cubicBezTo>
                  <a:cubicBezTo>
                    <a:pt x="2233" y="1085"/>
                    <a:pt x="2856" y="852"/>
                    <a:pt x="2856" y="545"/>
                  </a:cubicBezTo>
                  <a:cubicBezTo>
                    <a:pt x="2856" y="239"/>
                    <a:pt x="2227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165325" y="2232600"/>
              <a:ext cx="44025" cy="23250"/>
            </a:xfrm>
            <a:custGeom>
              <a:avLst/>
              <a:gdLst/>
              <a:ahLst/>
              <a:cxnLst/>
              <a:rect l="l" t="t" r="r" b="b"/>
              <a:pathLst>
                <a:path w="1761" h="930" extrusionOk="0">
                  <a:moveTo>
                    <a:pt x="878" y="1"/>
                  </a:moveTo>
                  <a:cubicBezTo>
                    <a:pt x="395" y="1"/>
                    <a:pt x="0" y="146"/>
                    <a:pt x="0" y="317"/>
                  </a:cubicBezTo>
                  <a:lnTo>
                    <a:pt x="0" y="613"/>
                  </a:lnTo>
                  <a:cubicBezTo>
                    <a:pt x="0" y="785"/>
                    <a:pt x="395" y="930"/>
                    <a:pt x="878" y="930"/>
                  </a:cubicBezTo>
                  <a:cubicBezTo>
                    <a:pt x="1366" y="930"/>
                    <a:pt x="1760" y="785"/>
                    <a:pt x="1760" y="613"/>
                  </a:cubicBezTo>
                  <a:lnTo>
                    <a:pt x="1760" y="317"/>
                  </a:lnTo>
                  <a:cubicBezTo>
                    <a:pt x="1760" y="146"/>
                    <a:pt x="1366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164025" y="2231425"/>
              <a:ext cx="46500" cy="25600"/>
            </a:xfrm>
            <a:custGeom>
              <a:avLst/>
              <a:gdLst/>
              <a:ahLst/>
              <a:cxnLst/>
              <a:rect l="l" t="t" r="r" b="b"/>
              <a:pathLst>
                <a:path w="1860" h="1024" extrusionOk="0">
                  <a:moveTo>
                    <a:pt x="930" y="100"/>
                  </a:moveTo>
                  <a:cubicBezTo>
                    <a:pt x="1407" y="100"/>
                    <a:pt x="1766" y="240"/>
                    <a:pt x="1766" y="364"/>
                  </a:cubicBezTo>
                  <a:lnTo>
                    <a:pt x="1766" y="660"/>
                  </a:lnTo>
                  <a:cubicBezTo>
                    <a:pt x="1766" y="785"/>
                    <a:pt x="1407" y="925"/>
                    <a:pt x="930" y="925"/>
                  </a:cubicBezTo>
                  <a:cubicBezTo>
                    <a:pt x="452" y="925"/>
                    <a:pt x="99" y="785"/>
                    <a:pt x="99" y="660"/>
                  </a:cubicBezTo>
                  <a:lnTo>
                    <a:pt x="99" y="364"/>
                  </a:lnTo>
                  <a:cubicBezTo>
                    <a:pt x="99" y="240"/>
                    <a:pt x="452" y="100"/>
                    <a:pt x="930" y="100"/>
                  </a:cubicBezTo>
                  <a:close/>
                  <a:moveTo>
                    <a:pt x="930" y="1"/>
                  </a:moveTo>
                  <a:cubicBezTo>
                    <a:pt x="478" y="1"/>
                    <a:pt x="0" y="131"/>
                    <a:pt x="0" y="364"/>
                  </a:cubicBezTo>
                  <a:lnTo>
                    <a:pt x="0" y="660"/>
                  </a:lnTo>
                  <a:cubicBezTo>
                    <a:pt x="0" y="894"/>
                    <a:pt x="478" y="1024"/>
                    <a:pt x="930" y="1024"/>
                  </a:cubicBezTo>
                  <a:cubicBezTo>
                    <a:pt x="1381" y="1024"/>
                    <a:pt x="1859" y="894"/>
                    <a:pt x="1859" y="660"/>
                  </a:cubicBezTo>
                  <a:lnTo>
                    <a:pt x="1859" y="364"/>
                  </a:lnTo>
                  <a:cubicBezTo>
                    <a:pt x="1859" y="131"/>
                    <a:pt x="1381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165325" y="2232600"/>
              <a:ext cx="44025" cy="15875"/>
            </a:xfrm>
            <a:custGeom>
              <a:avLst/>
              <a:gdLst/>
              <a:ahLst/>
              <a:cxnLst/>
              <a:rect l="l" t="t" r="r" b="b"/>
              <a:pathLst>
                <a:path w="1761" h="635" extrusionOk="0">
                  <a:moveTo>
                    <a:pt x="878" y="1"/>
                  </a:moveTo>
                  <a:cubicBezTo>
                    <a:pt x="395" y="1"/>
                    <a:pt x="0" y="146"/>
                    <a:pt x="0" y="317"/>
                  </a:cubicBezTo>
                  <a:cubicBezTo>
                    <a:pt x="0" y="494"/>
                    <a:pt x="395" y="634"/>
                    <a:pt x="878" y="634"/>
                  </a:cubicBezTo>
                  <a:cubicBezTo>
                    <a:pt x="1366" y="634"/>
                    <a:pt x="1760" y="494"/>
                    <a:pt x="1760" y="317"/>
                  </a:cubicBezTo>
                  <a:cubicBezTo>
                    <a:pt x="1760" y="146"/>
                    <a:pt x="1366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164025" y="2231425"/>
              <a:ext cx="46500" cy="18200"/>
            </a:xfrm>
            <a:custGeom>
              <a:avLst/>
              <a:gdLst/>
              <a:ahLst/>
              <a:cxnLst/>
              <a:rect l="l" t="t" r="r" b="b"/>
              <a:pathLst>
                <a:path w="1860" h="728" extrusionOk="0">
                  <a:moveTo>
                    <a:pt x="930" y="100"/>
                  </a:moveTo>
                  <a:cubicBezTo>
                    <a:pt x="1407" y="100"/>
                    <a:pt x="1766" y="240"/>
                    <a:pt x="1766" y="364"/>
                  </a:cubicBezTo>
                  <a:cubicBezTo>
                    <a:pt x="1766" y="489"/>
                    <a:pt x="1407" y="634"/>
                    <a:pt x="930" y="634"/>
                  </a:cubicBezTo>
                  <a:cubicBezTo>
                    <a:pt x="452" y="634"/>
                    <a:pt x="99" y="489"/>
                    <a:pt x="99" y="364"/>
                  </a:cubicBezTo>
                  <a:cubicBezTo>
                    <a:pt x="99" y="240"/>
                    <a:pt x="452" y="100"/>
                    <a:pt x="930" y="100"/>
                  </a:cubicBezTo>
                  <a:close/>
                  <a:moveTo>
                    <a:pt x="930" y="1"/>
                  </a:moveTo>
                  <a:cubicBezTo>
                    <a:pt x="478" y="1"/>
                    <a:pt x="0" y="131"/>
                    <a:pt x="0" y="364"/>
                  </a:cubicBezTo>
                  <a:cubicBezTo>
                    <a:pt x="0" y="598"/>
                    <a:pt x="478" y="728"/>
                    <a:pt x="930" y="728"/>
                  </a:cubicBezTo>
                  <a:cubicBezTo>
                    <a:pt x="1381" y="728"/>
                    <a:pt x="1859" y="598"/>
                    <a:pt x="1859" y="364"/>
                  </a:cubicBezTo>
                  <a:cubicBezTo>
                    <a:pt x="1859" y="131"/>
                    <a:pt x="1381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176475" y="2160450"/>
              <a:ext cx="23650" cy="83800"/>
            </a:xfrm>
            <a:custGeom>
              <a:avLst/>
              <a:gdLst/>
              <a:ahLst/>
              <a:cxnLst/>
              <a:rect l="l" t="t" r="r" b="b"/>
              <a:pathLst>
                <a:path w="946" h="3352" extrusionOk="0">
                  <a:moveTo>
                    <a:pt x="1" y="0"/>
                  </a:moveTo>
                  <a:lnTo>
                    <a:pt x="1" y="3276"/>
                  </a:lnTo>
                  <a:lnTo>
                    <a:pt x="58" y="3297"/>
                  </a:lnTo>
                  <a:cubicBezTo>
                    <a:pt x="192" y="3333"/>
                    <a:pt x="331" y="3351"/>
                    <a:pt x="470" y="3351"/>
                  </a:cubicBezTo>
                  <a:cubicBezTo>
                    <a:pt x="631" y="3351"/>
                    <a:pt x="792" y="3326"/>
                    <a:pt x="946" y="3276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176475" y="2160450"/>
              <a:ext cx="23650" cy="84375"/>
            </a:xfrm>
            <a:custGeom>
              <a:avLst/>
              <a:gdLst/>
              <a:ahLst/>
              <a:cxnLst/>
              <a:rect l="l" t="t" r="r" b="b"/>
              <a:pathLst>
                <a:path w="946" h="3375" extrusionOk="0">
                  <a:moveTo>
                    <a:pt x="946" y="3276"/>
                  </a:moveTo>
                  <a:lnTo>
                    <a:pt x="946" y="3276"/>
                  </a:lnTo>
                  <a:cubicBezTo>
                    <a:pt x="660" y="3370"/>
                    <a:pt x="349" y="3375"/>
                    <a:pt x="58" y="3297"/>
                  </a:cubicBezTo>
                  <a:lnTo>
                    <a:pt x="1" y="3276"/>
                  </a:lnTo>
                  <a:lnTo>
                    <a:pt x="1" y="0"/>
                  </a:lnTo>
                  <a:lnTo>
                    <a:pt x="9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175175" y="2159275"/>
              <a:ext cx="26250" cy="86200"/>
            </a:xfrm>
            <a:custGeom>
              <a:avLst/>
              <a:gdLst/>
              <a:ahLst/>
              <a:cxnLst/>
              <a:rect l="l" t="t" r="r" b="b"/>
              <a:pathLst>
                <a:path w="1050" h="3448" extrusionOk="0">
                  <a:moveTo>
                    <a:pt x="951" y="94"/>
                  </a:moveTo>
                  <a:lnTo>
                    <a:pt x="951" y="3287"/>
                  </a:lnTo>
                  <a:cubicBezTo>
                    <a:pt x="812" y="3330"/>
                    <a:pt x="668" y="3350"/>
                    <a:pt x="524" y="3350"/>
                  </a:cubicBezTo>
                  <a:cubicBezTo>
                    <a:pt x="390" y="3350"/>
                    <a:pt x="256" y="3332"/>
                    <a:pt x="126" y="3297"/>
                  </a:cubicBezTo>
                  <a:lnTo>
                    <a:pt x="100" y="3287"/>
                  </a:lnTo>
                  <a:lnTo>
                    <a:pt x="100" y="94"/>
                  </a:lnTo>
                  <a:close/>
                  <a:moveTo>
                    <a:pt x="53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3323"/>
                  </a:lnTo>
                  <a:cubicBezTo>
                    <a:pt x="1" y="3349"/>
                    <a:pt x="17" y="3365"/>
                    <a:pt x="37" y="3370"/>
                  </a:cubicBezTo>
                  <a:lnTo>
                    <a:pt x="94" y="3391"/>
                  </a:lnTo>
                  <a:cubicBezTo>
                    <a:pt x="235" y="3427"/>
                    <a:pt x="380" y="3448"/>
                    <a:pt x="525" y="3448"/>
                  </a:cubicBezTo>
                  <a:cubicBezTo>
                    <a:pt x="691" y="3448"/>
                    <a:pt x="858" y="3422"/>
                    <a:pt x="1013" y="3370"/>
                  </a:cubicBezTo>
                  <a:cubicBezTo>
                    <a:pt x="1034" y="3365"/>
                    <a:pt x="1050" y="3344"/>
                    <a:pt x="1050" y="3323"/>
                  </a:cubicBezTo>
                  <a:lnTo>
                    <a:pt x="1050" y="47"/>
                  </a:lnTo>
                  <a:cubicBezTo>
                    <a:pt x="1050" y="21"/>
                    <a:pt x="1024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63"/>
            <p:cNvSpPr/>
            <p:nvPr/>
          </p:nvSpPr>
          <p:spPr>
            <a:xfrm>
              <a:off x="5921050" y="2010500"/>
              <a:ext cx="511800" cy="171350"/>
            </a:xfrm>
            <a:custGeom>
              <a:avLst/>
              <a:gdLst/>
              <a:ahLst/>
              <a:cxnLst/>
              <a:rect l="l" t="t" r="r" b="b"/>
              <a:pathLst>
                <a:path w="20472" h="6854" extrusionOk="0">
                  <a:moveTo>
                    <a:pt x="6481" y="0"/>
                  </a:moveTo>
                  <a:cubicBezTo>
                    <a:pt x="3821" y="0"/>
                    <a:pt x="238" y="594"/>
                    <a:pt x="1" y="3138"/>
                  </a:cubicBezTo>
                  <a:cubicBezTo>
                    <a:pt x="1" y="3138"/>
                    <a:pt x="520" y="5199"/>
                    <a:pt x="4227" y="6081"/>
                  </a:cubicBezTo>
                  <a:cubicBezTo>
                    <a:pt x="6526" y="6629"/>
                    <a:pt x="8447" y="6853"/>
                    <a:pt x="9974" y="6853"/>
                  </a:cubicBezTo>
                  <a:cubicBezTo>
                    <a:pt x="10905" y="6853"/>
                    <a:pt x="11690" y="6770"/>
                    <a:pt x="12326" y="6626"/>
                  </a:cubicBezTo>
                  <a:cubicBezTo>
                    <a:pt x="14003" y="6253"/>
                    <a:pt x="19739" y="4316"/>
                    <a:pt x="19781" y="4067"/>
                  </a:cubicBezTo>
                  <a:cubicBezTo>
                    <a:pt x="19828" y="3812"/>
                    <a:pt x="20471" y="2006"/>
                    <a:pt x="16510" y="1419"/>
                  </a:cubicBezTo>
                  <a:cubicBezTo>
                    <a:pt x="12544" y="827"/>
                    <a:pt x="10124" y="329"/>
                    <a:pt x="8448" y="116"/>
                  </a:cubicBezTo>
                  <a:cubicBezTo>
                    <a:pt x="7937" y="50"/>
                    <a:pt x="7247" y="0"/>
                    <a:pt x="6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63"/>
            <p:cNvSpPr/>
            <p:nvPr/>
          </p:nvSpPr>
          <p:spPr>
            <a:xfrm>
              <a:off x="5921050" y="2006000"/>
              <a:ext cx="511800" cy="179650"/>
            </a:xfrm>
            <a:custGeom>
              <a:avLst/>
              <a:gdLst/>
              <a:ahLst/>
              <a:cxnLst/>
              <a:rect l="l" t="t" r="r" b="b"/>
              <a:pathLst>
                <a:path w="20472" h="7186" extrusionOk="0">
                  <a:moveTo>
                    <a:pt x="1" y="3318"/>
                  </a:moveTo>
                  <a:cubicBezTo>
                    <a:pt x="1" y="3318"/>
                    <a:pt x="520" y="5379"/>
                    <a:pt x="4227" y="6261"/>
                  </a:cubicBezTo>
                  <a:cubicBezTo>
                    <a:pt x="7928" y="7144"/>
                    <a:pt x="10649" y="7185"/>
                    <a:pt x="12326" y="6806"/>
                  </a:cubicBezTo>
                  <a:cubicBezTo>
                    <a:pt x="14003" y="6433"/>
                    <a:pt x="19739" y="4496"/>
                    <a:pt x="19781" y="4247"/>
                  </a:cubicBezTo>
                  <a:cubicBezTo>
                    <a:pt x="19828" y="3992"/>
                    <a:pt x="20471" y="2186"/>
                    <a:pt x="16510" y="1599"/>
                  </a:cubicBezTo>
                  <a:cubicBezTo>
                    <a:pt x="12544" y="1007"/>
                    <a:pt x="10124" y="509"/>
                    <a:pt x="8448" y="296"/>
                  </a:cubicBezTo>
                  <a:cubicBezTo>
                    <a:pt x="6163" y="0"/>
                    <a:pt x="307" y="42"/>
                    <a:pt x="1" y="33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Google Shape;2605;p63"/>
            <p:cNvSpPr/>
            <p:nvPr/>
          </p:nvSpPr>
          <p:spPr>
            <a:xfrm>
              <a:off x="5919875" y="2009175"/>
              <a:ext cx="500125" cy="173900"/>
            </a:xfrm>
            <a:custGeom>
              <a:avLst/>
              <a:gdLst/>
              <a:ahLst/>
              <a:cxnLst/>
              <a:rect l="l" t="t" r="r" b="b"/>
              <a:pathLst>
                <a:path w="20005" h="6956" extrusionOk="0">
                  <a:moveTo>
                    <a:pt x="6557" y="102"/>
                  </a:moveTo>
                  <a:cubicBezTo>
                    <a:pt x="7272" y="102"/>
                    <a:pt x="7939" y="146"/>
                    <a:pt x="8489" y="216"/>
                  </a:cubicBezTo>
                  <a:cubicBezTo>
                    <a:pt x="9273" y="314"/>
                    <a:pt x="10218" y="475"/>
                    <a:pt x="11412" y="683"/>
                  </a:cubicBezTo>
                  <a:cubicBezTo>
                    <a:pt x="12762" y="917"/>
                    <a:pt x="14439" y="1202"/>
                    <a:pt x="16552" y="1514"/>
                  </a:cubicBezTo>
                  <a:cubicBezTo>
                    <a:pt x="18125" y="1752"/>
                    <a:pt x="19153" y="2199"/>
                    <a:pt x="19600" y="2858"/>
                  </a:cubicBezTo>
                  <a:cubicBezTo>
                    <a:pt x="19838" y="3206"/>
                    <a:pt x="19906" y="3642"/>
                    <a:pt x="19797" y="4052"/>
                  </a:cubicBezTo>
                  <a:cubicBezTo>
                    <a:pt x="19792" y="4073"/>
                    <a:pt x="19786" y="4089"/>
                    <a:pt x="19786" y="4104"/>
                  </a:cubicBezTo>
                  <a:cubicBezTo>
                    <a:pt x="19584" y="4374"/>
                    <a:pt x="14133" y="6238"/>
                    <a:pt x="12362" y="6633"/>
                  </a:cubicBezTo>
                  <a:cubicBezTo>
                    <a:pt x="11694" y="6783"/>
                    <a:pt x="10909" y="6857"/>
                    <a:pt x="10031" y="6857"/>
                  </a:cubicBezTo>
                  <a:cubicBezTo>
                    <a:pt x="8392" y="6857"/>
                    <a:pt x="6427" y="6598"/>
                    <a:pt x="4284" y="6087"/>
                  </a:cubicBezTo>
                  <a:cubicBezTo>
                    <a:pt x="764" y="5252"/>
                    <a:pt x="141" y="3325"/>
                    <a:pt x="100" y="3191"/>
                  </a:cubicBezTo>
                  <a:cubicBezTo>
                    <a:pt x="167" y="2490"/>
                    <a:pt x="499" y="1898"/>
                    <a:pt x="1086" y="1425"/>
                  </a:cubicBezTo>
                  <a:cubicBezTo>
                    <a:pt x="2334" y="424"/>
                    <a:pt x="4620" y="102"/>
                    <a:pt x="6557" y="102"/>
                  </a:cubicBezTo>
                  <a:close/>
                  <a:moveTo>
                    <a:pt x="6518" y="0"/>
                  </a:moveTo>
                  <a:cubicBezTo>
                    <a:pt x="4655" y="0"/>
                    <a:pt x="2346" y="293"/>
                    <a:pt x="1024" y="1347"/>
                  </a:cubicBezTo>
                  <a:cubicBezTo>
                    <a:pt x="411" y="1841"/>
                    <a:pt x="63" y="2458"/>
                    <a:pt x="1" y="3191"/>
                  </a:cubicBezTo>
                  <a:cubicBezTo>
                    <a:pt x="1" y="3196"/>
                    <a:pt x="1" y="3201"/>
                    <a:pt x="1" y="3206"/>
                  </a:cubicBezTo>
                  <a:cubicBezTo>
                    <a:pt x="6" y="3227"/>
                    <a:pt x="567" y="5304"/>
                    <a:pt x="4258" y="6181"/>
                  </a:cubicBezTo>
                  <a:cubicBezTo>
                    <a:pt x="6413" y="6695"/>
                    <a:pt x="8385" y="6954"/>
                    <a:pt x="10036" y="6954"/>
                  </a:cubicBezTo>
                  <a:cubicBezTo>
                    <a:pt x="10083" y="6955"/>
                    <a:pt x="10129" y="6955"/>
                    <a:pt x="10175" y="6955"/>
                  </a:cubicBezTo>
                  <a:cubicBezTo>
                    <a:pt x="10913" y="6955"/>
                    <a:pt x="11655" y="6878"/>
                    <a:pt x="12378" y="6726"/>
                  </a:cubicBezTo>
                  <a:cubicBezTo>
                    <a:pt x="13286" y="6524"/>
                    <a:pt x="15213" y="5911"/>
                    <a:pt x="16729" y="5397"/>
                  </a:cubicBezTo>
                  <a:cubicBezTo>
                    <a:pt x="17601" y="5101"/>
                    <a:pt x="18348" y="4831"/>
                    <a:pt x="18899" y="4613"/>
                  </a:cubicBezTo>
                  <a:cubicBezTo>
                    <a:pt x="19854" y="4239"/>
                    <a:pt x="19864" y="4167"/>
                    <a:pt x="19875" y="4125"/>
                  </a:cubicBezTo>
                  <a:cubicBezTo>
                    <a:pt x="19875" y="4109"/>
                    <a:pt x="19880" y="4094"/>
                    <a:pt x="19885" y="4073"/>
                  </a:cubicBezTo>
                  <a:cubicBezTo>
                    <a:pt x="20004" y="3637"/>
                    <a:pt x="19927" y="3175"/>
                    <a:pt x="19672" y="2801"/>
                  </a:cubicBezTo>
                  <a:cubicBezTo>
                    <a:pt x="19210" y="2121"/>
                    <a:pt x="18161" y="1659"/>
                    <a:pt x="16557" y="1420"/>
                  </a:cubicBezTo>
                  <a:cubicBezTo>
                    <a:pt x="14449" y="1103"/>
                    <a:pt x="12772" y="818"/>
                    <a:pt x="11423" y="584"/>
                  </a:cubicBezTo>
                  <a:cubicBezTo>
                    <a:pt x="10229" y="382"/>
                    <a:pt x="9289" y="216"/>
                    <a:pt x="8500" y="117"/>
                  </a:cubicBezTo>
                  <a:cubicBezTo>
                    <a:pt x="7982" y="50"/>
                    <a:pt x="7288" y="0"/>
                    <a:pt x="6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Google Shape;2606;p63"/>
            <p:cNvSpPr/>
            <p:nvPr/>
          </p:nvSpPr>
          <p:spPr>
            <a:xfrm>
              <a:off x="5925200" y="2061550"/>
              <a:ext cx="500500" cy="120425"/>
            </a:xfrm>
            <a:custGeom>
              <a:avLst/>
              <a:gdLst/>
              <a:ahLst/>
              <a:cxnLst/>
              <a:rect l="l" t="t" r="r" b="b"/>
              <a:pathLst>
                <a:path w="20020" h="4817" extrusionOk="0">
                  <a:moveTo>
                    <a:pt x="18530" y="0"/>
                  </a:moveTo>
                  <a:lnTo>
                    <a:pt x="18530" y="0"/>
                  </a:lnTo>
                  <a:cubicBezTo>
                    <a:pt x="18577" y="254"/>
                    <a:pt x="18566" y="514"/>
                    <a:pt x="18499" y="763"/>
                  </a:cubicBezTo>
                  <a:cubicBezTo>
                    <a:pt x="18452" y="1012"/>
                    <a:pt x="12720" y="2949"/>
                    <a:pt x="11043" y="3328"/>
                  </a:cubicBezTo>
                  <a:cubicBezTo>
                    <a:pt x="10409" y="3469"/>
                    <a:pt x="9628" y="3551"/>
                    <a:pt x="8702" y="3551"/>
                  </a:cubicBezTo>
                  <a:cubicBezTo>
                    <a:pt x="7172" y="3551"/>
                    <a:pt x="5248" y="3327"/>
                    <a:pt x="2939" y="2778"/>
                  </a:cubicBezTo>
                  <a:cubicBezTo>
                    <a:pt x="1569" y="2456"/>
                    <a:pt x="634" y="1963"/>
                    <a:pt x="1" y="1480"/>
                  </a:cubicBezTo>
                  <a:lnTo>
                    <a:pt x="1" y="1480"/>
                  </a:lnTo>
                  <a:cubicBezTo>
                    <a:pt x="343" y="2118"/>
                    <a:pt x="1345" y="3395"/>
                    <a:pt x="4061" y="4044"/>
                  </a:cubicBezTo>
                  <a:cubicBezTo>
                    <a:pt x="6363" y="4593"/>
                    <a:pt x="8283" y="4816"/>
                    <a:pt x="9809" y="4816"/>
                  </a:cubicBezTo>
                  <a:cubicBezTo>
                    <a:pt x="10740" y="4816"/>
                    <a:pt x="11524" y="4733"/>
                    <a:pt x="12160" y="4590"/>
                  </a:cubicBezTo>
                  <a:cubicBezTo>
                    <a:pt x="13837" y="4211"/>
                    <a:pt x="19573" y="2279"/>
                    <a:pt x="19615" y="2025"/>
                  </a:cubicBezTo>
                  <a:cubicBezTo>
                    <a:pt x="19651" y="1833"/>
                    <a:pt x="20020" y="768"/>
                    <a:pt x="18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Google Shape;2607;p63"/>
            <p:cNvSpPr/>
            <p:nvPr/>
          </p:nvSpPr>
          <p:spPr>
            <a:xfrm>
              <a:off x="5923275" y="2060225"/>
              <a:ext cx="498675" cy="122850"/>
            </a:xfrm>
            <a:custGeom>
              <a:avLst/>
              <a:gdLst/>
              <a:ahLst/>
              <a:cxnLst/>
              <a:rect l="l" t="t" r="r" b="b"/>
              <a:pathLst>
                <a:path w="19947" h="4914" extrusionOk="0">
                  <a:moveTo>
                    <a:pt x="18674" y="141"/>
                  </a:moveTo>
                  <a:cubicBezTo>
                    <a:pt x="19926" y="832"/>
                    <a:pt x="19723" y="1714"/>
                    <a:pt x="19661" y="2010"/>
                  </a:cubicBezTo>
                  <a:cubicBezTo>
                    <a:pt x="19656" y="2031"/>
                    <a:pt x="19650" y="2047"/>
                    <a:pt x="19650" y="2062"/>
                  </a:cubicBezTo>
                  <a:cubicBezTo>
                    <a:pt x="19448" y="2337"/>
                    <a:pt x="13997" y="4196"/>
                    <a:pt x="12226" y="4591"/>
                  </a:cubicBezTo>
                  <a:cubicBezTo>
                    <a:pt x="11558" y="4743"/>
                    <a:pt x="10774" y="4818"/>
                    <a:pt x="9896" y="4818"/>
                  </a:cubicBezTo>
                  <a:cubicBezTo>
                    <a:pt x="8257" y="4818"/>
                    <a:pt x="6292" y="4556"/>
                    <a:pt x="4148" y="4045"/>
                  </a:cubicBezTo>
                  <a:cubicBezTo>
                    <a:pt x="1734" y="3469"/>
                    <a:pt x="685" y="2410"/>
                    <a:pt x="239" y="1709"/>
                  </a:cubicBezTo>
                  <a:lnTo>
                    <a:pt x="239" y="1709"/>
                  </a:lnTo>
                  <a:cubicBezTo>
                    <a:pt x="971" y="2223"/>
                    <a:pt x="1905" y="2618"/>
                    <a:pt x="3006" y="2877"/>
                  </a:cubicBezTo>
                  <a:cubicBezTo>
                    <a:pt x="5160" y="3388"/>
                    <a:pt x="7135" y="3650"/>
                    <a:pt x="8784" y="3650"/>
                  </a:cubicBezTo>
                  <a:cubicBezTo>
                    <a:pt x="9668" y="3650"/>
                    <a:pt x="10457" y="3575"/>
                    <a:pt x="11131" y="3422"/>
                  </a:cubicBezTo>
                  <a:cubicBezTo>
                    <a:pt x="12039" y="3220"/>
                    <a:pt x="13966" y="2607"/>
                    <a:pt x="15482" y="2093"/>
                  </a:cubicBezTo>
                  <a:cubicBezTo>
                    <a:pt x="16349" y="1797"/>
                    <a:pt x="17096" y="1528"/>
                    <a:pt x="17646" y="1315"/>
                  </a:cubicBezTo>
                  <a:cubicBezTo>
                    <a:pt x="18602" y="941"/>
                    <a:pt x="18617" y="863"/>
                    <a:pt x="18622" y="821"/>
                  </a:cubicBezTo>
                  <a:cubicBezTo>
                    <a:pt x="18622" y="811"/>
                    <a:pt x="18628" y="790"/>
                    <a:pt x="18633" y="770"/>
                  </a:cubicBezTo>
                  <a:cubicBezTo>
                    <a:pt x="18685" y="567"/>
                    <a:pt x="18700" y="354"/>
                    <a:pt x="18674" y="141"/>
                  </a:cubicBezTo>
                  <a:close/>
                  <a:moveTo>
                    <a:pt x="18608" y="1"/>
                  </a:moveTo>
                  <a:cubicBezTo>
                    <a:pt x="18597" y="1"/>
                    <a:pt x="18585" y="5"/>
                    <a:pt x="18576" y="12"/>
                  </a:cubicBezTo>
                  <a:cubicBezTo>
                    <a:pt x="18560" y="22"/>
                    <a:pt x="18555" y="43"/>
                    <a:pt x="18560" y="58"/>
                  </a:cubicBezTo>
                  <a:cubicBezTo>
                    <a:pt x="18602" y="287"/>
                    <a:pt x="18591" y="520"/>
                    <a:pt x="18534" y="744"/>
                  </a:cubicBezTo>
                  <a:cubicBezTo>
                    <a:pt x="18529" y="764"/>
                    <a:pt x="18524" y="785"/>
                    <a:pt x="18524" y="795"/>
                  </a:cubicBezTo>
                  <a:cubicBezTo>
                    <a:pt x="18327" y="1071"/>
                    <a:pt x="12870" y="2929"/>
                    <a:pt x="11105" y="3329"/>
                  </a:cubicBezTo>
                  <a:cubicBezTo>
                    <a:pt x="10435" y="3479"/>
                    <a:pt x="9650" y="3554"/>
                    <a:pt x="8771" y="3554"/>
                  </a:cubicBezTo>
                  <a:cubicBezTo>
                    <a:pt x="7133" y="3554"/>
                    <a:pt x="5170" y="3294"/>
                    <a:pt x="3027" y="2784"/>
                  </a:cubicBezTo>
                  <a:cubicBezTo>
                    <a:pt x="1838" y="2498"/>
                    <a:pt x="851" y="2062"/>
                    <a:pt x="104" y="1491"/>
                  </a:cubicBezTo>
                  <a:cubicBezTo>
                    <a:pt x="93" y="1478"/>
                    <a:pt x="80" y="1472"/>
                    <a:pt x="68" y="1472"/>
                  </a:cubicBezTo>
                  <a:cubicBezTo>
                    <a:pt x="33" y="1472"/>
                    <a:pt x="0" y="1519"/>
                    <a:pt x="31" y="1553"/>
                  </a:cubicBezTo>
                  <a:cubicBezTo>
                    <a:pt x="400" y="2244"/>
                    <a:pt x="1428" y="3500"/>
                    <a:pt x="4122" y="4139"/>
                  </a:cubicBezTo>
                  <a:cubicBezTo>
                    <a:pt x="6277" y="4653"/>
                    <a:pt x="8249" y="4912"/>
                    <a:pt x="9900" y="4912"/>
                  </a:cubicBezTo>
                  <a:cubicBezTo>
                    <a:pt x="9947" y="4913"/>
                    <a:pt x="9993" y="4913"/>
                    <a:pt x="10040" y="4913"/>
                  </a:cubicBezTo>
                  <a:cubicBezTo>
                    <a:pt x="10782" y="4913"/>
                    <a:pt x="11519" y="4836"/>
                    <a:pt x="12247" y="4684"/>
                  </a:cubicBezTo>
                  <a:cubicBezTo>
                    <a:pt x="13156" y="4476"/>
                    <a:pt x="15082" y="3869"/>
                    <a:pt x="16593" y="3350"/>
                  </a:cubicBezTo>
                  <a:cubicBezTo>
                    <a:pt x="17465" y="3054"/>
                    <a:pt x="18212" y="2784"/>
                    <a:pt x="18763" y="2571"/>
                  </a:cubicBezTo>
                  <a:cubicBezTo>
                    <a:pt x="19718" y="2197"/>
                    <a:pt x="19733" y="2125"/>
                    <a:pt x="19739" y="2078"/>
                  </a:cubicBezTo>
                  <a:cubicBezTo>
                    <a:pt x="19744" y="2067"/>
                    <a:pt x="19744" y="2047"/>
                    <a:pt x="19749" y="2026"/>
                  </a:cubicBezTo>
                  <a:cubicBezTo>
                    <a:pt x="19946" y="1169"/>
                    <a:pt x="19567" y="489"/>
                    <a:pt x="18628" y="6"/>
                  </a:cubicBezTo>
                  <a:cubicBezTo>
                    <a:pt x="18622" y="2"/>
                    <a:pt x="18615" y="1"/>
                    <a:pt x="18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5925200" y="2061550"/>
              <a:ext cx="500500" cy="120425"/>
            </a:xfrm>
            <a:custGeom>
              <a:avLst/>
              <a:gdLst/>
              <a:ahLst/>
              <a:cxnLst/>
              <a:rect l="l" t="t" r="r" b="b"/>
              <a:pathLst>
                <a:path w="20020" h="4817" extrusionOk="0">
                  <a:moveTo>
                    <a:pt x="18530" y="0"/>
                  </a:moveTo>
                  <a:lnTo>
                    <a:pt x="18530" y="0"/>
                  </a:lnTo>
                  <a:cubicBezTo>
                    <a:pt x="18577" y="254"/>
                    <a:pt x="18566" y="514"/>
                    <a:pt x="18499" y="763"/>
                  </a:cubicBezTo>
                  <a:cubicBezTo>
                    <a:pt x="18452" y="1012"/>
                    <a:pt x="12720" y="2949"/>
                    <a:pt x="11043" y="3328"/>
                  </a:cubicBezTo>
                  <a:cubicBezTo>
                    <a:pt x="10409" y="3469"/>
                    <a:pt x="9628" y="3551"/>
                    <a:pt x="8702" y="3551"/>
                  </a:cubicBezTo>
                  <a:cubicBezTo>
                    <a:pt x="7172" y="3551"/>
                    <a:pt x="5248" y="3327"/>
                    <a:pt x="2939" y="2778"/>
                  </a:cubicBezTo>
                  <a:cubicBezTo>
                    <a:pt x="1569" y="2456"/>
                    <a:pt x="634" y="1963"/>
                    <a:pt x="1" y="1480"/>
                  </a:cubicBezTo>
                  <a:lnTo>
                    <a:pt x="1" y="1480"/>
                  </a:lnTo>
                  <a:cubicBezTo>
                    <a:pt x="343" y="2118"/>
                    <a:pt x="1345" y="3395"/>
                    <a:pt x="4061" y="4044"/>
                  </a:cubicBezTo>
                  <a:cubicBezTo>
                    <a:pt x="6363" y="4593"/>
                    <a:pt x="8283" y="4816"/>
                    <a:pt x="9809" y="4816"/>
                  </a:cubicBezTo>
                  <a:cubicBezTo>
                    <a:pt x="10740" y="4816"/>
                    <a:pt x="11524" y="4733"/>
                    <a:pt x="12160" y="4590"/>
                  </a:cubicBezTo>
                  <a:cubicBezTo>
                    <a:pt x="13837" y="4211"/>
                    <a:pt x="19573" y="2279"/>
                    <a:pt x="19615" y="2025"/>
                  </a:cubicBezTo>
                  <a:cubicBezTo>
                    <a:pt x="19651" y="1833"/>
                    <a:pt x="20020" y="768"/>
                    <a:pt x="1853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Google Shape;2609;p63"/>
            <p:cNvSpPr/>
            <p:nvPr/>
          </p:nvSpPr>
          <p:spPr>
            <a:xfrm>
              <a:off x="6104325" y="1842425"/>
              <a:ext cx="349550" cy="256150"/>
            </a:xfrm>
            <a:custGeom>
              <a:avLst/>
              <a:gdLst/>
              <a:ahLst/>
              <a:cxnLst/>
              <a:rect l="l" t="t" r="r" b="b"/>
              <a:pathLst>
                <a:path w="13982" h="10246" extrusionOk="0">
                  <a:moveTo>
                    <a:pt x="4112" y="1"/>
                  </a:moveTo>
                  <a:cubicBezTo>
                    <a:pt x="3163" y="1"/>
                    <a:pt x="2358" y="125"/>
                    <a:pt x="1838" y="438"/>
                  </a:cubicBezTo>
                  <a:cubicBezTo>
                    <a:pt x="1838" y="438"/>
                    <a:pt x="1746" y="251"/>
                    <a:pt x="1641" y="251"/>
                  </a:cubicBezTo>
                  <a:cubicBezTo>
                    <a:pt x="1589" y="251"/>
                    <a:pt x="1534" y="297"/>
                    <a:pt x="1485" y="438"/>
                  </a:cubicBezTo>
                  <a:cubicBezTo>
                    <a:pt x="1397" y="692"/>
                    <a:pt x="1402" y="972"/>
                    <a:pt x="1501" y="1227"/>
                  </a:cubicBezTo>
                  <a:cubicBezTo>
                    <a:pt x="1501" y="1227"/>
                    <a:pt x="0" y="4923"/>
                    <a:pt x="504" y="7436"/>
                  </a:cubicBezTo>
                  <a:cubicBezTo>
                    <a:pt x="504" y="7436"/>
                    <a:pt x="270" y="7841"/>
                    <a:pt x="468" y="8069"/>
                  </a:cubicBezTo>
                  <a:cubicBezTo>
                    <a:pt x="518" y="8126"/>
                    <a:pt x="580" y="8147"/>
                    <a:pt x="645" y="8147"/>
                  </a:cubicBezTo>
                  <a:cubicBezTo>
                    <a:pt x="843" y="8147"/>
                    <a:pt x="1070" y="7950"/>
                    <a:pt x="1070" y="7950"/>
                  </a:cubicBezTo>
                  <a:cubicBezTo>
                    <a:pt x="1070" y="7950"/>
                    <a:pt x="5581" y="8853"/>
                    <a:pt x="7788" y="9056"/>
                  </a:cubicBezTo>
                  <a:cubicBezTo>
                    <a:pt x="7788" y="9056"/>
                    <a:pt x="9871" y="9798"/>
                    <a:pt x="10800" y="9798"/>
                  </a:cubicBezTo>
                  <a:cubicBezTo>
                    <a:pt x="10803" y="9798"/>
                    <a:pt x="10806" y="9798"/>
                    <a:pt x="10809" y="9798"/>
                  </a:cubicBezTo>
                  <a:cubicBezTo>
                    <a:pt x="10809" y="9798"/>
                    <a:pt x="11204" y="10245"/>
                    <a:pt x="11451" y="10245"/>
                  </a:cubicBezTo>
                  <a:cubicBezTo>
                    <a:pt x="11534" y="10245"/>
                    <a:pt x="11601" y="10194"/>
                    <a:pt x="11630" y="10058"/>
                  </a:cubicBezTo>
                  <a:cubicBezTo>
                    <a:pt x="11739" y="9513"/>
                    <a:pt x="11495" y="9222"/>
                    <a:pt x="11495" y="9222"/>
                  </a:cubicBezTo>
                  <a:cubicBezTo>
                    <a:pt x="11495" y="9222"/>
                    <a:pt x="12803" y="6844"/>
                    <a:pt x="13083" y="4612"/>
                  </a:cubicBezTo>
                  <a:cubicBezTo>
                    <a:pt x="13340" y="2597"/>
                    <a:pt x="13389" y="2587"/>
                    <a:pt x="13390" y="2587"/>
                  </a:cubicBezTo>
                  <a:cubicBezTo>
                    <a:pt x="13390" y="2587"/>
                    <a:pt x="13390" y="2587"/>
                    <a:pt x="13390" y="2587"/>
                  </a:cubicBezTo>
                  <a:cubicBezTo>
                    <a:pt x="13390" y="2587"/>
                    <a:pt x="13982" y="2213"/>
                    <a:pt x="13888" y="1865"/>
                  </a:cubicBezTo>
                  <a:cubicBezTo>
                    <a:pt x="13850" y="1721"/>
                    <a:pt x="13750" y="1678"/>
                    <a:pt x="13645" y="1678"/>
                  </a:cubicBezTo>
                  <a:cubicBezTo>
                    <a:pt x="13494" y="1678"/>
                    <a:pt x="13333" y="1767"/>
                    <a:pt x="13333" y="1767"/>
                  </a:cubicBezTo>
                  <a:cubicBezTo>
                    <a:pt x="13333" y="1767"/>
                    <a:pt x="7698" y="1"/>
                    <a:pt x="4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Google Shape;2610;p63"/>
            <p:cNvSpPr/>
            <p:nvPr/>
          </p:nvSpPr>
          <p:spPr>
            <a:xfrm>
              <a:off x="6104325" y="1815975"/>
              <a:ext cx="349550" cy="291400"/>
            </a:xfrm>
            <a:custGeom>
              <a:avLst/>
              <a:gdLst/>
              <a:ahLst/>
              <a:cxnLst/>
              <a:rect l="l" t="t" r="r" b="b"/>
              <a:pathLst>
                <a:path w="13982" h="11656" extrusionOk="0">
                  <a:moveTo>
                    <a:pt x="13333" y="2825"/>
                  </a:moveTo>
                  <a:cubicBezTo>
                    <a:pt x="13333" y="2825"/>
                    <a:pt x="4320" y="0"/>
                    <a:pt x="1838" y="1496"/>
                  </a:cubicBezTo>
                  <a:cubicBezTo>
                    <a:pt x="1838" y="1496"/>
                    <a:pt x="1631" y="1075"/>
                    <a:pt x="1485" y="1496"/>
                  </a:cubicBezTo>
                  <a:cubicBezTo>
                    <a:pt x="1397" y="1750"/>
                    <a:pt x="1402" y="2030"/>
                    <a:pt x="1501" y="2285"/>
                  </a:cubicBezTo>
                  <a:cubicBezTo>
                    <a:pt x="1501" y="2285"/>
                    <a:pt x="0" y="5981"/>
                    <a:pt x="504" y="8494"/>
                  </a:cubicBezTo>
                  <a:cubicBezTo>
                    <a:pt x="504" y="8494"/>
                    <a:pt x="270" y="8899"/>
                    <a:pt x="468" y="9127"/>
                  </a:cubicBezTo>
                  <a:cubicBezTo>
                    <a:pt x="670" y="9356"/>
                    <a:pt x="1070" y="9008"/>
                    <a:pt x="1070" y="9008"/>
                  </a:cubicBezTo>
                  <a:cubicBezTo>
                    <a:pt x="1070" y="9008"/>
                    <a:pt x="5581" y="9911"/>
                    <a:pt x="7788" y="10114"/>
                  </a:cubicBezTo>
                  <a:cubicBezTo>
                    <a:pt x="7788" y="10114"/>
                    <a:pt x="9885" y="10861"/>
                    <a:pt x="10809" y="10856"/>
                  </a:cubicBezTo>
                  <a:cubicBezTo>
                    <a:pt x="10809" y="10856"/>
                    <a:pt x="11515" y="11656"/>
                    <a:pt x="11630" y="11116"/>
                  </a:cubicBezTo>
                  <a:cubicBezTo>
                    <a:pt x="11739" y="10571"/>
                    <a:pt x="11495" y="10280"/>
                    <a:pt x="11495" y="10280"/>
                  </a:cubicBezTo>
                  <a:cubicBezTo>
                    <a:pt x="11495" y="10280"/>
                    <a:pt x="12803" y="7902"/>
                    <a:pt x="13083" y="5670"/>
                  </a:cubicBezTo>
                  <a:cubicBezTo>
                    <a:pt x="13343" y="3635"/>
                    <a:pt x="13390" y="3645"/>
                    <a:pt x="13390" y="3645"/>
                  </a:cubicBezTo>
                  <a:cubicBezTo>
                    <a:pt x="13390" y="3645"/>
                    <a:pt x="13982" y="3271"/>
                    <a:pt x="13888" y="2923"/>
                  </a:cubicBezTo>
                  <a:cubicBezTo>
                    <a:pt x="13795" y="2570"/>
                    <a:pt x="13333" y="2825"/>
                    <a:pt x="13333" y="28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6112875" y="2029225"/>
              <a:ext cx="4450" cy="12600"/>
            </a:xfrm>
            <a:custGeom>
              <a:avLst/>
              <a:gdLst/>
              <a:ahLst/>
              <a:cxnLst/>
              <a:rect l="l" t="t" r="r" b="b"/>
              <a:pathLst>
                <a:path w="178" h="504" extrusionOk="0">
                  <a:moveTo>
                    <a:pt x="177" y="198"/>
                  </a:moveTo>
                  <a:cubicBezTo>
                    <a:pt x="162" y="135"/>
                    <a:pt x="152" y="68"/>
                    <a:pt x="141" y="0"/>
                  </a:cubicBezTo>
                  <a:cubicBezTo>
                    <a:pt x="100" y="89"/>
                    <a:pt x="1" y="317"/>
                    <a:pt x="68" y="504"/>
                  </a:cubicBezTo>
                  <a:cubicBezTo>
                    <a:pt x="89" y="395"/>
                    <a:pt x="126" y="296"/>
                    <a:pt x="177" y="198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Google Shape;2612;p63"/>
            <p:cNvSpPr/>
            <p:nvPr/>
          </p:nvSpPr>
          <p:spPr>
            <a:xfrm>
              <a:off x="6392075" y="2076075"/>
              <a:ext cx="3775" cy="11700"/>
            </a:xfrm>
            <a:custGeom>
              <a:avLst/>
              <a:gdLst/>
              <a:ahLst/>
              <a:cxnLst/>
              <a:rect l="l" t="t" r="r" b="b"/>
              <a:pathLst>
                <a:path w="151" h="468" extrusionOk="0">
                  <a:moveTo>
                    <a:pt x="0" y="110"/>
                  </a:moveTo>
                  <a:cubicBezTo>
                    <a:pt x="73" y="213"/>
                    <a:pt x="125" y="338"/>
                    <a:pt x="146" y="468"/>
                  </a:cubicBezTo>
                  <a:cubicBezTo>
                    <a:pt x="151" y="307"/>
                    <a:pt x="120" y="146"/>
                    <a:pt x="57" y="1"/>
                  </a:cubicBezTo>
                  <a:cubicBezTo>
                    <a:pt x="21" y="68"/>
                    <a:pt x="0" y="110"/>
                    <a:pt x="0" y="110"/>
                  </a:cubicBezTo>
                  <a:close/>
                </a:path>
              </a:pathLst>
            </a:custGeom>
            <a:solidFill>
              <a:srgbClr val="FAD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Google Shape;2613;p63"/>
            <p:cNvSpPr/>
            <p:nvPr/>
          </p:nvSpPr>
          <p:spPr>
            <a:xfrm>
              <a:off x="6111075" y="1858800"/>
              <a:ext cx="342925" cy="248700"/>
            </a:xfrm>
            <a:custGeom>
              <a:avLst/>
              <a:gdLst/>
              <a:ahLst/>
              <a:cxnLst/>
              <a:rect l="l" t="t" r="r" b="b"/>
              <a:pathLst>
                <a:path w="13717" h="9948" extrusionOk="0">
                  <a:moveTo>
                    <a:pt x="13120" y="1932"/>
                  </a:moveTo>
                  <a:cubicBezTo>
                    <a:pt x="13120" y="1932"/>
                    <a:pt x="13073" y="1922"/>
                    <a:pt x="12819" y="3957"/>
                  </a:cubicBezTo>
                  <a:cubicBezTo>
                    <a:pt x="12538" y="6189"/>
                    <a:pt x="11225" y="8567"/>
                    <a:pt x="11225" y="8567"/>
                  </a:cubicBezTo>
                  <a:cubicBezTo>
                    <a:pt x="11225" y="8567"/>
                    <a:pt x="11469" y="8852"/>
                    <a:pt x="11360" y="9398"/>
                  </a:cubicBezTo>
                  <a:cubicBezTo>
                    <a:pt x="11245" y="9948"/>
                    <a:pt x="10539" y="9138"/>
                    <a:pt x="10539" y="9138"/>
                  </a:cubicBezTo>
                  <a:cubicBezTo>
                    <a:pt x="9615" y="9148"/>
                    <a:pt x="7518" y="8401"/>
                    <a:pt x="7518" y="8401"/>
                  </a:cubicBezTo>
                  <a:cubicBezTo>
                    <a:pt x="5311" y="8198"/>
                    <a:pt x="800" y="7295"/>
                    <a:pt x="800" y="7295"/>
                  </a:cubicBezTo>
                  <a:cubicBezTo>
                    <a:pt x="800" y="7295"/>
                    <a:pt x="400" y="7643"/>
                    <a:pt x="198" y="7414"/>
                  </a:cubicBezTo>
                  <a:cubicBezTo>
                    <a:pt x="0" y="7186"/>
                    <a:pt x="234" y="6781"/>
                    <a:pt x="234" y="6781"/>
                  </a:cubicBezTo>
                  <a:cubicBezTo>
                    <a:pt x="140" y="6277"/>
                    <a:pt x="109" y="5763"/>
                    <a:pt x="140" y="5249"/>
                  </a:cubicBezTo>
                  <a:cubicBezTo>
                    <a:pt x="3245" y="6667"/>
                    <a:pt x="5249" y="6781"/>
                    <a:pt x="7809" y="5031"/>
                  </a:cubicBezTo>
                  <a:cubicBezTo>
                    <a:pt x="9729" y="3718"/>
                    <a:pt x="9646" y="977"/>
                    <a:pt x="8800" y="1"/>
                  </a:cubicBezTo>
                  <a:cubicBezTo>
                    <a:pt x="11126" y="504"/>
                    <a:pt x="13063" y="1112"/>
                    <a:pt x="13063" y="1112"/>
                  </a:cubicBezTo>
                  <a:cubicBezTo>
                    <a:pt x="13063" y="1112"/>
                    <a:pt x="13525" y="857"/>
                    <a:pt x="13618" y="1205"/>
                  </a:cubicBezTo>
                  <a:cubicBezTo>
                    <a:pt x="13717" y="1558"/>
                    <a:pt x="13120" y="1932"/>
                    <a:pt x="13120" y="1932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103800" y="1841100"/>
              <a:ext cx="351250" cy="258625"/>
            </a:xfrm>
            <a:custGeom>
              <a:avLst/>
              <a:gdLst/>
              <a:ahLst/>
              <a:cxnLst/>
              <a:rect l="l" t="t" r="r" b="b"/>
              <a:pathLst>
                <a:path w="14050" h="10345" extrusionOk="0">
                  <a:moveTo>
                    <a:pt x="4120" y="104"/>
                  </a:moveTo>
                  <a:cubicBezTo>
                    <a:pt x="7663" y="104"/>
                    <a:pt x="13269" y="1846"/>
                    <a:pt x="13343" y="1866"/>
                  </a:cubicBezTo>
                  <a:cubicBezTo>
                    <a:pt x="13347" y="1869"/>
                    <a:pt x="13353" y="1870"/>
                    <a:pt x="13358" y="1870"/>
                  </a:cubicBezTo>
                  <a:cubicBezTo>
                    <a:pt x="13366" y="1870"/>
                    <a:pt x="13373" y="1867"/>
                    <a:pt x="13380" y="1861"/>
                  </a:cubicBezTo>
                  <a:cubicBezTo>
                    <a:pt x="13432" y="1837"/>
                    <a:pt x="13558" y="1782"/>
                    <a:pt x="13670" y="1782"/>
                  </a:cubicBezTo>
                  <a:cubicBezTo>
                    <a:pt x="13703" y="1782"/>
                    <a:pt x="13735" y="1787"/>
                    <a:pt x="13764" y="1799"/>
                  </a:cubicBezTo>
                  <a:cubicBezTo>
                    <a:pt x="13816" y="1825"/>
                    <a:pt x="13852" y="1872"/>
                    <a:pt x="13862" y="1929"/>
                  </a:cubicBezTo>
                  <a:cubicBezTo>
                    <a:pt x="13945" y="2235"/>
                    <a:pt x="13416" y="2578"/>
                    <a:pt x="13385" y="2593"/>
                  </a:cubicBezTo>
                  <a:lnTo>
                    <a:pt x="13380" y="2598"/>
                  </a:lnTo>
                  <a:cubicBezTo>
                    <a:pt x="13359" y="2614"/>
                    <a:pt x="13312" y="2645"/>
                    <a:pt x="13058" y="4654"/>
                  </a:cubicBezTo>
                  <a:cubicBezTo>
                    <a:pt x="12782" y="6850"/>
                    <a:pt x="11485" y="9228"/>
                    <a:pt x="11474" y="9249"/>
                  </a:cubicBezTo>
                  <a:cubicBezTo>
                    <a:pt x="11464" y="9270"/>
                    <a:pt x="11464" y="9291"/>
                    <a:pt x="11479" y="9306"/>
                  </a:cubicBezTo>
                  <a:cubicBezTo>
                    <a:pt x="11479" y="9306"/>
                    <a:pt x="11703" y="9581"/>
                    <a:pt x="11599" y="10095"/>
                  </a:cubicBezTo>
                  <a:cubicBezTo>
                    <a:pt x="11583" y="10178"/>
                    <a:pt x="11552" y="10230"/>
                    <a:pt x="11500" y="10246"/>
                  </a:cubicBezTo>
                  <a:cubicBezTo>
                    <a:pt x="11491" y="10248"/>
                    <a:pt x="11482" y="10249"/>
                    <a:pt x="11471" y="10249"/>
                  </a:cubicBezTo>
                  <a:cubicBezTo>
                    <a:pt x="11312" y="10249"/>
                    <a:pt x="11023" y="9991"/>
                    <a:pt x="10867" y="9815"/>
                  </a:cubicBezTo>
                  <a:cubicBezTo>
                    <a:pt x="10862" y="9804"/>
                    <a:pt x="10846" y="9799"/>
                    <a:pt x="10830" y="9799"/>
                  </a:cubicBezTo>
                  <a:lnTo>
                    <a:pt x="10820" y="9799"/>
                  </a:lnTo>
                  <a:cubicBezTo>
                    <a:pt x="9911" y="9799"/>
                    <a:pt x="7850" y="9067"/>
                    <a:pt x="7830" y="9062"/>
                  </a:cubicBezTo>
                  <a:lnTo>
                    <a:pt x="7819" y="9062"/>
                  </a:lnTo>
                  <a:cubicBezTo>
                    <a:pt x="5634" y="8860"/>
                    <a:pt x="1148" y="7967"/>
                    <a:pt x="1101" y="7956"/>
                  </a:cubicBezTo>
                  <a:cubicBezTo>
                    <a:pt x="1091" y="7956"/>
                    <a:pt x="1075" y="7956"/>
                    <a:pt x="1060" y="7967"/>
                  </a:cubicBezTo>
                  <a:cubicBezTo>
                    <a:pt x="1060" y="7971"/>
                    <a:pt x="851" y="8156"/>
                    <a:pt x="676" y="8156"/>
                  </a:cubicBezTo>
                  <a:cubicBezTo>
                    <a:pt x="622" y="8156"/>
                    <a:pt x="571" y="8138"/>
                    <a:pt x="530" y="8091"/>
                  </a:cubicBezTo>
                  <a:cubicBezTo>
                    <a:pt x="354" y="7889"/>
                    <a:pt x="566" y="7520"/>
                    <a:pt x="566" y="7515"/>
                  </a:cubicBezTo>
                  <a:cubicBezTo>
                    <a:pt x="572" y="7505"/>
                    <a:pt x="577" y="7494"/>
                    <a:pt x="572" y="7479"/>
                  </a:cubicBezTo>
                  <a:cubicBezTo>
                    <a:pt x="78" y="5007"/>
                    <a:pt x="1553" y="1332"/>
                    <a:pt x="1568" y="1295"/>
                  </a:cubicBezTo>
                  <a:cubicBezTo>
                    <a:pt x="1574" y="1285"/>
                    <a:pt x="1574" y="1269"/>
                    <a:pt x="1568" y="1259"/>
                  </a:cubicBezTo>
                  <a:cubicBezTo>
                    <a:pt x="1475" y="1015"/>
                    <a:pt x="1470" y="750"/>
                    <a:pt x="1553" y="506"/>
                  </a:cubicBezTo>
                  <a:cubicBezTo>
                    <a:pt x="1589" y="413"/>
                    <a:pt x="1626" y="356"/>
                    <a:pt x="1662" y="356"/>
                  </a:cubicBezTo>
                  <a:cubicBezTo>
                    <a:pt x="1714" y="356"/>
                    <a:pt x="1786" y="449"/>
                    <a:pt x="1818" y="511"/>
                  </a:cubicBezTo>
                  <a:cubicBezTo>
                    <a:pt x="1823" y="527"/>
                    <a:pt x="1833" y="532"/>
                    <a:pt x="1849" y="537"/>
                  </a:cubicBezTo>
                  <a:cubicBezTo>
                    <a:pt x="1853" y="540"/>
                    <a:pt x="1858" y="541"/>
                    <a:pt x="1864" y="541"/>
                  </a:cubicBezTo>
                  <a:cubicBezTo>
                    <a:pt x="1871" y="541"/>
                    <a:pt x="1879" y="538"/>
                    <a:pt x="1885" y="532"/>
                  </a:cubicBezTo>
                  <a:cubicBezTo>
                    <a:pt x="2393" y="225"/>
                    <a:pt x="3185" y="104"/>
                    <a:pt x="4120" y="104"/>
                  </a:cubicBezTo>
                  <a:close/>
                  <a:moveTo>
                    <a:pt x="4151" y="0"/>
                  </a:moveTo>
                  <a:cubicBezTo>
                    <a:pt x="3214" y="0"/>
                    <a:pt x="2412" y="120"/>
                    <a:pt x="1880" y="423"/>
                  </a:cubicBezTo>
                  <a:cubicBezTo>
                    <a:pt x="1839" y="362"/>
                    <a:pt x="1759" y="257"/>
                    <a:pt x="1664" y="257"/>
                  </a:cubicBezTo>
                  <a:cubicBezTo>
                    <a:pt x="1661" y="257"/>
                    <a:pt x="1659" y="257"/>
                    <a:pt x="1657" y="257"/>
                  </a:cubicBezTo>
                  <a:cubicBezTo>
                    <a:pt x="1574" y="262"/>
                    <a:pt x="1511" y="335"/>
                    <a:pt x="1459" y="475"/>
                  </a:cubicBezTo>
                  <a:cubicBezTo>
                    <a:pt x="1371" y="735"/>
                    <a:pt x="1376" y="1020"/>
                    <a:pt x="1470" y="1280"/>
                  </a:cubicBezTo>
                  <a:cubicBezTo>
                    <a:pt x="1356" y="1565"/>
                    <a:pt x="1" y="5075"/>
                    <a:pt x="473" y="7484"/>
                  </a:cubicBezTo>
                  <a:cubicBezTo>
                    <a:pt x="431" y="7567"/>
                    <a:pt x="250" y="7920"/>
                    <a:pt x="452" y="8154"/>
                  </a:cubicBezTo>
                  <a:cubicBezTo>
                    <a:pt x="514" y="8225"/>
                    <a:pt x="590" y="8251"/>
                    <a:pt x="668" y="8251"/>
                  </a:cubicBezTo>
                  <a:cubicBezTo>
                    <a:pt x="850" y="8251"/>
                    <a:pt x="1045" y="8107"/>
                    <a:pt x="1106" y="8060"/>
                  </a:cubicBezTo>
                  <a:cubicBezTo>
                    <a:pt x="1454" y="8128"/>
                    <a:pt x="5691" y="8963"/>
                    <a:pt x="7798" y="9156"/>
                  </a:cubicBezTo>
                  <a:cubicBezTo>
                    <a:pt x="7944" y="9207"/>
                    <a:pt x="9896" y="9893"/>
                    <a:pt x="10810" y="9898"/>
                  </a:cubicBezTo>
                  <a:cubicBezTo>
                    <a:pt x="10893" y="9991"/>
                    <a:pt x="11230" y="10344"/>
                    <a:pt x="11474" y="10344"/>
                  </a:cubicBezTo>
                  <a:cubicBezTo>
                    <a:pt x="11490" y="10344"/>
                    <a:pt x="11510" y="10339"/>
                    <a:pt x="11526" y="10329"/>
                  </a:cubicBezTo>
                  <a:cubicBezTo>
                    <a:pt x="11614" y="10308"/>
                    <a:pt x="11671" y="10235"/>
                    <a:pt x="11697" y="10111"/>
                  </a:cubicBezTo>
                  <a:cubicBezTo>
                    <a:pt x="11791" y="9638"/>
                    <a:pt x="11630" y="9353"/>
                    <a:pt x="11573" y="9265"/>
                  </a:cubicBezTo>
                  <a:cubicBezTo>
                    <a:pt x="11718" y="8989"/>
                    <a:pt x="12897" y="6752"/>
                    <a:pt x="13156" y="4665"/>
                  </a:cubicBezTo>
                  <a:cubicBezTo>
                    <a:pt x="13364" y="3014"/>
                    <a:pt x="13431" y="2718"/>
                    <a:pt x="13447" y="2666"/>
                  </a:cubicBezTo>
                  <a:cubicBezTo>
                    <a:pt x="13535" y="2609"/>
                    <a:pt x="14049" y="2256"/>
                    <a:pt x="13956" y="1898"/>
                  </a:cubicBezTo>
                  <a:cubicBezTo>
                    <a:pt x="13940" y="1815"/>
                    <a:pt x="13878" y="1742"/>
                    <a:pt x="13800" y="1705"/>
                  </a:cubicBezTo>
                  <a:cubicBezTo>
                    <a:pt x="13759" y="1689"/>
                    <a:pt x="13715" y="1682"/>
                    <a:pt x="13671" y="1682"/>
                  </a:cubicBezTo>
                  <a:cubicBezTo>
                    <a:pt x="13536" y="1682"/>
                    <a:pt x="13399" y="1744"/>
                    <a:pt x="13348" y="1768"/>
                  </a:cubicBezTo>
                  <a:cubicBezTo>
                    <a:pt x="12895" y="1629"/>
                    <a:pt x="7603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>
            <a:off x="-370684" y="3676303"/>
            <a:ext cx="932305" cy="1360219"/>
            <a:chOff x="-291675" y="2634500"/>
            <a:chExt cx="1154843" cy="1684899"/>
          </a:xfrm>
        </p:grpSpPr>
        <p:sp>
          <p:nvSpPr>
            <p:cNvPr id="2616" name="Google Shape;2616;p63"/>
            <p:cNvSpPr/>
            <p:nvPr/>
          </p:nvSpPr>
          <p:spPr>
            <a:xfrm>
              <a:off x="-290803" y="4242948"/>
              <a:ext cx="1153971" cy="76451"/>
            </a:xfrm>
            <a:custGeom>
              <a:avLst/>
              <a:gdLst/>
              <a:ahLst/>
              <a:cxnLst/>
              <a:rect l="l" t="t" r="r" b="b"/>
              <a:pathLst>
                <a:path w="19849" h="1315" extrusionOk="0">
                  <a:moveTo>
                    <a:pt x="764" y="1"/>
                  </a:moveTo>
                  <a:lnTo>
                    <a:pt x="1" y="1314"/>
                  </a:lnTo>
                  <a:lnTo>
                    <a:pt x="17211" y="131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Google Shape;2618;p63"/>
            <p:cNvSpPr/>
            <p:nvPr/>
          </p:nvSpPr>
          <p:spPr>
            <a:xfrm>
              <a:off x="-179410" y="4192833"/>
              <a:ext cx="69474" cy="71335"/>
            </a:xfrm>
            <a:custGeom>
              <a:avLst/>
              <a:gdLst/>
              <a:ahLst/>
              <a:cxnLst/>
              <a:rect l="l" t="t" r="r" b="b"/>
              <a:pathLst>
                <a:path w="1195" h="1227" extrusionOk="0">
                  <a:moveTo>
                    <a:pt x="1070" y="100"/>
                  </a:moveTo>
                  <a:lnTo>
                    <a:pt x="706" y="1128"/>
                  </a:lnTo>
                  <a:lnTo>
                    <a:pt x="99" y="1128"/>
                  </a:lnTo>
                  <a:lnTo>
                    <a:pt x="99" y="100"/>
                  </a:lnTo>
                  <a:close/>
                  <a:moveTo>
                    <a:pt x="52" y="1"/>
                  </a:moveTo>
                  <a:cubicBezTo>
                    <a:pt x="26" y="1"/>
                    <a:pt x="0" y="22"/>
                    <a:pt x="0" y="53"/>
                  </a:cubicBezTo>
                  <a:lnTo>
                    <a:pt x="0" y="1174"/>
                  </a:lnTo>
                  <a:cubicBezTo>
                    <a:pt x="0" y="1205"/>
                    <a:pt x="26" y="1226"/>
                    <a:pt x="52" y="1226"/>
                  </a:cubicBezTo>
                  <a:lnTo>
                    <a:pt x="738" y="1226"/>
                  </a:lnTo>
                  <a:cubicBezTo>
                    <a:pt x="758" y="1226"/>
                    <a:pt x="779" y="1211"/>
                    <a:pt x="784" y="1190"/>
                  </a:cubicBezTo>
                  <a:lnTo>
                    <a:pt x="1184" y="68"/>
                  </a:lnTo>
                  <a:cubicBezTo>
                    <a:pt x="1194" y="37"/>
                    <a:pt x="1168" y="1"/>
                    <a:pt x="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Google Shape;2619;p63"/>
            <p:cNvSpPr/>
            <p:nvPr/>
          </p:nvSpPr>
          <p:spPr>
            <a:xfrm>
              <a:off x="-176387" y="4195857"/>
              <a:ext cx="63137" cy="65288"/>
            </a:xfrm>
            <a:custGeom>
              <a:avLst/>
              <a:gdLst/>
              <a:ahLst/>
              <a:cxnLst/>
              <a:rect l="l" t="t" r="r" b="b"/>
              <a:pathLst>
                <a:path w="1086" h="1123" extrusionOk="0">
                  <a:moveTo>
                    <a:pt x="0" y="1"/>
                  </a:moveTo>
                  <a:lnTo>
                    <a:pt x="0" y="1122"/>
                  </a:lnTo>
                  <a:lnTo>
                    <a:pt x="686" y="1122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Google Shape;2620;p63"/>
            <p:cNvSpPr/>
            <p:nvPr/>
          </p:nvSpPr>
          <p:spPr>
            <a:xfrm>
              <a:off x="-136563" y="4195857"/>
              <a:ext cx="50173" cy="65288"/>
            </a:xfrm>
            <a:custGeom>
              <a:avLst/>
              <a:gdLst/>
              <a:ahLst/>
              <a:cxnLst/>
              <a:rect l="l" t="t" r="r" b="b"/>
              <a:pathLst>
                <a:path w="863" h="1123" extrusionOk="0">
                  <a:moveTo>
                    <a:pt x="400" y="1"/>
                  </a:moveTo>
                  <a:lnTo>
                    <a:pt x="1" y="1122"/>
                  </a:lnTo>
                  <a:lnTo>
                    <a:pt x="1" y="1122"/>
                  </a:lnTo>
                  <a:lnTo>
                    <a:pt x="582" y="769"/>
                  </a:lnTo>
                  <a:lnTo>
                    <a:pt x="862" y="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Google Shape;2621;p63"/>
            <p:cNvSpPr/>
            <p:nvPr/>
          </p:nvSpPr>
          <p:spPr>
            <a:xfrm>
              <a:off x="-139586" y="4192833"/>
              <a:ext cx="56219" cy="71335"/>
            </a:xfrm>
            <a:custGeom>
              <a:avLst/>
              <a:gdLst/>
              <a:ahLst/>
              <a:cxnLst/>
              <a:rect l="l" t="t" r="r" b="b"/>
              <a:pathLst>
                <a:path w="967" h="1227" extrusionOk="0">
                  <a:moveTo>
                    <a:pt x="489" y="100"/>
                  </a:moveTo>
                  <a:lnTo>
                    <a:pt x="847" y="105"/>
                  </a:lnTo>
                  <a:lnTo>
                    <a:pt x="598" y="785"/>
                  </a:lnTo>
                  <a:lnTo>
                    <a:pt x="146" y="1060"/>
                  </a:lnTo>
                  <a:lnTo>
                    <a:pt x="489" y="100"/>
                  </a:lnTo>
                  <a:close/>
                  <a:moveTo>
                    <a:pt x="452" y="1"/>
                  </a:moveTo>
                  <a:cubicBezTo>
                    <a:pt x="432" y="1"/>
                    <a:pt x="411" y="17"/>
                    <a:pt x="406" y="37"/>
                  </a:cubicBezTo>
                  <a:lnTo>
                    <a:pt x="6" y="1159"/>
                  </a:lnTo>
                  <a:cubicBezTo>
                    <a:pt x="1" y="1179"/>
                    <a:pt x="6" y="1200"/>
                    <a:pt x="21" y="1216"/>
                  </a:cubicBezTo>
                  <a:cubicBezTo>
                    <a:pt x="32" y="1221"/>
                    <a:pt x="42" y="1226"/>
                    <a:pt x="53" y="1226"/>
                  </a:cubicBezTo>
                  <a:cubicBezTo>
                    <a:pt x="63" y="1226"/>
                    <a:pt x="68" y="1221"/>
                    <a:pt x="78" y="1216"/>
                  </a:cubicBezTo>
                  <a:lnTo>
                    <a:pt x="660" y="863"/>
                  </a:lnTo>
                  <a:cubicBezTo>
                    <a:pt x="665" y="852"/>
                    <a:pt x="676" y="847"/>
                    <a:pt x="681" y="837"/>
                  </a:cubicBezTo>
                  <a:lnTo>
                    <a:pt x="961" y="74"/>
                  </a:lnTo>
                  <a:cubicBezTo>
                    <a:pt x="966" y="58"/>
                    <a:pt x="961" y="43"/>
                    <a:pt x="956" y="27"/>
                  </a:cubicBezTo>
                  <a:cubicBezTo>
                    <a:pt x="945" y="17"/>
                    <a:pt x="930" y="6"/>
                    <a:pt x="914" y="6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63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63"/>
            <p:cNvSpPr/>
            <p:nvPr/>
          </p:nvSpPr>
          <p:spPr>
            <a:xfrm>
              <a:off x="755973" y="4164462"/>
              <a:ext cx="80637" cy="94532"/>
            </a:xfrm>
            <a:custGeom>
              <a:avLst/>
              <a:gdLst/>
              <a:ahLst/>
              <a:cxnLst/>
              <a:rect l="l" t="t" r="r" b="b"/>
              <a:pathLst>
                <a:path w="1387" h="1626" extrusionOk="0">
                  <a:moveTo>
                    <a:pt x="1283" y="100"/>
                  </a:moveTo>
                  <a:lnTo>
                    <a:pt x="1142" y="1527"/>
                  </a:lnTo>
                  <a:lnTo>
                    <a:pt x="462" y="1527"/>
                  </a:lnTo>
                  <a:lnTo>
                    <a:pt x="115" y="100"/>
                  </a:lnTo>
                  <a:close/>
                  <a:moveTo>
                    <a:pt x="52" y="1"/>
                  </a:moveTo>
                  <a:cubicBezTo>
                    <a:pt x="37" y="1"/>
                    <a:pt x="21" y="6"/>
                    <a:pt x="11" y="22"/>
                  </a:cubicBezTo>
                  <a:cubicBezTo>
                    <a:pt x="6" y="32"/>
                    <a:pt x="0" y="48"/>
                    <a:pt x="0" y="63"/>
                  </a:cubicBezTo>
                  <a:lnTo>
                    <a:pt x="374" y="1590"/>
                  </a:lnTo>
                  <a:cubicBezTo>
                    <a:pt x="379" y="1610"/>
                    <a:pt x="400" y="1626"/>
                    <a:pt x="421" y="1626"/>
                  </a:cubicBezTo>
                  <a:lnTo>
                    <a:pt x="1184" y="1626"/>
                  </a:lnTo>
                  <a:cubicBezTo>
                    <a:pt x="1210" y="1626"/>
                    <a:pt x="1231" y="1605"/>
                    <a:pt x="1236" y="1579"/>
                  </a:cubicBezTo>
                  <a:lnTo>
                    <a:pt x="1386" y="53"/>
                  </a:lnTo>
                  <a:cubicBezTo>
                    <a:pt x="1386" y="42"/>
                    <a:pt x="1381" y="27"/>
                    <a:pt x="1371" y="17"/>
                  </a:cubicBezTo>
                  <a:cubicBezTo>
                    <a:pt x="1366" y="6"/>
                    <a:pt x="1350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63"/>
            <p:cNvSpPr/>
            <p:nvPr/>
          </p:nvSpPr>
          <p:spPr>
            <a:xfrm>
              <a:off x="758997" y="4167194"/>
              <a:ext cx="74590" cy="88834"/>
            </a:xfrm>
            <a:custGeom>
              <a:avLst/>
              <a:gdLst/>
              <a:ahLst/>
              <a:cxnLst/>
              <a:rect l="l" t="t" r="r" b="b"/>
              <a:pathLst>
                <a:path w="1283" h="1528" extrusionOk="0">
                  <a:moveTo>
                    <a:pt x="0" y="1"/>
                  </a:moveTo>
                  <a:lnTo>
                    <a:pt x="369" y="1527"/>
                  </a:lnTo>
                  <a:lnTo>
                    <a:pt x="1132" y="1527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63"/>
            <p:cNvSpPr/>
            <p:nvPr/>
          </p:nvSpPr>
          <p:spPr>
            <a:xfrm>
              <a:off x="822658" y="4153009"/>
              <a:ext cx="36568" cy="102671"/>
            </a:xfrm>
            <a:custGeom>
              <a:avLst/>
              <a:gdLst/>
              <a:ahLst/>
              <a:cxnLst/>
              <a:rect l="l" t="t" r="r" b="b"/>
              <a:pathLst>
                <a:path w="629" h="1766" extrusionOk="0">
                  <a:moveTo>
                    <a:pt x="629" y="1"/>
                  </a:moveTo>
                  <a:lnTo>
                    <a:pt x="1" y="281"/>
                  </a:lnTo>
                  <a:lnTo>
                    <a:pt x="37" y="1766"/>
                  </a:lnTo>
                  <a:lnTo>
                    <a:pt x="629" y="1506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819925" y="4150102"/>
              <a:ext cx="42033" cy="108310"/>
            </a:xfrm>
            <a:custGeom>
              <a:avLst/>
              <a:gdLst/>
              <a:ahLst/>
              <a:cxnLst/>
              <a:rect l="l" t="t" r="r" b="b"/>
              <a:pathLst>
                <a:path w="723" h="1863" extrusionOk="0">
                  <a:moveTo>
                    <a:pt x="629" y="123"/>
                  </a:moveTo>
                  <a:lnTo>
                    <a:pt x="629" y="1525"/>
                  </a:lnTo>
                  <a:lnTo>
                    <a:pt x="131" y="1738"/>
                  </a:lnTo>
                  <a:lnTo>
                    <a:pt x="100" y="362"/>
                  </a:lnTo>
                  <a:lnTo>
                    <a:pt x="629" y="123"/>
                  </a:lnTo>
                  <a:close/>
                  <a:moveTo>
                    <a:pt x="674" y="1"/>
                  </a:moveTo>
                  <a:cubicBezTo>
                    <a:pt x="668" y="1"/>
                    <a:pt x="662" y="2"/>
                    <a:pt x="655" y="4"/>
                  </a:cubicBezTo>
                  <a:lnTo>
                    <a:pt x="27" y="289"/>
                  </a:lnTo>
                  <a:cubicBezTo>
                    <a:pt x="11" y="295"/>
                    <a:pt x="1" y="315"/>
                    <a:pt x="1" y="336"/>
                  </a:cubicBezTo>
                  <a:lnTo>
                    <a:pt x="37" y="1816"/>
                  </a:lnTo>
                  <a:cubicBezTo>
                    <a:pt x="37" y="1831"/>
                    <a:pt x="48" y="1847"/>
                    <a:pt x="58" y="1857"/>
                  </a:cubicBezTo>
                  <a:cubicBezTo>
                    <a:pt x="68" y="1857"/>
                    <a:pt x="79" y="1863"/>
                    <a:pt x="84" y="1863"/>
                  </a:cubicBezTo>
                  <a:cubicBezTo>
                    <a:pt x="94" y="1863"/>
                    <a:pt x="100" y="1863"/>
                    <a:pt x="105" y="1857"/>
                  </a:cubicBezTo>
                  <a:lnTo>
                    <a:pt x="697" y="1603"/>
                  </a:lnTo>
                  <a:cubicBezTo>
                    <a:pt x="712" y="1593"/>
                    <a:pt x="723" y="1577"/>
                    <a:pt x="723" y="1556"/>
                  </a:cubicBezTo>
                  <a:lnTo>
                    <a:pt x="723" y="51"/>
                  </a:lnTo>
                  <a:cubicBezTo>
                    <a:pt x="723" y="35"/>
                    <a:pt x="717" y="20"/>
                    <a:pt x="702" y="9"/>
                  </a:cubicBezTo>
                  <a:cubicBezTo>
                    <a:pt x="693" y="3"/>
                    <a:pt x="684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-291675" y="3043792"/>
              <a:ext cx="1009674" cy="1176877"/>
            </a:xfrm>
            <a:custGeom>
              <a:avLst/>
              <a:gdLst/>
              <a:ahLst/>
              <a:cxnLst/>
              <a:rect l="l" t="t" r="r" b="b"/>
              <a:pathLst>
                <a:path w="17367" h="20243" extrusionOk="0">
                  <a:moveTo>
                    <a:pt x="17273" y="94"/>
                  </a:moveTo>
                  <a:lnTo>
                    <a:pt x="17273" y="20144"/>
                  </a:lnTo>
                  <a:lnTo>
                    <a:pt x="99" y="20144"/>
                  </a:lnTo>
                  <a:lnTo>
                    <a:pt x="99" y="94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20196"/>
                  </a:lnTo>
                  <a:cubicBezTo>
                    <a:pt x="0" y="20222"/>
                    <a:pt x="21" y="20243"/>
                    <a:pt x="47" y="20243"/>
                  </a:cubicBezTo>
                  <a:lnTo>
                    <a:pt x="17319" y="20243"/>
                  </a:lnTo>
                  <a:cubicBezTo>
                    <a:pt x="17345" y="20243"/>
                    <a:pt x="17366" y="20222"/>
                    <a:pt x="17366" y="20196"/>
                  </a:cubicBezTo>
                  <a:lnTo>
                    <a:pt x="17366" y="47"/>
                  </a:lnTo>
                  <a:cubicBezTo>
                    <a:pt x="17366" y="21"/>
                    <a:pt x="17345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63"/>
            <p:cNvSpPr/>
            <p:nvPr/>
          </p:nvSpPr>
          <p:spPr>
            <a:xfrm>
              <a:off x="-234642" y="3632033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63"/>
            <p:cNvSpPr/>
            <p:nvPr/>
          </p:nvSpPr>
          <p:spPr>
            <a:xfrm>
              <a:off x="-237374" y="3629359"/>
              <a:ext cx="901306" cy="537307"/>
            </a:xfrm>
            <a:custGeom>
              <a:avLst/>
              <a:gdLst/>
              <a:ahLst/>
              <a:cxnLst/>
              <a:rect l="l" t="t" r="r" b="b"/>
              <a:pathLst>
                <a:path w="15503" h="9242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9189"/>
                  </a:lnTo>
                  <a:cubicBezTo>
                    <a:pt x="1" y="9215"/>
                    <a:pt x="21" y="9236"/>
                    <a:pt x="47" y="9241"/>
                  </a:cubicBezTo>
                  <a:lnTo>
                    <a:pt x="15451" y="9241"/>
                  </a:lnTo>
                  <a:cubicBezTo>
                    <a:pt x="15477" y="9236"/>
                    <a:pt x="15498" y="9215"/>
                    <a:pt x="15503" y="9189"/>
                  </a:cubicBezTo>
                  <a:lnTo>
                    <a:pt x="15503" y="47"/>
                  </a:lnTo>
                  <a:cubicBezTo>
                    <a:pt x="15498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63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63"/>
            <p:cNvSpPr/>
            <p:nvPr/>
          </p:nvSpPr>
          <p:spPr>
            <a:xfrm>
              <a:off x="-291675" y="4215217"/>
              <a:ext cx="97206" cy="99938"/>
            </a:xfrm>
            <a:custGeom>
              <a:avLst/>
              <a:gdLst/>
              <a:ahLst/>
              <a:cxnLst/>
              <a:rect l="l" t="t" r="r" b="b"/>
              <a:pathLst>
                <a:path w="1672" h="1719" extrusionOk="0">
                  <a:moveTo>
                    <a:pt x="1547" y="99"/>
                  </a:moveTo>
                  <a:lnTo>
                    <a:pt x="1007" y="1625"/>
                  </a:lnTo>
                  <a:lnTo>
                    <a:pt x="99" y="1625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1672"/>
                  </a:lnTo>
                  <a:cubicBezTo>
                    <a:pt x="0" y="1698"/>
                    <a:pt x="21" y="1719"/>
                    <a:pt x="47" y="1719"/>
                  </a:cubicBezTo>
                  <a:lnTo>
                    <a:pt x="1038" y="1719"/>
                  </a:lnTo>
                  <a:cubicBezTo>
                    <a:pt x="1059" y="1719"/>
                    <a:pt x="1080" y="1708"/>
                    <a:pt x="1085" y="1687"/>
                  </a:cubicBezTo>
                  <a:lnTo>
                    <a:pt x="1661" y="68"/>
                  </a:lnTo>
                  <a:cubicBezTo>
                    <a:pt x="1672" y="31"/>
                    <a:pt x="1651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63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63"/>
            <p:cNvSpPr/>
            <p:nvPr/>
          </p:nvSpPr>
          <p:spPr>
            <a:xfrm>
              <a:off x="621035" y="4215217"/>
              <a:ext cx="96973" cy="99938"/>
            </a:xfrm>
            <a:custGeom>
              <a:avLst/>
              <a:gdLst/>
              <a:ahLst/>
              <a:cxnLst/>
              <a:rect l="l" t="t" r="r" b="b"/>
              <a:pathLst>
                <a:path w="1668" h="1719" extrusionOk="0">
                  <a:moveTo>
                    <a:pt x="1569" y="99"/>
                  </a:moveTo>
                  <a:lnTo>
                    <a:pt x="1569" y="1625"/>
                  </a:lnTo>
                  <a:lnTo>
                    <a:pt x="660" y="1625"/>
                  </a:lnTo>
                  <a:lnTo>
                    <a:pt x="120" y="99"/>
                  </a:lnTo>
                  <a:close/>
                  <a:moveTo>
                    <a:pt x="53" y="0"/>
                  </a:moveTo>
                  <a:cubicBezTo>
                    <a:pt x="37" y="0"/>
                    <a:pt x="21" y="11"/>
                    <a:pt x="11" y="21"/>
                  </a:cubicBezTo>
                  <a:cubicBezTo>
                    <a:pt x="1" y="31"/>
                    <a:pt x="1" y="52"/>
                    <a:pt x="6" y="68"/>
                  </a:cubicBezTo>
                  <a:lnTo>
                    <a:pt x="582" y="1687"/>
                  </a:lnTo>
                  <a:cubicBezTo>
                    <a:pt x="587" y="1708"/>
                    <a:pt x="608" y="1719"/>
                    <a:pt x="629" y="1719"/>
                  </a:cubicBezTo>
                  <a:lnTo>
                    <a:pt x="1620" y="1719"/>
                  </a:lnTo>
                  <a:cubicBezTo>
                    <a:pt x="1646" y="1719"/>
                    <a:pt x="1667" y="1698"/>
                    <a:pt x="1667" y="1672"/>
                  </a:cubicBezTo>
                  <a:lnTo>
                    <a:pt x="1667" y="47"/>
                  </a:lnTo>
                  <a:cubicBezTo>
                    <a:pt x="1667" y="21"/>
                    <a:pt x="1646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63"/>
            <p:cNvSpPr/>
            <p:nvPr/>
          </p:nvSpPr>
          <p:spPr>
            <a:xfrm>
              <a:off x="715219" y="4197717"/>
              <a:ext cx="42615" cy="114705"/>
            </a:xfrm>
            <a:custGeom>
              <a:avLst/>
              <a:gdLst/>
              <a:ahLst/>
              <a:cxnLst/>
              <a:rect l="l" t="t" r="r" b="b"/>
              <a:pathLst>
                <a:path w="733" h="1973" extrusionOk="0">
                  <a:moveTo>
                    <a:pt x="732" y="0"/>
                  </a:moveTo>
                  <a:lnTo>
                    <a:pt x="0" y="348"/>
                  </a:lnTo>
                  <a:lnTo>
                    <a:pt x="0" y="1973"/>
                  </a:lnTo>
                  <a:lnTo>
                    <a:pt x="447" y="1656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63"/>
            <p:cNvSpPr/>
            <p:nvPr/>
          </p:nvSpPr>
          <p:spPr>
            <a:xfrm>
              <a:off x="712195" y="4194926"/>
              <a:ext cx="48661" cy="120228"/>
            </a:xfrm>
            <a:custGeom>
              <a:avLst/>
              <a:gdLst/>
              <a:ahLst/>
              <a:cxnLst/>
              <a:rect l="l" t="t" r="r" b="b"/>
              <a:pathLst>
                <a:path w="837" h="2068" extrusionOk="0">
                  <a:moveTo>
                    <a:pt x="722" y="131"/>
                  </a:moveTo>
                  <a:lnTo>
                    <a:pt x="457" y="1673"/>
                  </a:lnTo>
                  <a:lnTo>
                    <a:pt x="99" y="1922"/>
                  </a:lnTo>
                  <a:lnTo>
                    <a:pt x="99" y="427"/>
                  </a:lnTo>
                  <a:lnTo>
                    <a:pt x="722" y="131"/>
                  </a:lnTo>
                  <a:close/>
                  <a:moveTo>
                    <a:pt x="783" y="1"/>
                  </a:moveTo>
                  <a:cubicBezTo>
                    <a:pt x="776" y="1"/>
                    <a:pt x="770" y="3"/>
                    <a:pt x="764" y="7"/>
                  </a:cubicBezTo>
                  <a:lnTo>
                    <a:pt x="32" y="349"/>
                  </a:lnTo>
                  <a:cubicBezTo>
                    <a:pt x="11" y="360"/>
                    <a:pt x="1" y="375"/>
                    <a:pt x="1" y="396"/>
                  </a:cubicBezTo>
                  <a:lnTo>
                    <a:pt x="1" y="2021"/>
                  </a:lnTo>
                  <a:cubicBezTo>
                    <a:pt x="1" y="2036"/>
                    <a:pt x="11" y="2057"/>
                    <a:pt x="32" y="2062"/>
                  </a:cubicBezTo>
                  <a:cubicBezTo>
                    <a:pt x="37" y="2068"/>
                    <a:pt x="42" y="2068"/>
                    <a:pt x="52" y="2068"/>
                  </a:cubicBezTo>
                  <a:cubicBezTo>
                    <a:pt x="63" y="2068"/>
                    <a:pt x="73" y="2068"/>
                    <a:pt x="78" y="2062"/>
                  </a:cubicBezTo>
                  <a:lnTo>
                    <a:pt x="525" y="1741"/>
                  </a:lnTo>
                  <a:cubicBezTo>
                    <a:pt x="535" y="1735"/>
                    <a:pt x="546" y="1725"/>
                    <a:pt x="546" y="1709"/>
                  </a:cubicBezTo>
                  <a:lnTo>
                    <a:pt x="836" y="58"/>
                  </a:lnTo>
                  <a:cubicBezTo>
                    <a:pt x="836" y="38"/>
                    <a:pt x="831" y="22"/>
                    <a:pt x="816" y="12"/>
                  </a:cubicBezTo>
                  <a:cubicBezTo>
                    <a:pt x="806" y="5"/>
                    <a:pt x="794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63"/>
            <p:cNvSpPr/>
            <p:nvPr/>
          </p:nvSpPr>
          <p:spPr>
            <a:xfrm>
              <a:off x="195173" y="3896445"/>
              <a:ext cx="55289" cy="51161"/>
            </a:xfrm>
            <a:custGeom>
              <a:avLst/>
              <a:gdLst/>
              <a:ahLst/>
              <a:cxnLst/>
              <a:rect l="l" t="t" r="r" b="b"/>
              <a:pathLst>
                <a:path w="951" h="880" extrusionOk="0">
                  <a:moveTo>
                    <a:pt x="478" y="1"/>
                  </a:moveTo>
                  <a:cubicBezTo>
                    <a:pt x="265" y="1"/>
                    <a:pt x="75" y="153"/>
                    <a:pt x="42" y="369"/>
                  </a:cubicBezTo>
                  <a:cubicBezTo>
                    <a:pt x="0" y="613"/>
                    <a:pt x="166" y="837"/>
                    <a:pt x="405" y="873"/>
                  </a:cubicBezTo>
                  <a:cubicBezTo>
                    <a:pt x="430" y="877"/>
                    <a:pt x="454" y="879"/>
                    <a:pt x="479" y="879"/>
                  </a:cubicBezTo>
                  <a:cubicBezTo>
                    <a:pt x="689" y="879"/>
                    <a:pt x="876" y="724"/>
                    <a:pt x="909" y="510"/>
                  </a:cubicBezTo>
                  <a:cubicBezTo>
                    <a:pt x="950" y="271"/>
                    <a:pt x="784" y="47"/>
                    <a:pt x="545" y="6"/>
                  </a:cubicBezTo>
                  <a:cubicBezTo>
                    <a:pt x="523" y="3"/>
                    <a:pt x="500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178837" y="3888015"/>
              <a:ext cx="59823" cy="51277"/>
            </a:xfrm>
            <a:custGeom>
              <a:avLst/>
              <a:gdLst/>
              <a:ahLst/>
              <a:cxnLst/>
              <a:rect l="l" t="t" r="r" b="b"/>
              <a:pathLst>
                <a:path w="1029" h="882" extrusionOk="0">
                  <a:moveTo>
                    <a:pt x="593" y="0"/>
                  </a:moveTo>
                  <a:cubicBezTo>
                    <a:pt x="198" y="0"/>
                    <a:pt x="1" y="473"/>
                    <a:pt x="276" y="753"/>
                  </a:cubicBezTo>
                  <a:cubicBezTo>
                    <a:pt x="366" y="842"/>
                    <a:pt x="476" y="881"/>
                    <a:pt x="584" y="881"/>
                  </a:cubicBezTo>
                  <a:cubicBezTo>
                    <a:pt x="811" y="881"/>
                    <a:pt x="1029" y="704"/>
                    <a:pt x="1029" y="436"/>
                  </a:cubicBezTo>
                  <a:cubicBezTo>
                    <a:pt x="1029" y="198"/>
                    <a:pt x="831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63"/>
            <p:cNvSpPr/>
            <p:nvPr/>
          </p:nvSpPr>
          <p:spPr>
            <a:xfrm>
              <a:off x="175232" y="3885108"/>
              <a:ext cx="66451" cy="56975"/>
            </a:xfrm>
            <a:custGeom>
              <a:avLst/>
              <a:gdLst/>
              <a:ahLst/>
              <a:cxnLst/>
              <a:rect l="l" t="t" r="r" b="b"/>
              <a:pathLst>
                <a:path w="1143" h="980" extrusionOk="0">
                  <a:moveTo>
                    <a:pt x="655" y="97"/>
                  </a:moveTo>
                  <a:cubicBezTo>
                    <a:pt x="868" y="97"/>
                    <a:pt x="1044" y="274"/>
                    <a:pt x="1044" y="486"/>
                  </a:cubicBezTo>
                  <a:cubicBezTo>
                    <a:pt x="1044" y="722"/>
                    <a:pt x="852" y="876"/>
                    <a:pt x="652" y="876"/>
                  </a:cubicBezTo>
                  <a:cubicBezTo>
                    <a:pt x="556" y="876"/>
                    <a:pt x="459" y="841"/>
                    <a:pt x="380" y="762"/>
                  </a:cubicBezTo>
                  <a:cubicBezTo>
                    <a:pt x="130" y="518"/>
                    <a:pt x="307" y="97"/>
                    <a:pt x="655" y="97"/>
                  </a:cubicBezTo>
                  <a:close/>
                  <a:moveTo>
                    <a:pt x="648" y="1"/>
                  </a:moveTo>
                  <a:cubicBezTo>
                    <a:pt x="528" y="1"/>
                    <a:pt x="406" y="45"/>
                    <a:pt x="307" y="144"/>
                  </a:cubicBezTo>
                  <a:cubicBezTo>
                    <a:pt x="1" y="450"/>
                    <a:pt x="219" y="980"/>
                    <a:pt x="655" y="980"/>
                  </a:cubicBezTo>
                  <a:cubicBezTo>
                    <a:pt x="925" y="980"/>
                    <a:pt x="1143" y="756"/>
                    <a:pt x="1143" y="486"/>
                  </a:cubicBezTo>
                  <a:cubicBezTo>
                    <a:pt x="1143" y="195"/>
                    <a:pt x="900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63"/>
            <p:cNvSpPr/>
            <p:nvPr/>
          </p:nvSpPr>
          <p:spPr>
            <a:xfrm>
              <a:off x="-234642" y="3100826"/>
              <a:ext cx="895550" cy="531609"/>
            </a:xfrm>
            <a:custGeom>
              <a:avLst/>
              <a:gdLst/>
              <a:ahLst/>
              <a:cxnLst/>
              <a:rect l="l" t="t" r="r" b="b"/>
              <a:pathLst>
                <a:path w="15404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5404" y="9143"/>
                  </a:lnTo>
                  <a:lnTo>
                    <a:pt x="15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-237374" y="3098093"/>
              <a:ext cx="901306" cy="537016"/>
            </a:xfrm>
            <a:custGeom>
              <a:avLst/>
              <a:gdLst/>
              <a:ahLst/>
              <a:cxnLst/>
              <a:rect l="l" t="t" r="r" b="b"/>
              <a:pathLst>
                <a:path w="15503" h="9237" extrusionOk="0">
                  <a:moveTo>
                    <a:pt x="15404" y="99"/>
                  </a:moveTo>
                  <a:lnTo>
                    <a:pt x="15404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5451" y="9237"/>
                  </a:lnTo>
                  <a:cubicBezTo>
                    <a:pt x="15477" y="9237"/>
                    <a:pt x="15498" y="9216"/>
                    <a:pt x="15503" y="9190"/>
                  </a:cubicBezTo>
                  <a:lnTo>
                    <a:pt x="15503" y="48"/>
                  </a:lnTo>
                  <a:cubicBezTo>
                    <a:pt x="15503" y="22"/>
                    <a:pt x="15477" y="1"/>
                    <a:pt x="15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63"/>
            <p:cNvSpPr/>
            <p:nvPr/>
          </p:nvSpPr>
          <p:spPr>
            <a:xfrm>
              <a:off x="-234642" y="3100826"/>
              <a:ext cx="102380" cy="531609"/>
            </a:xfrm>
            <a:custGeom>
              <a:avLst/>
              <a:gdLst/>
              <a:ahLst/>
              <a:cxnLst/>
              <a:rect l="l" t="t" r="r" b="b"/>
              <a:pathLst>
                <a:path w="1761" h="9144" extrusionOk="0">
                  <a:moveTo>
                    <a:pt x="0" y="1"/>
                  </a:moveTo>
                  <a:lnTo>
                    <a:pt x="0" y="9143"/>
                  </a:lnTo>
                  <a:lnTo>
                    <a:pt x="1760" y="9143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63"/>
            <p:cNvSpPr/>
            <p:nvPr/>
          </p:nvSpPr>
          <p:spPr>
            <a:xfrm>
              <a:off x="-237374" y="3098093"/>
              <a:ext cx="107787" cy="537016"/>
            </a:xfrm>
            <a:custGeom>
              <a:avLst/>
              <a:gdLst/>
              <a:ahLst/>
              <a:cxnLst/>
              <a:rect l="l" t="t" r="r" b="b"/>
              <a:pathLst>
                <a:path w="1854" h="9237" extrusionOk="0">
                  <a:moveTo>
                    <a:pt x="1760" y="99"/>
                  </a:moveTo>
                  <a:lnTo>
                    <a:pt x="1760" y="9143"/>
                  </a:lnTo>
                  <a:lnTo>
                    <a:pt x="94" y="9143"/>
                  </a:lnTo>
                  <a:lnTo>
                    <a:pt x="94" y="99"/>
                  </a:lnTo>
                  <a:close/>
                  <a:moveTo>
                    <a:pt x="47" y="1"/>
                  </a:moveTo>
                  <a:cubicBezTo>
                    <a:pt x="21" y="1"/>
                    <a:pt x="1" y="22"/>
                    <a:pt x="1" y="48"/>
                  </a:cubicBezTo>
                  <a:lnTo>
                    <a:pt x="1" y="9190"/>
                  </a:lnTo>
                  <a:cubicBezTo>
                    <a:pt x="1" y="9216"/>
                    <a:pt x="21" y="9237"/>
                    <a:pt x="47" y="9237"/>
                  </a:cubicBezTo>
                  <a:lnTo>
                    <a:pt x="1807" y="9237"/>
                  </a:lnTo>
                  <a:cubicBezTo>
                    <a:pt x="1833" y="9237"/>
                    <a:pt x="1854" y="9216"/>
                    <a:pt x="1854" y="9190"/>
                  </a:cubicBezTo>
                  <a:lnTo>
                    <a:pt x="1854" y="48"/>
                  </a:lnTo>
                  <a:cubicBezTo>
                    <a:pt x="1854" y="22"/>
                    <a:pt x="1833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63"/>
            <p:cNvSpPr/>
            <p:nvPr/>
          </p:nvSpPr>
          <p:spPr>
            <a:xfrm>
              <a:off x="-234642" y="3591627"/>
              <a:ext cx="895550" cy="40813"/>
            </a:xfrm>
            <a:custGeom>
              <a:avLst/>
              <a:gdLst/>
              <a:ahLst/>
              <a:cxnLst/>
              <a:rect l="l" t="t" r="r" b="b"/>
              <a:pathLst>
                <a:path w="15404" h="702" extrusionOk="0">
                  <a:moveTo>
                    <a:pt x="0" y="0"/>
                  </a:moveTo>
                  <a:lnTo>
                    <a:pt x="0" y="701"/>
                  </a:lnTo>
                  <a:lnTo>
                    <a:pt x="15404" y="701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63"/>
            <p:cNvSpPr/>
            <p:nvPr/>
          </p:nvSpPr>
          <p:spPr>
            <a:xfrm>
              <a:off x="-237374" y="3588895"/>
              <a:ext cx="901306" cy="46219"/>
            </a:xfrm>
            <a:custGeom>
              <a:avLst/>
              <a:gdLst/>
              <a:ahLst/>
              <a:cxnLst/>
              <a:rect l="l" t="t" r="r" b="b"/>
              <a:pathLst>
                <a:path w="15503" h="795" extrusionOk="0">
                  <a:moveTo>
                    <a:pt x="15404" y="99"/>
                  </a:moveTo>
                  <a:lnTo>
                    <a:pt x="15404" y="701"/>
                  </a:lnTo>
                  <a:lnTo>
                    <a:pt x="94" y="701"/>
                  </a:lnTo>
                  <a:lnTo>
                    <a:pt x="94" y="99"/>
                  </a:lnTo>
                  <a:close/>
                  <a:moveTo>
                    <a:pt x="47" y="0"/>
                  </a:moveTo>
                  <a:cubicBezTo>
                    <a:pt x="21" y="0"/>
                    <a:pt x="1" y="21"/>
                    <a:pt x="1" y="52"/>
                  </a:cubicBezTo>
                  <a:lnTo>
                    <a:pt x="1" y="748"/>
                  </a:lnTo>
                  <a:cubicBezTo>
                    <a:pt x="1" y="774"/>
                    <a:pt x="21" y="795"/>
                    <a:pt x="47" y="795"/>
                  </a:cubicBezTo>
                  <a:lnTo>
                    <a:pt x="15451" y="795"/>
                  </a:lnTo>
                  <a:cubicBezTo>
                    <a:pt x="15477" y="795"/>
                    <a:pt x="15498" y="774"/>
                    <a:pt x="15503" y="748"/>
                  </a:cubicBezTo>
                  <a:lnTo>
                    <a:pt x="15503" y="52"/>
                  </a:lnTo>
                  <a:cubicBezTo>
                    <a:pt x="15503" y="21"/>
                    <a:pt x="15477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63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0"/>
                  </a:moveTo>
                  <a:lnTo>
                    <a:pt x="0" y="20149"/>
                  </a:ln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63"/>
            <p:cNvSpPr/>
            <p:nvPr/>
          </p:nvSpPr>
          <p:spPr>
            <a:xfrm>
              <a:off x="715219" y="3046525"/>
              <a:ext cx="144007" cy="1171412"/>
            </a:xfrm>
            <a:custGeom>
              <a:avLst/>
              <a:gdLst/>
              <a:ahLst/>
              <a:cxnLst/>
              <a:rect l="l" t="t" r="r" b="b"/>
              <a:pathLst>
                <a:path w="2477" h="20149" extrusionOk="0">
                  <a:moveTo>
                    <a:pt x="0" y="20149"/>
                  </a:moveTo>
                  <a:lnTo>
                    <a:pt x="2477" y="19033"/>
                  </a:lnTo>
                  <a:lnTo>
                    <a:pt x="2477" y="9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100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63"/>
            <p:cNvSpPr/>
            <p:nvPr/>
          </p:nvSpPr>
          <p:spPr>
            <a:xfrm>
              <a:off x="712486" y="3043908"/>
              <a:ext cx="149472" cy="1176761"/>
            </a:xfrm>
            <a:custGeom>
              <a:avLst/>
              <a:gdLst/>
              <a:ahLst/>
              <a:cxnLst/>
              <a:rect l="l" t="t" r="r" b="b"/>
              <a:pathLst>
                <a:path w="2571" h="20241" extrusionOk="0">
                  <a:moveTo>
                    <a:pt x="94" y="118"/>
                  </a:moveTo>
                  <a:lnTo>
                    <a:pt x="2472" y="1026"/>
                  </a:lnTo>
                  <a:lnTo>
                    <a:pt x="2472" y="19047"/>
                  </a:lnTo>
                  <a:lnTo>
                    <a:pt x="94" y="20116"/>
                  </a:lnTo>
                  <a:lnTo>
                    <a:pt x="94" y="118"/>
                  </a:lnTo>
                  <a:close/>
                  <a:moveTo>
                    <a:pt x="44" y="0"/>
                  </a:moveTo>
                  <a:cubicBezTo>
                    <a:pt x="35" y="0"/>
                    <a:pt x="28" y="3"/>
                    <a:pt x="21" y="9"/>
                  </a:cubicBezTo>
                  <a:cubicBezTo>
                    <a:pt x="6" y="14"/>
                    <a:pt x="1" y="29"/>
                    <a:pt x="1" y="45"/>
                  </a:cubicBezTo>
                  <a:lnTo>
                    <a:pt x="1" y="20194"/>
                  </a:lnTo>
                  <a:cubicBezTo>
                    <a:pt x="1" y="20209"/>
                    <a:pt x="6" y="20225"/>
                    <a:pt x="21" y="20235"/>
                  </a:cubicBezTo>
                  <a:cubicBezTo>
                    <a:pt x="27" y="20241"/>
                    <a:pt x="37" y="20241"/>
                    <a:pt x="47" y="20241"/>
                  </a:cubicBezTo>
                  <a:cubicBezTo>
                    <a:pt x="53" y="20241"/>
                    <a:pt x="63" y="20241"/>
                    <a:pt x="68" y="20235"/>
                  </a:cubicBezTo>
                  <a:lnTo>
                    <a:pt x="2545" y="19119"/>
                  </a:lnTo>
                  <a:cubicBezTo>
                    <a:pt x="2560" y="19114"/>
                    <a:pt x="2571" y="19098"/>
                    <a:pt x="2571" y="19078"/>
                  </a:cubicBezTo>
                  <a:lnTo>
                    <a:pt x="2571" y="995"/>
                  </a:lnTo>
                  <a:cubicBezTo>
                    <a:pt x="2571" y="974"/>
                    <a:pt x="2560" y="959"/>
                    <a:pt x="2539" y="948"/>
                  </a:cubicBezTo>
                  <a:lnTo>
                    <a:pt x="63" y="3"/>
                  </a:lnTo>
                  <a:cubicBezTo>
                    <a:pt x="57" y="1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63"/>
            <p:cNvSpPr/>
            <p:nvPr/>
          </p:nvSpPr>
          <p:spPr>
            <a:xfrm>
              <a:off x="-231328" y="4217891"/>
              <a:ext cx="72497" cy="94532"/>
            </a:xfrm>
            <a:custGeom>
              <a:avLst/>
              <a:gdLst/>
              <a:ahLst/>
              <a:cxnLst/>
              <a:rect l="l" t="t" r="r" b="b"/>
              <a:pathLst>
                <a:path w="1247" h="1626" extrusionOk="0">
                  <a:moveTo>
                    <a:pt x="577" y="1"/>
                  </a:moveTo>
                  <a:lnTo>
                    <a:pt x="0" y="1626"/>
                  </a:lnTo>
                  <a:lnTo>
                    <a:pt x="0" y="1626"/>
                  </a:lnTo>
                  <a:lnTo>
                    <a:pt x="836" y="1112"/>
                  </a:lnTo>
                  <a:lnTo>
                    <a:pt x="1246" y="11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63"/>
            <p:cNvSpPr/>
            <p:nvPr/>
          </p:nvSpPr>
          <p:spPr>
            <a:xfrm>
              <a:off x="-234351" y="4215217"/>
              <a:ext cx="78253" cy="99938"/>
            </a:xfrm>
            <a:custGeom>
              <a:avLst/>
              <a:gdLst/>
              <a:ahLst/>
              <a:cxnLst/>
              <a:rect l="l" t="t" r="r" b="b"/>
              <a:pathLst>
                <a:path w="1346" h="1719" extrusionOk="0">
                  <a:moveTo>
                    <a:pt x="665" y="99"/>
                  </a:moveTo>
                  <a:lnTo>
                    <a:pt x="1226" y="104"/>
                  </a:lnTo>
                  <a:lnTo>
                    <a:pt x="852" y="1122"/>
                  </a:lnTo>
                  <a:lnTo>
                    <a:pt x="146" y="1558"/>
                  </a:lnTo>
                  <a:lnTo>
                    <a:pt x="665" y="99"/>
                  </a:lnTo>
                  <a:close/>
                  <a:moveTo>
                    <a:pt x="629" y="0"/>
                  </a:moveTo>
                  <a:cubicBezTo>
                    <a:pt x="608" y="0"/>
                    <a:pt x="592" y="16"/>
                    <a:pt x="582" y="31"/>
                  </a:cubicBezTo>
                  <a:lnTo>
                    <a:pt x="11" y="1656"/>
                  </a:lnTo>
                  <a:cubicBezTo>
                    <a:pt x="0" y="1672"/>
                    <a:pt x="6" y="1698"/>
                    <a:pt x="21" y="1708"/>
                  </a:cubicBezTo>
                  <a:cubicBezTo>
                    <a:pt x="32" y="1713"/>
                    <a:pt x="42" y="1719"/>
                    <a:pt x="52" y="1719"/>
                  </a:cubicBezTo>
                  <a:cubicBezTo>
                    <a:pt x="63" y="1719"/>
                    <a:pt x="73" y="1719"/>
                    <a:pt x="78" y="1713"/>
                  </a:cubicBezTo>
                  <a:lnTo>
                    <a:pt x="914" y="1199"/>
                  </a:lnTo>
                  <a:cubicBezTo>
                    <a:pt x="925" y="1194"/>
                    <a:pt x="930" y="1189"/>
                    <a:pt x="935" y="1179"/>
                  </a:cubicBezTo>
                  <a:lnTo>
                    <a:pt x="1340" y="73"/>
                  </a:lnTo>
                  <a:cubicBezTo>
                    <a:pt x="1345" y="57"/>
                    <a:pt x="1345" y="42"/>
                    <a:pt x="1335" y="31"/>
                  </a:cubicBezTo>
                  <a:cubicBezTo>
                    <a:pt x="1330" y="18"/>
                    <a:pt x="1319" y="9"/>
                    <a:pt x="1307" y="9"/>
                  </a:cubicBezTo>
                  <a:cubicBezTo>
                    <a:pt x="1304" y="9"/>
                    <a:pt x="1301" y="10"/>
                    <a:pt x="1298" y="1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63"/>
            <p:cNvSpPr/>
            <p:nvPr/>
          </p:nvSpPr>
          <p:spPr>
            <a:xfrm>
              <a:off x="-234642" y="3573198"/>
              <a:ext cx="895550" cy="18778"/>
            </a:xfrm>
            <a:custGeom>
              <a:avLst/>
              <a:gdLst/>
              <a:ahLst/>
              <a:cxnLst/>
              <a:rect l="l" t="t" r="r" b="b"/>
              <a:pathLst>
                <a:path w="15404" h="323" extrusionOk="0">
                  <a:moveTo>
                    <a:pt x="1708" y="0"/>
                  </a:moveTo>
                  <a:lnTo>
                    <a:pt x="0" y="322"/>
                  </a:lnTo>
                  <a:lnTo>
                    <a:pt x="15404" y="322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63"/>
            <p:cNvSpPr/>
            <p:nvPr/>
          </p:nvSpPr>
          <p:spPr>
            <a:xfrm>
              <a:off x="-237665" y="3570174"/>
              <a:ext cx="901596" cy="24534"/>
            </a:xfrm>
            <a:custGeom>
              <a:avLst/>
              <a:gdLst/>
              <a:ahLst/>
              <a:cxnLst/>
              <a:rect l="l" t="t" r="r" b="b"/>
              <a:pathLst>
                <a:path w="15508" h="422" extrusionOk="0">
                  <a:moveTo>
                    <a:pt x="15409" y="99"/>
                  </a:moveTo>
                  <a:lnTo>
                    <a:pt x="15409" y="322"/>
                  </a:lnTo>
                  <a:lnTo>
                    <a:pt x="571" y="322"/>
                  </a:lnTo>
                  <a:lnTo>
                    <a:pt x="1765" y="99"/>
                  </a:lnTo>
                  <a:close/>
                  <a:moveTo>
                    <a:pt x="1750" y="1"/>
                  </a:moveTo>
                  <a:lnTo>
                    <a:pt x="42" y="322"/>
                  </a:lnTo>
                  <a:cubicBezTo>
                    <a:pt x="16" y="328"/>
                    <a:pt x="0" y="354"/>
                    <a:pt x="6" y="374"/>
                  </a:cubicBezTo>
                  <a:cubicBezTo>
                    <a:pt x="6" y="400"/>
                    <a:pt x="26" y="421"/>
                    <a:pt x="52" y="421"/>
                  </a:cubicBezTo>
                  <a:lnTo>
                    <a:pt x="15456" y="421"/>
                  </a:lnTo>
                  <a:cubicBezTo>
                    <a:pt x="15482" y="421"/>
                    <a:pt x="15503" y="400"/>
                    <a:pt x="15508" y="374"/>
                  </a:cubicBezTo>
                  <a:lnTo>
                    <a:pt x="15508" y="47"/>
                  </a:lnTo>
                  <a:cubicBezTo>
                    <a:pt x="15503" y="21"/>
                    <a:pt x="15482" y="1"/>
                    <a:pt x="15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63"/>
            <p:cNvSpPr/>
            <p:nvPr/>
          </p:nvSpPr>
          <p:spPr>
            <a:xfrm>
              <a:off x="-289001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1" y="1626"/>
                  </a:lnTo>
                  <a:lnTo>
                    <a:pt x="992" y="1626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63"/>
            <p:cNvSpPr/>
            <p:nvPr/>
          </p:nvSpPr>
          <p:spPr>
            <a:xfrm>
              <a:off x="624058" y="4217891"/>
              <a:ext cx="91218" cy="94532"/>
            </a:xfrm>
            <a:custGeom>
              <a:avLst/>
              <a:gdLst/>
              <a:ahLst/>
              <a:cxnLst/>
              <a:rect l="l" t="t" r="r" b="b"/>
              <a:pathLst>
                <a:path w="1569" h="1626" extrusionOk="0">
                  <a:moveTo>
                    <a:pt x="1" y="1"/>
                  </a:moveTo>
                  <a:lnTo>
                    <a:pt x="577" y="1626"/>
                  </a:lnTo>
                  <a:lnTo>
                    <a:pt x="1568" y="1626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63"/>
            <p:cNvSpPr/>
            <p:nvPr/>
          </p:nvSpPr>
          <p:spPr>
            <a:xfrm>
              <a:off x="142965" y="3476630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0" y="0"/>
                  </a:moveTo>
                  <a:lnTo>
                    <a:pt x="0" y="1677"/>
                  </a:lnTo>
                  <a:lnTo>
                    <a:pt x="7424" y="1677"/>
                  </a:lnTo>
                  <a:lnTo>
                    <a:pt x="7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63"/>
            <p:cNvSpPr/>
            <p:nvPr/>
          </p:nvSpPr>
          <p:spPr>
            <a:xfrm>
              <a:off x="140233" y="3473607"/>
              <a:ext cx="437427" cy="103252"/>
            </a:xfrm>
            <a:custGeom>
              <a:avLst/>
              <a:gdLst/>
              <a:ahLst/>
              <a:cxnLst/>
              <a:rect l="l" t="t" r="r" b="b"/>
              <a:pathLst>
                <a:path w="7524" h="1776" extrusionOk="0">
                  <a:moveTo>
                    <a:pt x="7424" y="99"/>
                  </a:moveTo>
                  <a:lnTo>
                    <a:pt x="7424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52"/>
                  </a:cubicBezTo>
                  <a:lnTo>
                    <a:pt x="0" y="1724"/>
                  </a:lnTo>
                  <a:cubicBezTo>
                    <a:pt x="0" y="1755"/>
                    <a:pt x="21" y="1776"/>
                    <a:pt x="47" y="1776"/>
                  </a:cubicBezTo>
                  <a:lnTo>
                    <a:pt x="7471" y="1776"/>
                  </a:lnTo>
                  <a:cubicBezTo>
                    <a:pt x="7497" y="1776"/>
                    <a:pt x="7523" y="1755"/>
                    <a:pt x="7523" y="1724"/>
                  </a:cubicBezTo>
                  <a:lnTo>
                    <a:pt x="7523" y="52"/>
                  </a:lnTo>
                  <a:cubicBezTo>
                    <a:pt x="7523" y="21"/>
                    <a:pt x="7497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63"/>
            <p:cNvSpPr/>
            <p:nvPr/>
          </p:nvSpPr>
          <p:spPr>
            <a:xfrm>
              <a:off x="172500" y="3507676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4" y="1"/>
                  </a:moveTo>
                  <a:cubicBezTo>
                    <a:pt x="214" y="1"/>
                    <a:pt x="1" y="146"/>
                    <a:pt x="1" y="323"/>
                  </a:cubicBezTo>
                  <a:cubicBezTo>
                    <a:pt x="1" y="504"/>
                    <a:pt x="219" y="650"/>
                    <a:pt x="484" y="650"/>
                  </a:cubicBezTo>
                  <a:cubicBezTo>
                    <a:pt x="754" y="650"/>
                    <a:pt x="972" y="504"/>
                    <a:pt x="972" y="323"/>
                  </a:cubicBezTo>
                  <a:cubicBezTo>
                    <a:pt x="972" y="146"/>
                    <a:pt x="754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63"/>
            <p:cNvSpPr/>
            <p:nvPr/>
          </p:nvSpPr>
          <p:spPr>
            <a:xfrm>
              <a:off x="118780" y="3280705"/>
              <a:ext cx="431671" cy="97555"/>
            </a:xfrm>
            <a:custGeom>
              <a:avLst/>
              <a:gdLst/>
              <a:ahLst/>
              <a:cxnLst/>
              <a:rect l="l" t="t" r="r" b="b"/>
              <a:pathLst>
                <a:path w="7425" h="1678" extrusionOk="0">
                  <a:moveTo>
                    <a:pt x="1" y="1"/>
                  </a:moveTo>
                  <a:lnTo>
                    <a:pt x="1" y="1678"/>
                  </a:lnTo>
                  <a:lnTo>
                    <a:pt x="7425" y="1678"/>
                  </a:lnTo>
                  <a:lnTo>
                    <a:pt x="7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63"/>
            <p:cNvSpPr/>
            <p:nvPr/>
          </p:nvSpPr>
          <p:spPr>
            <a:xfrm>
              <a:off x="116047" y="3278031"/>
              <a:ext cx="437136" cy="103252"/>
            </a:xfrm>
            <a:custGeom>
              <a:avLst/>
              <a:gdLst/>
              <a:ahLst/>
              <a:cxnLst/>
              <a:rect l="l" t="t" r="r" b="b"/>
              <a:pathLst>
                <a:path w="7519" h="1776" extrusionOk="0">
                  <a:moveTo>
                    <a:pt x="7425" y="99"/>
                  </a:moveTo>
                  <a:lnTo>
                    <a:pt x="7425" y="1677"/>
                  </a:lnTo>
                  <a:lnTo>
                    <a:pt x="94" y="1677"/>
                  </a:lnTo>
                  <a:lnTo>
                    <a:pt x="94" y="99"/>
                  </a:lnTo>
                  <a:close/>
                  <a:moveTo>
                    <a:pt x="48" y="0"/>
                  </a:moveTo>
                  <a:cubicBezTo>
                    <a:pt x="22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2" y="1776"/>
                    <a:pt x="48" y="1776"/>
                  </a:cubicBezTo>
                  <a:lnTo>
                    <a:pt x="7472" y="1776"/>
                  </a:lnTo>
                  <a:cubicBezTo>
                    <a:pt x="7498" y="1776"/>
                    <a:pt x="7519" y="1750"/>
                    <a:pt x="7519" y="1724"/>
                  </a:cubicBezTo>
                  <a:lnTo>
                    <a:pt x="7519" y="47"/>
                  </a:lnTo>
                  <a:cubicBezTo>
                    <a:pt x="7519" y="21"/>
                    <a:pt x="7498" y="0"/>
                    <a:pt x="7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63"/>
            <p:cNvSpPr/>
            <p:nvPr/>
          </p:nvSpPr>
          <p:spPr>
            <a:xfrm>
              <a:off x="148082" y="3312099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3"/>
                  </a:cubicBezTo>
                  <a:cubicBezTo>
                    <a:pt x="0" y="504"/>
                    <a:pt x="218" y="650"/>
                    <a:pt x="483" y="650"/>
                  </a:cubicBezTo>
                  <a:cubicBezTo>
                    <a:pt x="753" y="650"/>
                    <a:pt x="971" y="504"/>
                    <a:pt x="971" y="323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63"/>
            <p:cNvSpPr/>
            <p:nvPr/>
          </p:nvSpPr>
          <p:spPr>
            <a:xfrm>
              <a:off x="188197" y="3378842"/>
              <a:ext cx="431671" cy="97497"/>
            </a:xfrm>
            <a:custGeom>
              <a:avLst/>
              <a:gdLst/>
              <a:ahLst/>
              <a:cxnLst/>
              <a:rect l="l" t="t" r="r" b="b"/>
              <a:pathLst>
                <a:path w="7425" h="1677" extrusionOk="0">
                  <a:moveTo>
                    <a:pt x="1" y="0"/>
                  </a:moveTo>
                  <a:lnTo>
                    <a:pt x="1" y="1677"/>
                  </a:lnTo>
                  <a:lnTo>
                    <a:pt x="7425" y="1677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63"/>
            <p:cNvSpPr/>
            <p:nvPr/>
          </p:nvSpPr>
          <p:spPr>
            <a:xfrm>
              <a:off x="185174" y="3376109"/>
              <a:ext cx="437427" cy="102962"/>
            </a:xfrm>
            <a:custGeom>
              <a:avLst/>
              <a:gdLst/>
              <a:ahLst/>
              <a:cxnLst/>
              <a:rect l="l" t="t" r="r" b="b"/>
              <a:pathLst>
                <a:path w="7524" h="1771" extrusionOk="0">
                  <a:moveTo>
                    <a:pt x="7430" y="99"/>
                  </a:moveTo>
                  <a:lnTo>
                    <a:pt x="7430" y="1677"/>
                  </a:lnTo>
                  <a:lnTo>
                    <a:pt x="99" y="1677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27" y="0"/>
                    <a:pt x="1" y="21"/>
                    <a:pt x="1" y="47"/>
                  </a:cubicBezTo>
                  <a:lnTo>
                    <a:pt x="1" y="1724"/>
                  </a:lnTo>
                  <a:cubicBezTo>
                    <a:pt x="1" y="1750"/>
                    <a:pt x="27" y="1771"/>
                    <a:pt x="53" y="1771"/>
                  </a:cubicBezTo>
                  <a:lnTo>
                    <a:pt x="7477" y="1771"/>
                  </a:lnTo>
                  <a:cubicBezTo>
                    <a:pt x="7503" y="1771"/>
                    <a:pt x="7524" y="1750"/>
                    <a:pt x="7524" y="1724"/>
                  </a:cubicBezTo>
                  <a:lnTo>
                    <a:pt x="7524" y="47"/>
                  </a:lnTo>
                  <a:cubicBezTo>
                    <a:pt x="7524" y="21"/>
                    <a:pt x="7503" y="0"/>
                    <a:pt x="7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63"/>
            <p:cNvSpPr/>
            <p:nvPr/>
          </p:nvSpPr>
          <p:spPr>
            <a:xfrm>
              <a:off x="217498" y="3409888"/>
              <a:ext cx="56510" cy="37789"/>
            </a:xfrm>
            <a:custGeom>
              <a:avLst/>
              <a:gdLst/>
              <a:ahLst/>
              <a:cxnLst/>
              <a:rect l="l" t="t" r="r" b="b"/>
              <a:pathLst>
                <a:path w="972" h="650" extrusionOk="0">
                  <a:moveTo>
                    <a:pt x="483" y="1"/>
                  </a:moveTo>
                  <a:cubicBezTo>
                    <a:pt x="218" y="1"/>
                    <a:pt x="0" y="146"/>
                    <a:pt x="0" y="328"/>
                  </a:cubicBezTo>
                  <a:cubicBezTo>
                    <a:pt x="0" y="510"/>
                    <a:pt x="218" y="650"/>
                    <a:pt x="483" y="650"/>
                  </a:cubicBezTo>
                  <a:cubicBezTo>
                    <a:pt x="753" y="650"/>
                    <a:pt x="971" y="510"/>
                    <a:pt x="971" y="328"/>
                  </a:cubicBezTo>
                  <a:cubicBezTo>
                    <a:pt x="971" y="146"/>
                    <a:pt x="753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63"/>
            <p:cNvSpPr/>
            <p:nvPr/>
          </p:nvSpPr>
          <p:spPr>
            <a:xfrm>
              <a:off x="-289001" y="3046525"/>
              <a:ext cx="1004267" cy="1171412"/>
            </a:xfrm>
            <a:custGeom>
              <a:avLst/>
              <a:gdLst/>
              <a:ahLst/>
              <a:cxnLst/>
              <a:rect l="l" t="t" r="r" b="b"/>
              <a:pathLst>
                <a:path w="17274" h="20149" extrusionOk="0">
                  <a:moveTo>
                    <a:pt x="1" y="0"/>
                  </a:moveTo>
                  <a:lnTo>
                    <a:pt x="1" y="20149"/>
                  </a:lnTo>
                  <a:lnTo>
                    <a:pt x="17273" y="20149"/>
                  </a:lnTo>
                  <a:lnTo>
                    <a:pt x="1727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63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63"/>
            <p:cNvSpPr/>
            <p:nvPr/>
          </p:nvSpPr>
          <p:spPr>
            <a:xfrm>
              <a:off x="223545" y="2634500"/>
              <a:ext cx="315163" cy="413241"/>
            </a:xfrm>
            <a:custGeom>
              <a:avLst/>
              <a:gdLst/>
              <a:ahLst/>
              <a:cxnLst/>
              <a:rect l="l" t="t" r="r" b="b"/>
              <a:pathLst>
                <a:path w="5421" h="7108" extrusionOk="0">
                  <a:moveTo>
                    <a:pt x="5327" y="99"/>
                  </a:moveTo>
                  <a:lnTo>
                    <a:pt x="5327" y="7009"/>
                  </a:lnTo>
                  <a:lnTo>
                    <a:pt x="99" y="7009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6"/>
                    <a:pt x="0" y="52"/>
                  </a:cubicBezTo>
                  <a:lnTo>
                    <a:pt x="0" y="7056"/>
                  </a:lnTo>
                  <a:cubicBezTo>
                    <a:pt x="0" y="7082"/>
                    <a:pt x="21" y="7108"/>
                    <a:pt x="47" y="7108"/>
                  </a:cubicBezTo>
                  <a:lnTo>
                    <a:pt x="5374" y="7108"/>
                  </a:lnTo>
                  <a:cubicBezTo>
                    <a:pt x="5400" y="7108"/>
                    <a:pt x="5420" y="7087"/>
                    <a:pt x="5420" y="7061"/>
                  </a:cubicBezTo>
                  <a:lnTo>
                    <a:pt x="5420" y="52"/>
                  </a:lnTo>
                  <a:cubicBezTo>
                    <a:pt x="5420" y="26"/>
                    <a:pt x="5400" y="0"/>
                    <a:pt x="5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63"/>
            <p:cNvSpPr/>
            <p:nvPr/>
          </p:nvSpPr>
          <p:spPr>
            <a:xfrm>
              <a:off x="244358" y="2654732"/>
              <a:ext cx="273537" cy="372778"/>
            </a:xfrm>
            <a:custGeom>
              <a:avLst/>
              <a:gdLst/>
              <a:ahLst/>
              <a:cxnLst/>
              <a:rect l="l" t="t" r="r" b="b"/>
              <a:pathLst>
                <a:path w="4705" h="6412" extrusionOk="0">
                  <a:moveTo>
                    <a:pt x="0" y="0"/>
                  </a:moveTo>
                  <a:lnTo>
                    <a:pt x="0" y="6412"/>
                  </a:lnTo>
                  <a:lnTo>
                    <a:pt x="4704" y="6412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63"/>
            <p:cNvSpPr/>
            <p:nvPr/>
          </p:nvSpPr>
          <p:spPr>
            <a:xfrm>
              <a:off x="241335" y="2652000"/>
              <a:ext cx="279525" cy="378243"/>
            </a:xfrm>
            <a:custGeom>
              <a:avLst/>
              <a:gdLst/>
              <a:ahLst/>
              <a:cxnLst/>
              <a:rect l="l" t="t" r="r" b="b"/>
              <a:pathLst>
                <a:path w="4808" h="6506" extrusionOk="0">
                  <a:moveTo>
                    <a:pt x="4709" y="99"/>
                  </a:moveTo>
                  <a:lnTo>
                    <a:pt x="4709" y="6407"/>
                  </a:lnTo>
                  <a:lnTo>
                    <a:pt x="99" y="6407"/>
                  </a:lnTo>
                  <a:lnTo>
                    <a:pt x="99" y="99"/>
                  </a:lnTo>
                  <a:close/>
                  <a:moveTo>
                    <a:pt x="52" y="0"/>
                  </a:moveTo>
                  <a:cubicBezTo>
                    <a:pt x="21" y="0"/>
                    <a:pt x="1" y="21"/>
                    <a:pt x="1" y="47"/>
                  </a:cubicBezTo>
                  <a:lnTo>
                    <a:pt x="1" y="6454"/>
                  </a:lnTo>
                  <a:cubicBezTo>
                    <a:pt x="1" y="6485"/>
                    <a:pt x="21" y="6506"/>
                    <a:pt x="52" y="6506"/>
                  </a:cubicBezTo>
                  <a:lnTo>
                    <a:pt x="4756" y="6506"/>
                  </a:lnTo>
                  <a:cubicBezTo>
                    <a:pt x="4787" y="6506"/>
                    <a:pt x="4808" y="6485"/>
                    <a:pt x="4808" y="6454"/>
                  </a:cubicBezTo>
                  <a:lnTo>
                    <a:pt x="4808" y="47"/>
                  </a:lnTo>
                  <a:cubicBezTo>
                    <a:pt x="4808" y="21"/>
                    <a:pt x="4787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63"/>
            <p:cNvSpPr/>
            <p:nvPr/>
          </p:nvSpPr>
          <p:spPr>
            <a:xfrm>
              <a:off x="535921" y="2637523"/>
              <a:ext cx="17558" cy="407195"/>
            </a:xfrm>
            <a:custGeom>
              <a:avLst/>
              <a:gdLst/>
              <a:ahLst/>
              <a:cxnLst/>
              <a:rect l="l" t="t" r="r" b="b"/>
              <a:pathLst>
                <a:path w="302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302" y="7004"/>
                  </a:lnTo>
                  <a:lnTo>
                    <a:pt x="30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63"/>
            <p:cNvSpPr/>
            <p:nvPr/>
          </p:nvSpPr>
          <p:spPr>
            <a:xfrm>
              <a:off x="532898" y="2634616"/>
              <a:ext cx="23313" cy="413125"/>
            </a:xfrm>
            <a:custGeom>
              <a:avLst/>
              <a:gdLst/>
              <a:ahLst/>
              <a:cxnLst/>
              <a:rect l="l" t="t" r="r" b="b"/>
              <a:pathLst>
                <a:path w="401" h="7106" extrusionOk="0">
                  <a:moveTo>
                    <a:pt x="99" y="123"/>
                  </a:moveTo>
                  <a:lnTo>
                    <a:pt x="302" y="222"/>
                  </a:lnTo>
                  <a:lnTo>
                    <a:pt x="302" y="7007"/>
                  </a:lnTo>
                  <a:lnTo>
                    <a:pt x="99" y="7007"/>
                  </a:lnTo>
                  <a:lnTo>
                    <a:pt x="99" y="123"/>
                  </a:lnTo>
                  <a:close/>
                  <a:moveTo>
                    <a:pt x="50" y="1"/>
                  </a:moveTo>
                  <a:cubicBezTo>
                    <a:pt x="42" y="1"/>
                    <a:pt x="34" y="4"/>
                    <a:pt x="27" y="9"/>
                  </a:cubicBezTo>
                  <a:cubicBezTo>
                    <a:pt x="11" y="14"/>
                    <a:pt x="1" y="35"/>
                    <a:pt x="6" y="50"/>
                  </a:cubicBezTo>
                  <a:lnTo>
                    <a:pt x="6" y="7054"/>
                  </a:lnTo>
                  <a:cubicBezTo>
                    <a:pt x="6" y="7080"/>
                    <a:pt x="27" y="7106"/>
                    <a:pt x="53" y="7106"/>
                  </a:cubicBezTo>
                  <a:lnTo>
                    <a:pt x="349" y="7106"/>
                  </a:lnTo>
                  <a:cubicBezTo>
                    <a:pt x="380" y="7106"/>
                    <a:pt x="400" y="7080"/>
                    <a:pt x="400" y="7054"/>
                  </a:cubicBezTo>
                  <a:lnTo>
                    <a:pt x="400" y="190"/>
                  </a:lnTo>
                  <a:cubicBezTo>
                    <a:pt x="400" y="175"/>
                    <a:pt x="390" y="154"/>
                    <a:pt x="369" y="149"/>
                  </a:cubicBezTo>
                  <a:lnTo>
                    <a:pt x="73" y="9"/>
                  </a:lnTo>
                  <a:cubicBezTo>
                    <a:pt x="66" y="4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63"/>
            <p:cNvSpPr/>
            <p:nvPr/>
          </p:nvSpPr>
          <p:spPr>
            <a:xfrm>
              <a:off x="226219" y="2637523"/>
              <a:ext cx="309757" cy="407195"/>
            </a:xfrm>
            <a:custGeom>
              <a:avLst/>
              <a:gdLst/>
              <a:ahLst/>
              <a:cxnLst/>
              <a:rect l="l" t="t" r="r" b="b"/>
              <a:pathLst>
                <a:path w="5328" h="7004" extrusionOk="0">
                  <a:moveTo>
                    <a:pt x="1" y="0"/>
                  </a:moveTo>
                  <a:lnTo>
                    <a:pt x="1" y="7004"/>
                  </a:lnTo>
                  <a:lnTo>
                    <a:pt x="5328" y="7004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72" name="Google Shape;2672;p63"/>
          <p:cNvGrpSpPr/>
          <p:nvPr/>
        </p:nvGrpSpPr>
        <p:grpSpPr>
          <a:xfrm>
            <a:off x="1802913" y="27661"/>
            <a:ext cx="723628" cy="2528298"/>
            <a:chOff x="1802913" y="27661"/>
            <a:chExt cx="723628" cy="2528298"/>
          </a:xfrm>
        </p:grpSpPr>
        <p:sp>
          <p:nvSpPr>
            <p:cNvPr id="2673" name="Google Shape;2673;p63"/>
            <p:cNvSpPr/>
            <p:nvPr/>
          </p:nvSpPr>
          <p:spPr>
            <a:xfrm>
              <a:off x="2195925" y="2021900"/>
              <a:ext cx="151675" cy="402550"/>
            </a:xfrm>
            <a:custGeom>
              <a:avLst/>
              <a:gdLst/>
              <a:ahLst/>
              <a:cxnLst/>
              <a:rect l="l" t="t" r="r" b="b"/>
              <a:pathLst>
                <a:path w="6067" h="16102" extrusionOk="0">
                  <a:moveTo>
                    <a:pt x="2355" y="281"/>
                  </a:moveTo>
                  <a:lnTo>
                    <a:pt x="1203" y="2253"/>
                  </a:lnTo>
                  <a:lnTo>
                    <a:pt x="2125" y="2150"/>
                  </a:lnTo>
                  <a:lnTo>
                    <a:pt x="999" y="2816"/>
                  </a:lnTo>
                  <a:lnTo>
                    <a:pt x="871" y="3737"/>
                  </a:lnTo>
                  <a:lnTo>
                    <a:pt x="231" y="5196"/>
                  </a:lnTo>
                  <a:lnTo>
                    <a:pt x="0" y="7705"/>
                  </a:lnTo>
                  <a:lnTo>
                    <a:pt x="461" y="9241"/>
                  </a:lnTo>
                  <a:lnTo>
                    <a:pt x="1255" y="10623"/>
                  </a:lnTo>
                  <a:lnTo>
                    <a:pt x="3123" y="12441"/>
                  </a:lnTo>
                  <a:lnTo>
                    <a:pt x="4173" y="13183"/>
                  </a:lnTo>
                  <a:lnTo>
                    <a:pt x="5299" y="14873"/>
                  </a:lnTo>
                  <a:lnTo>
                    <a:pt x="6067" y="16102"/>
                  </a:lnTo>
                  <a:lnTo>
                    <a:pt x="4608" y="11724"/>
                  </a:lnTo>
                  <a:lnTo>
                    <a:pt x="4480" y="10751"/>
                  </a:lnTo>
                  <a:lnTo>
                    <a:pt x="4864" y="8908"/>
                  </a:lnTo>
                  <a:lnTo>
                    <a:pt x="4326" y="8012"/>
                  </a:lnTo>
                  <a:lnTo>
                    <a:pt x="4992" y="8601"/>
                  </a:lnTo>
                  <a:lnTo>
                    <a:pt x="5478" y="6528"/>
                  </a:lnTo>
                  <a:lnTo>
                    <a:pt x="5862" y="3865"/>
                  </a:lnTo>
                  <a:lnTo>
                    <a:pt x="5478" y="2918"/>
                  </a:lnTo>
                  <a:lnTo>
                    <a:pt x="4070" y="1049"/>
                  </a:lnTo>
                  <a:lnTo>
                    <a:pt x="2867" y="77"/>
                  </a:lnTo>
                  <a:lnTo>
                    <a:pt x="2509" y="0"/>
                  </a:lnTo>
                  <a:lnTo>
                    <a:pt x="2227" y="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2674" name="Google Shape;2674;p63"/>
            <p:cNvGrpSpPr/>
            <p:nvPr/>
          </p:nvGrpSpPr>
          <p:grpSpPr>
            <a:xfrm>
              <a:off x="1802913" y="27661"/>
              <a:ext cx="723628" cy="2528298"/>
              <a:chOff x="1612475" y="2142400"/>
              <a:chExt cx="352800" cy="1232775"/>
            </a:xfrm>
          </p:grpSpPr>
          <p:sp>
            <p:nvSpPr>
              <p:cNvPr id="2675" name="Google Shape;2675;p63"/>
              <p:cNvSpPr/>
              <p:nvPr/>
            </p:nvSpPr>
            <p:spPr>
              <a:xfrm>
                <a:off x="1648550" y="2784675"/>
                <a:ext cx="270525" cy="260200"/>
              </a:xfrm>
              <a:custGeom>
                <a:avLst/>
                <a:gdLst/>
                <a:ahLst/>
                <a:cxnLst/>
                <a:rect l="l" t="t" r="r" b="b"/>
                <a:pathLst>
                  <a:path w="10821" h="10408" extrusionOk="0">
                    <a:moveTo>
                      <a:pt x="5613" y="97"/>
                    </a:moveTo>
                    <a:cubicBezTo>
                      <a:pt x="8432" y="102"/>
                      <a:pt x="10717" y="2386"/>
                      <a:pt x="10722" y="5205"/>
                    </a:cubicBezTo>
                    <a:cubicBezTo>
                      <a:pt x="10722" y="7266"/>
                      <a:pt x="9476" y="9130"/>
                      <a:pt x="7570" y="9919"/>
                    </a:cubicBezTo>
                    <a:cubicBezTo>
                      <a:pt x="6938" y="10180"/>
                      <a:pt x="6274" y="10307"/>
                      <a:pt x="5616" y="10307"/>
                    </a:cubicBezTo>
                    <a:cubicBezTo>
                      <a:pt x="4287" y="10307"/>
                      <a:pt x="2981" y="9789"/>
                      <a:pt x="2005" y="8813"/>
                    </a:cubicBezTo>
                    <a:cubicBezTo>
                      <a:pt x="546" y="7354"/>
                      <a:pt x="110" y="5158"/>
                      <a:pt x="899" y="3248"/>
                    </a:cubicBezTo>
                    <a:cubicBezTo>
                      <a:pt x="1688" y="1343"/>
                      <a:pt x="3552" y="97"/>
                      <a:pt x="5613" y="97"/>
                    </a:cubicBezTo>
                    <a:close/>
                    <a:moveTo>
                      <a:pt x="5612" y="1"/>
                    </a:moveTo>
                    <a:cubicBezTo>
                      <a:pt x="4259" y="1"/>
                      <a:pt x="2930" y="528"/>
                      <a:pt x="1937" y="1524"/>
                    </a:cubicBezTo>
                    <a:cubicBezTo>
                      <a:pt x="447" y="3014"/>
                      <a:pt x="1" y="5252"/>
                      <a:pt x="811" y="7194"/>
                    </a:cubicBezTo>
                    <a:cubicBezTo>
                      <a:pt x="1616" y="9140"/>
                      <a:pt x="3511" y="10407"/>
                      <a:pt x="5613" y="10407"/>
                    </a:cubicBezTo>
                    <a:cubicBezTo>
                      <a:pt x="8489" y="10402"/>
                      <a:pt x="10815" y="8076"/>
                      <a:pt x="10820" y="5205"/>
                    </a:cubicBezTo>
                    <a:cubicBezTo>
                      <a:pt x="10820" y="3097"/>
                      <a:pt x="9548" y="1202"/>
                      <a:pt x="7607" y="398"/>
                    </a:cubicBezTo>
                    <a:cubicBezTo>
                      <a:pt x="6961" y="131"/>
                      <a:pt x="6284" y="1"/>
                      <a:pt x="5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6" name="Google Shape;2676;p63"/>
              <p:cNvSpPr/>
              <p:nvPr/>
            </p:nvSpPr>
            <p:spPr>
              <a:xfrm>
                <a:off x="1748625" y="2784750"/>
                <a:ext cx="80625" cy="2596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0384" extrusionOk="0">
                    <a:moveTo>
                      <a:pt x="1610" y="94"/>
                    </a:moveTo>
                    <a:cubicBezTo>
                      <a:pt x="2446" y="94"/>
                      <a:pt x="3126" y="2383"/>
                      <a:pt x="3126" y="5192"/>
                    </a:cubicBezTo>
                    <a:cubicBezTo>
                      <a:pt x="3126" y="8000"/>
                      <a:pt x="2446" y="10290"/>
                      <a:pt x="1610" y="10290"/>
                    </a:cubicBezTo>
                    <a:cubicBezTo>
                      <a:pt x="774" y="10290"/>
                      <a:pt x="99" y="8000"/>
                      <a:pt x="99" y="5192"/>
                    </a:cubicBezTo>
                    <a:cubicBezTo>
                      <a:pt x="99" y="2383"/>
                      <a:pt x="774" y="99"/>
                      <a:pt x="1610" y="99"/>
                    </a:cubicBezTo>
                    <a:lnTo>
                      <a:pt x="1610" y="94"/>
                    </a:lnTo>
                    <a:close/>
                    <a:moveTo>
                      <a:pt x="1610" y="0"/>
                    </a:moveTo>
                    <a:cubicBezTo>
                      <a:pt x="707" y="0"/>
                      <a:pt x="1" y="2284"/>
                      <a:pt x="1" y="5192"/>
                    </a:cubicBezTo>
                    <a:cubicBezTo>
                      <a:pt x="1" y="8104"/>
                      <a:pt x="707" y="10383"/>
                      <a:pt x="1610" y="10383"/>
                    </a:cubicBezTo>
                    <a:cubicBezTo>
                      <a:pt x="2519" y="10383"/>
                      <a:pt x="3225" y="8104"/>
                      <a:pt x="3225" y="5192"/>
                    </a:cubicBezTo>
                    <a:cubicBezTo>
                      <a:pt x="3225" y="2284"/>
                      <a:pt x="2519" y="0"/>
                      <a:pt x="1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7" name="Google Shape;2677;p63"/>
              <p:cNvSpPr/>
              <p:nvPr/>
            </p:nvSpPr>
            <p:spPr>
              <a:xfrm>
                <a:off x="1689325" y="2818225"/>
                <a:ext cx="1991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7700" extrusionOk="0">
                    <a:moveTo>
                      <a:pt x="7144" y="99"/>
                    </a:moveTo>
                    <a:cubicBezTo>
                      <a:pt x="7336" y="99"/>
                      <a:pt x="7487" y="146"/>
                      <a:pt x="7585" y="250"/>
                    </a:cubicBezTo>
                    <a:cubicBezTo>
                      <a:pt x="7860" y="525"/>
                      <a:pt x="7751" y="1174"/>
                      <a:pt x="7294" y="2036"/>
                    </a:cubicBezTo>
                    <a:cubicBezTo>
                      <a:pt x="6817" y="2929"/>
                      <a:pt x="6023" y="3951"/>
                      <a:pt x="5052" y="4922"/>
                    </a:cubicBezTo>
                    <a:cubicBezTo>
                      <a:pt x="3425" y="6553"/>
                      <a:pt x="1722" y="7608"/>
                      <a:pt x="835" y="7608"/>
                    </a:cubicBezTo>
                    <a:cubicBezTo>
                      <a:pt x="641" y="7608"/>
                      <a:pt x="486" y="7557"/>
                      <a:pt x="379" y="7451"/>
                    </a:cubicBezTo>
                    <a:cubicBezTo>
                      <a:pt x="104" y="7175"/>
                      <a:pt x="213" y="6526"/>
                      <a:pt x="675" y="5665"/>
                    </a:cubicBezTo>
                    <a:cubicBezTo>
                      <a:pt x="1148" y="4772"/>
                      <a:pt x="1942" y="3749"/>
                      <a:pt x="2913" y="2778"/>
                    </a:cubicBezTo>
                    <a:cubicBezTo>
                      <a:pt x="3884" y="1812"/>
                      <a:pt x="4906" y="1013"/>
                      <a:pt x="5799" y="540"/>
                    </a:cubicBezTo>
                    <a:cubicBezTo>
                      <a:pt x="6344" y="245"/>
                      <a:pt x="6806" y="99"/>
                      <a:pt x="7144" y="99"/>
                    </a:cubicBezTo>
                    <a:close/>
                    <a:moveTo>
                      <a:pt x="7140" y="1"/>
                    </a:moveTo>
                    <a:cubicBezTo>
                      <a:pt x="6787" y="1"/>
                      <a:pt x="6313" y="152"/>
                      <a:pt x="5747" y="452"/>
                    </a:cubicBezTo>
                    <a:cubicBezTo>
                      <a:pt x="4849" y="935"/>
                      <a:pt x="3816" y="1735"/>
                      <a:pt x="2840" y="2711"/>
                    </a:cubicBezTo>
                    <a:cubicBezTo>
                      <a:pt x="1869" y="3687"/>
                      <a:pt x="1064" y="4720"/>
                      <a:pt x="587" y="5618"/>
                    </a:cubicBezTo>
                    <a:cubicBezTo>
                      <a:pt x="99" y="6532"/>
                      <a:pt x="0" y="7212"/>
                      <a:pt x="312" y="7523"/>
                    </a:cubicBezTo>
                    <a:cubicBezTo>
                      <a:pt x="436" y="7643"/>
                      <a:pt x="613" y="7700"/>
                      <a:pt x="831" y="7700"/>
                    </a:cubicBezTo>
                    <a:cubicBezTo>
                      <a:pt x="1760" y="7700"/>
                      <a:pt x="3458" y="6656"/>
                      <a:pt x="5124" y="4990"/>
                    </a:cubicBezTo>
                    <a:cubicBezTo>
                      <a:pt x="6100" y="4019"/>
                      <a:pt x="6900" y="2986"/>
                      <a:pt x="7378" y="2082"/>
                    </a:cubicBezTo>
                    <a:cubicBezTo>
                      <a:pt x="7866" y="1169"/>
                      <a:pt x="7964" y="489"/>
                      <a:pt x="7653" y="177"/>
                    </a:cubicBezTo>
                    <a:cubicBezTo>
                      <a:pt x="7533" y="59"/>
                      <a:pt x="7360" y="1"/>
                      <a:pt x="7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8" name="Google Shape;2678;p63"/>
              <p:cNvSpPr/>
              <p:nvPr/>
            </p:nvSpPr>
            <p:spPr>
              <a:xfrm>
                <a:off x="1689450" y="2818175"/>
                <a:ext cx="1990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7702" extrusionOk="0">
                    <a:moveTo>
                      <a:pt x="821" y="101"/>
                    </a:moveTo>
                    <a:cubicBezTo>
                      <a:pt x="1158" y="101"/>
                      <a:pt x="1620" y="252"/>
                      <a:pt x="2165" y="542"/>
                    </a:cubicBezTo>
                    <a:cubicBezTo>
                      <a:pt x="3058" y="1015"/>
                      <a:pt x="4081" y="1814"/>
                      <a:pt x="5052" y="2780"/>
                    </a:cubicBezTo>
                    <a:cubicBezTo>
                      <a:pt x="6018" y="3751"/>
                      <a:pt x="6812" y="4774"/>
                      <a:pt x="7289" y="5667"/>
                    </a:cubicBezTo>
                    <a:cubicBezTo>
                      <a:pt x="7752" y="6528"/>
                      <a:pt x="7855" y="7177"/>
                      <a:pt x="7580" y="7453"/>
                    </a:cubicBezTo>
                    <a:cubicBezTo>
                      <a:pt x="7475" y="7559"/>
                      <a:pt x="7320" y="7610"/>
                      <a:pt x="7127" y="7610"/>
                    </a:cubicBezTo>
                    <a:cubicBezTo>
                      <a:pt x="6243" y="7610"/>
                      <a:pt x="4539" y="6555"/>
                      <a:pt x="2908" y="4924"/>
                    </a:cubicBezTo>
                    <a:cubicBezTo>
                      <a:pt x="1942" y="3953"/>
                      <a:pt x="1143" y="2931"/>
                      <a:pt x="670" y="2038"/>
                    </a:cubicBezTo>
                    <a:cubicBezTo>
                      <a:pt x="208" y="1176"/>
                      <a:pt x="104" y="527"/>
                      <a:pt x="379" y="252"/>
                    </a:cubicBezTo>
                    <a:cubicBezTo>
                      <a:pt x="478" y="148"/>
                      <a:pt x="629" y="101"/>
                      <a:pt x="821" y="101"/>
                    </a:cubicBezTo>
                    <a:close/>
                    <a:moveTo>
                      <a:pt x="820" y="0"/>
                    </a:moveTo>
                    <a:cubicBezTo>
                      <a:pt x="600" y="0"/>
                      <a:pt x="426" y="60"/>
                      <a:pt x="307" y="179"/>
                    </a:cubicBezTo>
                    <a:cubicBezTo>
                      <a:pt x="0" y="496"/>
                      <a:pt x="94" y="1171"/>
                      <a:pt x="582" y="2084"/>
                    </a:cubicBezTo>
                    <a:cubicBezTo>
                      <a:pt x="1065" y="2988"/>
                      <a:pt x="1864" y="4021"/>
                      <a:pt x="2840" y="4992"/>
                    </a:cubicBezTo>
                    <a:cubicBezTo>
                      <a:pt x="4507" y="6658"/>
                      <a:pt x="6204" y="7702"/>
                      <a:pt x="7134" y="7702"/>
                    </a:cubicBezTo>
                    <a:cubicBezTo>
                      <a:pt x="7352" y="7702"/>
                      <a:pt x="7528" y="7645"/>
                      <a:pt x="7653" y="7525"/>
                    </a:cubicBezTo>
                    <a:cubicBezTo>
                      <a:pt x="7959" y="7214"/>
                      <a:pt x="7866" y="6534"/>
                      <a:pt x="7378" y="5620"/>
                    </a:cubicBezTo>
                    <a:cubicBezTo>
                      <a:pt x="6895" y="4722"/>
                      <a:pt x="6095" y="3689"/>
                      <a:pt x="5119" y="2713"/>
                    </a:cubicBezTo>
                    <a:cubicBezTo>
                      <a:pt x="4149" y="1737"/>
                      <a:pt x="3115" y="937"/>
                      <a:pt x="2212" y="454"/>
                    </a:cubicBezTo>
                    <a:cubicBezTo>
                      <a:pt x="1649" y="153"/>
                      <a:pt x="1174" y="0"/>
                      <a:pt x="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9" name="Google Shape;2679;p63"/>
              <p:cNvSpPr/>
              <p:nvPr/>
            </p:nvSpPr>
            <p:spPr>
              <a:xfrm>
                <a:off x="1689325" y="2818225"/>
                <a:ext cx="1991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7965" h="7700" extrusionOk="0">
                    <a:moveTo>
                      <a:pt x="7144" y="99"/>
                    </a:moveTo>
                    <a:cubicBezTo>
                      <a:pt x="7336" y="99"/>
                      <a:pt x="7487" y="146"/>
                      <a:pt x="7585" y="250"/>
                    </a:cubicBezTo>
                    <a:cubicBezTo>
                      <a:pt x="7860" y="525"/>
                      <a:pt x="7751" y="1174"/>
                      <a:pt x="7294" y="2036"/>
                    </a:cubicBezTo>
                    <a:cubicBezTo>
                      <a:pt x="6817" y="2929"/>
                      <a:pt x="6023" y="3951"/>
                      <a:pt x="5052" y="4922"/>
                    </a:cubicBezTo>
                    <a:cubicBezTo>
                      <a:pt x="3425" y="6553"/>
                      <a:pt x="1722" y="7608"/>
                      <a:pt x="835" y="7608"/>
                    </a:cubicBezTo>
                    <a:cubicBezTo>
                      <a:pt x="641" y="7608"/>
                      <a:pt x="486" y="7557"/>
                      <a:pt x="379" y="7451"/>
                    </a:cubicBezTo>
                    <a:cubicBezTo>
                      <a:pt x="104" y="7175"/>
                      <a:pt x="213" y="6526"/>
                      <a:pt x="675" y="5665"/>
                    </a:cubicBezTo>
                    <a:cubicBezTo>
                      <a:pt x="1148" y="4772"/>
                      <a:pt x="1942" y="3749"/>
                      <a:pt x="2913" y="2778"/>
                    </a:cubicBezTo>
                    <a:cubicBezTo>
                      <a:pt x="3884" y="1812"/>
                      <a:pt x="4906" y="1013"/>
                      <a:pt x="5799" y="540"/>
                    </a:cubicBezTo>
                    <a:cubicBezTo>
                      <a:pt x="6344" y="245"/>
                      <a:pt x="6806" y="99"/>
                      <a:pt x="7144" y="99"/>
                    </a:cubicBezTo>
                    <a:close/>
                    <a:moveTo>
                      <a:pt x="7140" y="1"/>
                    </a:moveTo>
                    <a:cubicBezTo>
                      <a:pt x="6787" y="1"/>
                      <a:pt x="6313" y="152"/>
                      <a:pt x="5747" y="452"/>
                    </a:cubicBezTo>
                    <a:cubicBezTo>
                      <a:pt x="4849" y="935"/>
                      <a:pt x="3816" y="1735"/>
                      <a:pt x="2840" y="2711"/>
                    </a:cubicBezTo>
                    <a:cubicBezTo>
                      <a:pt x="1869" y="3687"/>
                      <a:pt x="1064" y="4720"/>
                      <a:pt x="587" y="5618"/>
                    </a:cubicBezTo>
                    <a:cubicBezTo>
                      <a:pt x="99" y="6532"/>
                      <a:pt x="0" y="7212"/>
                      <a:pt x="312" y="7523"/>
                    </a:cubicBezTo>
                    <a:cubicBezTo>
                      <a:pt x="436" y="7643"/>
                      <a:pt x="613" y="7700"/>
                      <a:pt x="831" y="7700"/>
                    </a:cubicBezTo>
                    <a:cubicBezTo>
                      <a:pt x="1760" y="7700"/>
                      <a:pt x="3458" y="6656"/>
                      <a:pt x="5124" y="4990"/>
                    </a:cubicBezTo>
                    <a:cubicBezTo>
                      <a:pt x="6100" y="4019"/>
                      <a:pt x="6900" y="2986"/>
                      <a:pt x="7378" y="2082"/>
                    </a:cubicBezTo>
                    <a:cubicBezTo>
                      <a:pt x="7866" y="1169"/>
                      <a:pt x="7964" y="489"/>
                      <a:pt x="7653" y="177"/>
                    </a:cubicBezTo>
                    <a:cubicBezTo>
                      <a:pt x="7533" y="59"/>
                      <a:pt x="7360" y="1"/>
                      <a:pt x="7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0" name="Google Shape;2680;p63"/>
              <p:cNvSpPr/>
              <p:nvPr/>
            </p:nvSpPr>
            <p:spPr>
              <a:xfrm>
                <a:off x="1689450" y="2818175"/>
                <a:ext cx="1990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7702" extrusionOk="0">
                    <a:moveTo>
                      <a:pt x="821" y="101"/>
                    </a:moveTo>
                    <a:cubicBezTo>
                      <a:pt x="1158" y="101"/>
                      <a:pt x="1620" y="252"/>
                      <a:pt x="2165" y="542"/>
                    </a:cubicBezTo>
                    <a:cubicBezTo>
                      <a:pt x="3058" y="1015"/>
                      <a:pt x="4081" y="1814"/>
                      <a:pt x="5052" y="2780"/>
                    </a:cubicBezTo>
                    <a:cubicBezTo>
                      <a:pt x="6018" y="3751"/>
                      <a:pt x="6812" y="4774"/>
                      <a:pt x="7289" y="5667"/>
                    </a:cubicBezTo>
                    <a:cubicBezTo>
                      <a:pt x="7752" y="6528"/>
                      <a:pt x="7855" y="7177"/>
                      <a:pt x="7580" y="7453"/>
                    </a:cubicBezTo>
                    <a:cubicBezTo>
                      <a:pt x="7475" y="7559"/>
                      <a:pt x="7320" y="7610"/>
                      <a:pt x="7127" y="7610"/>
                    </a:cubicBezTo>
                    <a:cubicBezTo>
                      <a:pt x="6243" y="7610"/>
                      <a:pt x="4539" y="6555"/>
                      <a:pt x="2908" y="4924"/>
                    </a:cubicBezTo>
                    <a:cubicBezTo>
                      <a:pt x="1942" y="3953"/>
                      <a:pt x="1143" y="2931"/>
                      <a:pt x="670" y="2038"/>
                    </a:cubicBezTo>
                    <a:cubicBezTo>
                      <a:pt x="208" y="1176"/>
                      <a:pt x="104" y="527"/>
                      <a:pt x="379" y="252"/>
                    </a:cubicBezTo>
                    <a:cubicBezTo>
                      <a:pt x="478" y="148"/>
                      <a:pt x="629" y="101"/>
                      <a:pt x="821" y="101"/>
                    </a:cubicBezTo>
                    <a:close/>
                    <a:moveTo>
                      <a:pt x="820" y="0"/>
                    </a:moveTo>
                    <a:cubicBezTo>
                      <a:pt x="600" y="0"/>
                      <a:pt x="426" y="60"/>
                      <a:pt x="307" y="179"/>
                    </a:cubicBezTo>
                    <a:cubicBezTo>
                      <a:pt x="0" y="496"/>
                      <a:pt x="94" y="1171"/>
                      <a:pt x="582" y="2084"/>
                    </a:cubicBezTo>
                    <a:cubicBezTo>
                      <a:pt x="1065" y="2988"/>
                      <a:pt x="1864" y="4021"/>
                      <a:pt x="2840" y="4992"/>
                    </a:cubicBezTo>
                    <a:cubicBezTo>
                      <a:pt x="4507" y="6658"/>
                      <a:pt x="6204" y="7702"/>
                      <a:pt x="7134" y="7702"/>
                    </a:cubicBezTo>
                    <a:cubicBezTo>
                      <a:pt x="7352" y="7702"/>
                      <a:pt x="7528" y="7645"/>
                      <a:pt x="7653" y="7525"/>
                    </a:cubicBezTo>
                    <a:cubicBezTo>
                      <a:pt x="7959" y="7214"/>
                      <a:pt x="7866" y="6534"/>
                      <a:pt x="7378" y="5620"/>
                    </a:cubicBezTo>
                    <a:cubicBezTo>
                      <a:pt x="6895" y="4722"/>
                      <a:pt x="6095" y="3689"/>
                      <a:pt x="5119" y="2713"/>
                    </a:cubicBezTo>
                    <a:cubicBezTo>
                      <a:pt x="4149" y="1737"/>
                      <a:pt x="3115" y="937"/>
                      <a:pt x="2212" y="454"/>
                    </a:cubicBezTo>
                    <a:cubicBezTo>
                      <a:pt x="1649" y="153"/>
                      <a:pt x="1174" y="0"/>
                      <a:pt x="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1" name="Google Shape;2681;p63"/>
              <p:cNvSpPr/>
              <p:nvPr/>
            </p:nvSpPr>
            <p:spPr>
              <a:xfrm>
                <a:off x="1659075" y="2874175"/>
                <a:ext cx="25960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3225" extrusionOk="0">
                    <a:moveTo>
                      <a:pt x="5192" y="99"/>
                    </a:moveTo>
                    <a:cubicBezTo>
                      <a:pt x="8006" y="99"/>
                      <a:pt x="10290" y="779"/>
                      <a:pt x="10290" y="1615"/>
                    </a:cubicBezTo>
                    <a:cubicBezTo>
                      <a:pt x="10290" y="2451"/>
                      <a:pt x="8006" y="3126"/>
                      <a:pt x="5192" y="3126"/>
                    </a:cubicBezTo>
                    <a:cubicBezTo>
                      <a:pt x="2383" y="3126"/>
                      <a:pt x="99" y="2451"/>
                      <a:pt x="99" y="1615"/>
                    </a:cubicBezTo>
                    <a:cubicBezTo>
                      <a:pt x="99" y="779"/>
                      <a:pt x="2383" y="99"/>
                      <a:pt x="5192" y="99"/>
                    </a:cubicBezTo>
                    <a:close/>
                    <a:moveTo>
                      <a:pt x="5192" y="0"/>
                    </a:moveTo>
                    <a:cubicBezTo>
                      <a:pt x="2285" y="0"/>
                      <a:pt x="1" y="711"/>
                      <a:pt x="1" y="1615"/>
                    </a:cubicBezTo>
                    <a:cubicBezTo>
                      <a:pt x="1" y="2518"/>
                      <a:pt x="2285" y="3224"/>
                      <a:pt x="5192" y="3224"/>
                    </a:cubicBezTo>
                    <a:cubicBezTo>
                      <a:pt x="8105" y="3224"/>
                      <a:pt x="10384" y="2518"/>
                      <a:pt x="10384" y="1615"/>
                    </a:cubicBezTo>
                    <a:cubicBezTo>
                      <a:pt x="10384" y="706"/>
                      <a:pt x="8105" y="0"/>
                      <a:pt x="5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2" name="Google Shape;2682;p63"/>
              <p:cNvSpPr/>
              <p:nvPr/>
            </p:nvSpPr>
            <p:spPr>
              <a:xfrm>
                <a:off x="1723450" y="2794125"/>
                <a:ext cx="137600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9630" extrusionOk="0">
                    <a:moveTo>
                      <a:pt x="4439" y="98"/>
                    </a:moveTo>
                    <a:cubicBezTo>
                      <a:pt x="4507" y="98"/>
                      <a:pt x="4569" y="108"/>
                      <a:pt x="4632" y="134"/>
                    </a:cubicBezTo>
                    <a:cubicBezTo>
                      <a:pt x="5400" y="466"/>
                      <a:pt x="5125" y="2834"/>
                      <a:pt x="4014" y="5414"/>
                    </a:cubicBezTo>
                    <a:cubicBezTo>
                      <a:pt x="3469" y="6670"/>
                      <a:pt x="2809" y="7786"/>
                      <a:pt x="2160" y="8560"/>
                    </a:cubicBezTo>
                    <a:cubicBezTo>
                      <a:pt x="1627" y="9189"/>
                      <a:pt x="1142" y="9531"/>
                      <a:pt x="788" y="9531"/>
                    </a:cubicBezTo>
                    <a:cubicBezTo>
                      <a:pt x="722" y="9531"/>
                      <a:pt x="660" y="9519"/>
                      <a:pt x="603" y="9494"/>
                    </a:cubicBezTo>
                    <a:cubicBezTo>
                      <a:pt x="250" y="9339"/>
                      <a:pt x="104" y="8695"/>
                      <a:pt x="213" y="7724"/>
                    </a:cubicBezTo>
                    <a:cubicBezTo>
                      <a:pt x="328" y="6717"/>
                      <a:pt x="686" y="5476"/>
                      <a:pt x="1226" y="4215"/>
                    </a:cubicBezTo>
                    <a:cubicBezTo>
                      <a:pt x="2249" y="1837"/>
                      <a:pt x="3630" y="98"/>
                      <a:pt x="4439" y="98"/>
                    </a:cubicBezTo>
                    <a:close/>
                    <a:moveTo>
                      <a:pt x="4448" y="1"/>
                    </a:moveTo>
                    <a:cubicBezTo>
                      <a:pt x="3583" y="1"/>
                      <a:pt x="2193" y="1730"/>
                      <a:pt x="1138" y="4178"/>
                    </a:cubicBezTo>
                    <a:cubicBezTo>
                      <a:pt x="592" y="5440"/>
                      <a:pt x="229" y="6696"/>
                      <a:pt x="120" y="7714"/>
                    </a:cubicBezTo>
                    <a:cubicBezTo>
                      <a:pt x="1" y="8747"/>
                      <a:pt x="162" y="9411"/>
                      <a:pt x="566" y="9583"/>
                    </a:cubicBezTo>
                    <a:cubicBezTo>
                      <a:pt x="639" y="9614"/>
                      <a:pt x="712" y="9629"/>
                      <a:pt x="790" y="9629"/>
                    </a:cubicBezTo>
                    <a:cubicBezTo>
                      <a:pt x="1179" y="9629"/>
                      <a:pt x="1677" y="9282"/>
                      <a:pt x="2233" y="8622"/>
                    </a:cubicBezTo>
                    <a:cubicBezTo>
                      <a:pt x="2892" y="7843"/>
                      <a:pt x="3557" y="6717"/>
                      <a:pt x="4102" y="5450"/>
                    </a:cubicBezTo>
                    <a:cubicBezTo>
                      <a:pt x="5255" y="2776"/>
                      <a:pt x="5504" y="404"/>
                      <a:pt x="4673" y="46"/>
                    </a:cubicBezTo>
                    <a:cubicBezTo>
                      <a:pt x="4603" y="15"/>
                      <a:pt x="4528" y="1"/>
                      <a:pt x="4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3" name="Google Shape;2683;p63"/>
              <p:cNvSpPr/>
              <p:nvPr/>
            </p:nvSpPr>
            <p:spPr>
              <a:xfrm>
                <a:off x="1660750" y="2851000"/>
                <a:ext cx="251825" cy="1270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081" extrusionOk="0">
                    <a:moveTo>
                      <a:pt x="1626" y="96"/>
                    </a:moveTo>
                    <a:cubicBezTo>
                      <a:pt x="1823" y="102"/>
                      <a:pt x="2021" y="112"/>
                      <a:pt x="2218" y="133"/>
                    </a:cubicBezTo>
                    <a:cubicBezTo>
                      <a:pt x="3225" y="242"/>
                      <a:pt x="4471" y="605"/>
                      <a:pt x="5727" y="1145"/>
                    </a:cubicBezTo>
                    <a:cubicBezTo>
                      <a:pt x="6984" y="1685"/>
                      <a:pt x="8100" y="2344"/>
                      <a:pt x="8874" y="2993"/>
                    </a:cubicBezTo>
                    <a:cubicBezTo>
                      <a:pt x="9621" y="3627"/>
                      <a:pt x="9964" y="4198"/>
                      <a:pt x="9808" y="4551"/>
                    </a:cubicBezTo>
                    <a:cubicBezTo>
                      <a:pt x="9681" y="4845"/>
                      <a:pt x="9256" y="4986"/>
                      <a:pt x="8634" y="4986"/>
                    </a:cubicBezTo>
                    <a:cubicBezTo>
                      <a:pt x="7632" y="4986"/>
                      <a:pt x="6121" y="4619"/>
                      <a:pt x="4528" y="3933"/>
                    </a:cubicBezTo>
                    <a:cubicBezTo>
                      <a:pt x="1948" y="2822"/>
                      <a:pt x="115" y="1291"/>
                      <a:pt x="447" y="527"/>
                    </a:cubicBezTo>
                    <a:cubicBezTo>
                      <a:pt x="567" y="247"/>
                      <a:pt x="987" y="96"/>
                      <a:pt x="1626" y="96"/>
                    </a:cubicBezTo>
                    <a:close/>
                    <a:moveTo>
                      <a:pt x="1612" y="1"/>
                    </a:moveTo>
                    <a:cubicBezTo>
                      <a:pt x="931" y="1"/>
                      <a:pt x="494" y="168"/>
                      <a:pt x="359" y="486"/>
                    </a:cubicBezTo>
                    <a:cubicBezTo>
                      <a:pt x="1" y="1317"/>
                      <a:pt x="1818" y="2869"/>
                      <a:pt x="4492" y="4021"/>
                    </a:cubicBezTo>
                    <a:cubicBezTo>
                      <a:pt x="6101" y="4717"/>
                      <a:pt x="7607" y="5080"/>
                      <a:pt x="8624" y="5080"/>
                    </a:cubicBezTo>
                    <a:cubicBezTo>
                      <a:pt x="9294" y="5080"/>
                      <a:pt x="9756" y="4925"/>
                      <a:pt x="9896" y="4592"/>
                    </a:cubicBezTo>
                    <a:cubicBezTo>
                      <a:pt x="10073" y="4188"/>
                      <a:pt x="9730" y="3596"/>
                      <a:pt x="8936" y="2926"/>
                    </a:cubicBezTo>
                    <a:cubicBezTo>
                      <a:pt x="8157" y="2267"/>
                      <a:pt x="7031" y="1602"/>
                      <a:pt x="5764" y="1057"/>
                    </a:cubicBezTo>
                    <a:cubicBezTo>
                      <a:pt x="4502" y="512"/>
                      <a:pt x="3246" y="148"/>
                      <a:pt x="2228" y="39"/>
                    </a:cubicBezTo>
                    <a:cubicBezTo>
                      <a:pt x="2005" y="14"/>
                      <a:pt x="1799" y="1"/>
                      <a:pt x="1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4" name="Google Shape;2684;p63"/>
              <p:cNvSpPr/>
              <p:nvPr/>
            </p:nvSpPr>
            <p:spPr>
              <a:xfrm>
                <a:off x="1716825" y="2794125"/>
                <a:ext cx="137600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9630" extrusionOk="0">
                    <a:moveTo>
                      <a:pt x="1065" y="98"/>
                    </a:moveTo>
                    <a:cubicBezTo>
                      <a:pt x="1875" y="98"/>
                      <a:pt x="3256" y="1837"/>
                      <a:pt x="4279" y="4215"/>
                    </a:cubicBezTo>
                    <a:cubicBezTo>
                      <a:pt x="4819" y="5471"/>
                      <a:pt x="5177" y="6717"/>
                      <a:pt x="5291" y="7724"/>
                    </a:cubicBezTo>
                    <a:cubicBezTo>
                      <a:pt x="5400" y="8695"/>
                      <a:pt x="5260" y="9339"/>
                      <a:pt x="4902" y="9494"/>
                    </a:cubicBezTo>
                    <a:cubicBezTo>
                      <a:pt x="4844" y="9519"/>
                      <a:pt x="4781" y="9531"/>
                      <a:pt x="4714" y="9531"/>
                    </a:cubicBezTo>
                    <a:cubicBezTo>
                      <a:pt x="4357" y="9531"/>
                      <a:pt x="3873" y="9189"/>
                      <a:pt x="3344" y="8560"/>
                    </a:cubicBezTo>
                    <a:cubicBezTo>
                      <a:pt x="2690" y="7786"/>
                      <a:pt x="2031" y="6670"/>
                      <a:pt x="1491" y="5414"/>
                    </a:cubicBezTo>
                    <a:cubicBezTo>
                      <a:pt x="380" y="2834"/>
                      <a:pt x="99" y="466"/>
                      <a:pt x="868" y="134"/>
                    </a:cubicBezTo>
                    <a:cubicBezTo>
                      <a:pt x="930" y="108"/>
                      <a:pt x="998" y="98"/>
                      <a:pt x="1065" y="98"/>
                    </a:cubicBezTo>
                    <a:close/>
                    <a:moveTo>
                      <a:pt x="1057" y="1"/>
                    </a:moveTo>
                    <a:cubicBezTo>
                      <a:pt x="977" y="1"/>
                      <a:pt x="902" y="15"/>
                      <a:pt x="831" y="46"/>
                    </a:cubicBezTo>
                    <a:cubicBezTo>
                      <a:pt x="1" y="404"/>
                      <a:pt x="250" y="2776"/>
                      <a:pt x="1403" y="5450"/>
                    </a:cubicBezTo>
                    <a:cubicBezTo>
                      <a:pt x="1948" y="6717"/>
                      <a:pt x="2612" y="7843"/>
                      <a:pt x="3272" y="8622"/>
                    </a:cubicBezTo>
                    <a:cubicBezTo>
                      <a:pt x="3822" y="9282"/>
                      <a:pt x="4325" y="9629"/>
                      <a:pt x="4715" y="9629"/>
                    </a:cubicBezTo>
                    <a:cubicBezTo>
                      <a:pt x="4788" y="9629"/>
                      <a:pt x="4865" y="9614"/>
                      <a:pt x="4938" y="9583"/>
                    </a:cubicBezTo>
                    <a:cubicBezTo>
                      <a:pt x="5343" y="9411"/>
                      <a:pt x="5504" y="8747"/>
                      <a:pt x="5385" y="7714"/>
                    </a:cubicBezTo>
                    <a:cubicBezTo>
                      <a:pt x="5276" y="6696"/>
                      <a:pt x="4912" y="5445"/>
                      <a:pt x="4367" y="4178"/>
                    </a:cubicBezTo>
                    <a:cubicBezTo>
                      <a:pt x="3312" y="1730"/>
                      <a:pt x="1922" y="1"/>
                      <a:pt x="1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5" name="Google Shape;2685;p63"/>
              <p:cNvSpPr/>
              <p:nvPr/>
            </p:nvSpPr>
            <p:spPr>
              <a:xfrm>
                <a:off x="1665300" y="2850900"/>
                <a:ext cx="25182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085" extrusionOk="0">
                    <a:moveTo>
                      <a:pt x="8458" y="95"/>
                    </a:moveTo>
                    <a:cubicBezTo>
                      <a:pt x="9076" y="95"/>
                      <a:pt x="9501" y="235"/>
                      <a:pt x="9626" y="531"/>
                    </a:cubicBezTo>
                    <a:cubicBezTo>
                      <a:pt x="9958" y="1300"/>
                      <a:pt x="8126" y="2826"/>
                      <a:pt x="5545" y="3937"/>
                    </a:cubicBezTo>
                    <a:cubicBezTo>
                      <a:pt x="3949" y="4624"/>
                      <a:pt x="2435" y="4994"/>
                      <a:pt x="1433" y="4994"/>
                    </a:cubicBezTo>
                    <a:cubicBezTo>
                      <a:pt x="815" y="4994"/>
                      <a:pt x="392" y="4853"/>
                      <a:pt x="265" y="4560"/>
                    </a:cubicBezTo>
                    <a:cubicBezTo>
                      <a:pt x="115" y="4202"/>
                      <a:pt x="452" y="3631"/>
                      <a:pt x="1200" y="3003"/>
                    </a:cubicBezTo>
                    <a:cubicBezTo>
                      <a:pt x="1974" y="2348"/>
                      <a:pt x="3090" y="1694"/>
                      <a:pt x="4346" y="1149"/>
                    </a:cubicBezTo>
                    <a:cubicBezTo>
                      <a:pt x="5945" y="464"/>
                      <a:pt x="7456" y="95"/>
                      <a:pt x="8458" y="95"/>
                    </a:cubicBezTo>
                    <a:close/>
                    <a:moveTo>
                      <a:pt x="8440" y="0"/>
                    </a:moveTo>
                    <a:cubicBezTo>
                      <a:pt x="7422" y="0"/>
                      <a:pt x="5921" y="367"/>
                      <a:pt x="4310" y="1061"/>
                    </a:cubicBezTo>
                    <a:cubicBezTo>
                      <a:pt x="3043" y="1606"/>
                      <a:pt x="1916" y="2271"/>
                      <a:pt x="1138" y="2930"/>
                    </a:cubicBezTo>
                    <a:cubicBezTo>
                      <a:pt x="343" y="3600"/>
                      <a:pt x="1" y="4192"/>
                      <a:pt x="177" y="4596"/>
                    </a:cubicBezTo>
                    <a:cubicBezTo>
                      <a:pt x="317" y="4924"/>
                      <a:pt x="779" y="5084"/>
                      <a:pt x="1449" y="5084"/>
                    </a:cubicBezTo>
                    <a:cubicBezTo>
                      <a:pt x="2467" y="5084"/>
                      <a:pt x="3972" y="4721"/>
                      <a:pt x="5582" y="4025"/>
                    </a:cubicBezTo>
                    <a:cubicBezTo>
                      <a:pt x="8255" y="2873"/>
                      <a:pt x="10073" y="1321"/>
                      <a:pt x="9714" y="490"/>
                    </a:cubicBezTo>
                    <a:cubicBezTo>
                      <a:pt x="9572" y="160"/>
                      <a:pt x="9111" y="0"/>
                      <a:pt x="8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6" name="Google Shape;2686;p63"/>
              <p:cNvSpPr/>
              <p:nvPr/>
            </p:nvSpPr>
            <p:spPr>
              <a:xfrm>
                <a:off x="1787700" y="3043025"/>
                <a:ext cx="250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616" extrusionOk="0">
                    <a:moveTo>
                      <a:pt x="0" y="1"/>
                    </a:moveTo>
                    <a:lnTo>
                      <a:pt x="0" y="1615"/>
                    </a:lnTo>
                    <a:lnTo>
                      <a:pt x="99" y="1615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7" name="Google Shape;2687;p63"/>
              <p:cNvSpPr/>
              <p:nvPr/>
            </p:nvSpPr>
            <p:spPr>
              <a:xfrm>
                <a:off x="1779000" y="3083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8" name="Google Shape;2688;p63"/>
              <p:cNvSpPr/>
              <p:nvPr/>
            </p:nvSpPr>
            <p:spPr>
              <a:xfrm>
                <a:off x="1729800" y="3104425"/>
                <a:ext cx="127350" cy="2696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10784" extrusionOk="0">
                    <a:moveTo>
                      <a:pt x="2197" y="0"/>
                    </a:moveTo>
                    <a:cubicBezTo>
                      <a:pt x="2197" y="0"/>
                      <a:pt x="941" y="794"/>
                      <a:pt x="354" y="2092"/>
                    </a:cubicBezTo>
                    <a:cubicBezTo>
                      <a:pt x="1" y="2876"/>
                      <a:pt x="499" y="4335"/>
                      <a:pt x="899" y="5560"/>
                    </a:cubicBezTo>
                    <a:lnTo>
                      <a:pt x="1263" y="5223"/>
                    </a:lnTo>
                    <a:lnTo>
                      <a:pt x="972" y="5789"/>
                    </a:lnTo>
                    <a:cubicBezTo>
                      <a:pt x="1200" y="6495"/>
                      <a:pt x="2078" y="10783"/>
                      <a:pt x="2078" y="10783"/>
                    </a:cubicBezTo>
                    <a:cubicBezTo>
                      <a:pt x="2078" y="10783"/>
                      <a:pt x="5094" y="6448"/>
                      <a:pt x="3630" y="2638"/>
                    </a:cubicBezTo>
                    <a:lnTo>
                      <a:pt x="2976" y="2207"/>
                    </a:lnTo>
                    <a:lnTo>
                      <a:pt x="3500" y="2336"/>
                    </a:lnTo>
                    <a:cubicBezTo>
                      <a:pt x="3438" y="2181"/>
                      <a:pt x="3360" y="2020"/>
                      <a:pt x="3277" y="1854"/>
                    </a:cubicBezTo>
                    <a:lnTo>
                      <a:pt x="2644" y="1428"/>
                    </a:lnTo>
                    <a:lnTo>
                      <a:pt x="3126" y="1542"/>
                    </a:lnTo>
                    <a:cubicBezTo>
                      <a:pt x="2846" y="1013"/>
                      <a:pt x="2535" y="499"/>
                      <a:pt x="2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9" name="Google Shape;2689;p63"/>
              <p:cNvSpPr/>
              <p:nvPr/>
            </p:nvSpPr>
            <p:spPr>
              <a:xfrm>
                <a:off x="1817425" y="3039650"/>
                <a:ext cx="147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322" extrusionOk="0">
                    <a:moveTo>
                      <a:pt x="94" y="1"/>
                    </a:moveTo>
                    <a:lnTo>
                      <a:pt x="0" y="32"/>
                    </a:lnTo>
                    <a:cubicBezTo>
                      <a:pt x="6" y="47"/>
                      <a:pt x="478" y="1454"/>
                      <a:pt x="488" y="2321"/>
                    </a:cubicBezTo>
                    <a:lnTo>
                      <a:pt x="587" y="2321"/>
                    </a:lnTo>
                    <a:cubicBezTo>
                      <a:pt x="571" y="1439"/>
                      <a:pt x="115" y="63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0" name="Google Shape;2690;p63"/>
              <p:cNvSpPr/>
              <p:nvPr/>
            </p:nvSpPr>
            <p:spPr>
              <a:xfrm>
                <a:off x="1649350" y="2911150"/>
                <a:ext cx="118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787" extrusionOk="0">
                    <a:moveTo>
                      <a:pt x="379" y="1"/>
                    </a:moveTo>
                    <a:cubicBezTo>
                      <a:pt x="369" y="47"/>
                      <a:pt x="11" y="1107"/>
                      <a:pt x="0" y="1787"/>
                    </a:cubicBezTo>
                    <a:lnTo>
                      <a:pt x="99" y="1787"/>
                    </a:lnTo>
                    <a:cubicBezTo>
                      <a:pt x="109" y="1122"/>
                      <a:pt x="473" y="42"/>
                      <a:pt x="473" y="32"/>
                    </a:cubicBez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63"/>
              <p:cNvSpPr/>
              <p:nvPr/>
            </p:nvSpPr>
            <p:spPr>
              <a:xfrm>
                <a:off x="16441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2" name="Google Shape;2692;p63"/>
              <p:cNvSpPr/>
              <p:nvPr/>
            </p:nvSpPr>
            <p:spPr>
              <a:xfrm>
                <a:off x="16444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3" name="Google Shape;2693;p63"/>
              <p:cNvSpPr/>
              <p:nvPr/>
            </p:nvSpPr>
            <p:spPr>
              <a:xfrm>
                <a:off x="16445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4" name="Google Shape;2694;p63"/>
              <p:cNvSpPr/>
              <p:nvPr/>
            </p:nvSpPr>
            <p:spPr>
              <a:xfrm>
                <a:off x="16448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5" name="Google Shape;2695;p63"/>
              <p:cNvSpPr/>
              <p:nvPr/>
            </p:nvSpPr>
            <p:spPr>
              <a:xfrm>
                <a:off x="1644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6" name="Google Shape;2696;p63"/>
              <p:cNvSpPr/>
              <p:nvPr/>
            </p:nvSpPr>
            <p:spPr>
              <a:xfrm>
                <a:off x="1645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7" name="Google Shape;2697;p63"/>
              <p:cNvSpPr/>
              <p:nvPr/>
            </p:nvSpPr>
            <p:spPr>
              <a:xfrm>
                <a:off x="16454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8" name="Google Shape;2698;p63"/>
              <p:cNvSpPr/>
              <p:nvPr/>
            </p:nvSpPr>
            <p:spPr>
              <a:xfrm>
                <a:off x="16455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9" name="Google Shape;2699;p63"/>
              <p:cNvSpPr/>
              <p:nvPr/>
            </p:nvSpPr>
            <p:spPr>
              <a:xfrm>
                <a:off x="164582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0" name="Google Shape;2700;p63"/>
              <p:cNvSpPr/>
              <p:nvPr/>
            </p:nvSpPr>
            <p:spPr>
              <a:xfrm>
                <a:off x="16459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1" name="Google Shape;2701;p63"/>
              <p:cNvSpPr/>
              <p:nvPr/>
            </p:nvSpPr>
            <p:spPr>
              <a:xfrm>
                <a:off x="1646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2" name="Google Shape;2702;p63"/>
              <p:cNvSpPr/>
              <p:nvPr/>
            </p:nvSpPr>
            <p:spPr>
              <a:xfrm>
                <a:off x="164647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3" name="Google Shape;2703;p63"/>
              <p:cNvSpPr/>
              <p:nvPr/>
            </p:nvSpPr>
            <p:spPr>
              <a:xfrm>
                <a:off x="16466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4" name="Google Shape;2704;p63"/>
              <p:cNvSpPr/>
              <p:nvPr/>
            </p:nvSpPr>
            <p:spPr>
              <a:xfrm>
                <a:off x="16468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5" name="Google Shape;2705;p63"/>
              <p:cNvSpPr/>
              <p:nvPr/>
            </p:nvSpPr>
            <p:spPr>
              <a:xfrm>
                <a:off x="16470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6" name="Google Shape;2706;p63"/>
              <p:cNvSpPr/>
              <p:nvPr/>
            </p:nvSpPr>
            <p:spPr>
              <a:xfrm>
                <a:off x="16472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7" name="Google Shape;2707;p63"/>
              <p:cNvSpPr/>
              <p:nvPr/>
            </p:nvSpPr>
            <p:spPr>
              <a:xfrm>
                <a:off x="16475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8" name="Google Shape;2708;p63"/>
              <p:cNvSpPr/>
              <p:nvPr/>
            </p:nvSpPr>
            <p:spPr>
              <a:xfrm>
                <a:off x="16476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9" name="Google Shape;2709;p63"/>
              <p:cNvSpPr/>
              <p:nvPr/>
            </p:nvSpPr>
            <p:spPr>
              <a:xfrm>
                <a:off x="1647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0" name="Google Shape;2710;p63"/>
              <p:cNvSpPr/>
              <p:nvPr/>
            </p:nvSpPr>
            <p:spPr>
              <a:xfrm>
                <a:off x="16480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1" name="Google Shape;2711;p63"/>
              <p:cNvSpPr/>
              <p:nvPr/>
            </p:nvSpPr>
            <p:spPr>
              <a:xfrm>
                <a:off x="16483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2" name="Google Shape;2712;p63"/>
              <p:cNvSpPr/>
              <p:nvPr/>
            </p:nvSpPr>
            <p:spPr>
              <a:xfrm>
                <a:off x="164855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3" name="Google Shape;2713;p63"/>
              <p:cNvSpPr/>
              <p:nvPr/>
            </p:nvSpPr>
            <p:spPr>
              <a:xfrm>
                <a:off x="16487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4" name="Google Shape;2714;p63"/>
              <p:cNvSpPr/>
              <p:nvPr/>
            </p:nvSpPr>
            <p:spPr>
              <a:xfrm>
                <a:off x="16489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5" name="Google Shape;2715;p63"/>
              <p:cNvSpPr/>
              <p:nvPr/>
            </p:nvSpPr>
            <p:spPr>
              <a:xfrm>
                <a:off x="16490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6" name="Google Shape;2716;p63"/>
              <p:cNvSpPr/>
              <p:nvPr/>
            </p:nvSpPr>
            <p:spPr>
              <a:xfrm>
                <a:off x="16493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7" name="Google Shape;2717;p63"/>
              <p:cNvSpPr/>
              <p:nvPr/>
            </p:nvSpPr>
            <p:spPr>
              <a:xfrm>
                <a:off x="16496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8" name="Google Shape;2718;p63"/>
              <p:cNvSpPr/>
              <p:nvPr/>
            </p:nvSpPr>
            <p:spPr>
              <a:xfrm>
                <a:off x="16497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9" name="Google Shape;2719;p63"/>
              <p:cNvSpPr/>
              <p:nvPr/>
            </p:nvSpPr>
            <p:spPr>
              <a:xfrm>
                <a:off x="16500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0" name="Google Shape;2720;p63"/>
              <p:cNvSpPr/>
              <p:nvPr/>
            </p:nvSpPr>
            <p:spPr>
              <a:xfrm>
                <a:off x="16501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1" name="Google Shape;2721;p63"/>
              <p:cNvSpPr/>
              <p:nvPr/>
            </p:nvSpPr>
            <p:spPr>
              <a:xfrm>
                <a:off x="16503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2" name="Google Shape;2722;p63"/>
              <p:cNvSpPr/>
              <p:nvPr/>
            </p:nvSpPr>
            <p:spPr>
              <a:xfrm>
                <a:off x="16506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3" name="Google Shape;2723;p63"/>
              <p:cNvSpPr/>
              <p:nvPr/>
            </p:nvSpPr>
            <p:spPr>
              <a:xfrm>
                <a:off x="16507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4" name="Google Shape;2724;p63"/>
              <p:cNvSpPr/>
              <p:nvPr/>
            </p:nvSpPr>
            <p:spPr>
              <a:xfrm>
                <a:off x="16510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5" name="Google Shape;2725;p63"/>
              <p:cNvSpPr/>
              <p:nvPr/>
            </p:nvSpPr>
            <p:spPr>
              <a:xfrm>
                <a:off x="16513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6" name="Google Shape;2726;p63"/>
              <p:cNvSpPr/>
              <p:nvPr/>
            </p:nvSpPr>
            <p:spPr>
              <a:xfrm>
                <a:off x="16514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7" name="Google Shape;2727;p63"/>
              <p:cNvSpPr/>
              <p:nvPr/>
            </p:nvSpPr>
            <p:spPr>
              <a:xfrm>
                <a:off x="16516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8" name="Google Shape;2728;p63"/>
              <p:cNvSpPr/>
              <p:nvPr/>
            </p:nvSpPr>
            <p:spPr>
              <a:xfrm>
                <a:off x="16518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9" name="Google Shape;2729;p63"/>
              <p:cNvSpPr/>
              <p:nvPr/>
            </p:nvSpPr>
            <p:spPr>
              <a:xfrm>
                <a:off x="1652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0" name="Google Shape;2730;p63"/>
              <p:cNvSpPr/>
              <p:nvPr/>
            </p:nvSpPr>
            <p:spPr>
              <a:xfrm>
                <a:off x="16523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1" name="Google Shape;2731;p63"/>
              <p:cNvSpPr/>
              <p:nvPr/>
            </p:nvSpPr>
            <p:spPr>
              <a:xfrm>
                <a:off x="16524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2" name="Google Shape;2732;p63"/>
              <p:cNvSpPr/>
              <p:nvPr/>
            </p:nvSpPr>
            <p:spPr>
              <a:xfrm>
                <a:off x="16527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3" name="Google Shape;2733;p63"/>
              <p:cNvSpPr/>
              <p:nvPr/>
            </p:nvSpPr>
            <p:spPr>
              <a:xfrm>
                <a:off x="16528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4" name="Google Shape;2734;p63"/>
              <p:cNvSpPr/>
              <p:nvPr/>
            </p:nvSpPr>
            <p:spPr>
              <a:xfrm>
                <a:off x="16531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5" name="Google Shape;2735;p63"/>
              <p:cNvSpPr/>
              <p:nvPr/>
            </p:nvSpPr>
            <p:spPr>
              <a:xfrm>
                <a:off x="16533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6" name="Google Shape;2736;p63"/>
              <p:cNvSpPr/>
              <p:nvPr/>
            </p:nvSpPr>
            <p:spPr>
              <a:xfrm>
                <a:off x="16535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7" name="Google Shape;2737;p63"/>
              <p:cNvSpPr/>
              <p:nvPr/>
            </p:nvSpPr>
            <p:spPr>
              <a:xfrm>
                <a:off x="16537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8" name="Google Shape;2738;p63"/>
              <p:cNvSpPr/>
              <p:nvPr/>
            </p:nvSpPr>
            <p:spPr>
              <a:xfrm>
                <a:off x="16538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9" name="Google Shape;2739;p63"/>
              <p:cNvSpPr/>
              <p:nvPr/>
            </p:nvSpPr>
            <p:spPr>
              <a:xfrm>
                <a:off x="16541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0" name="Google Shape;2740;p63"/>
              <p:cNvSpPr/>
              <p:nvPr/>
            </p:nvSpPr>
            <p:spPr>
              <a:xfrm>
                <a:off x="16544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1" name="Google Shape;2741;p63"/>
              <p:cNvSpPr/>
              <p:nvPr/>
            </p:nvSpPr>
            <p:spPr>
              <a:xfrm>
                <a:off x="16545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2" name="Google Shape;2742;p63"/>
              <p:cNvSpPr/>
              <p:nvPr/>
            </p:nvSpPr>
            <p:spPr>
              <a:xfrm>
                <a:off x="16548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3" name="Google Shape;2743;p63"/>
              <p:cNvSpPr/>
              <p:nvPr/>
            </p:nvSpPr>
            <p:spPr>
              <a:xfrm>
                <a:off x="16550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4" name="Google Shape;2744;p63"/>
              <p:cNvSpPr/>
              <p:nvPr/>
            </p:nvSpPr>
            <p:spPr>
              <a:xfrm>
                <a:off x="1655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5" name="Google Shape;2745;p63"/>
              <p:cNvSpPr/>
              <p:nvPr/>
            </p:nvSpPr>
            <p:spPr>
              <a:xfrm>
                <a:off x="16554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6" name="Google Shape;2746;p63"/>
              <p:cNvSpPr/>
              <p:nvPr/>
            </p:nvSpPr>
            <p:spPr>
              <a:xfrm>
                <a:off x="16555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7" name="Google Shape;2747;p63"/>
              <p:cNvSpPr/>
              <p:nvPr/>
            </p:nvSpPr>
            <p:spPr>
              <a:xfrm>
                <a:off x="16558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8" name="Google Shape;2748;p63"/>
              <p:cNvSpPr/>
              <p:nvPr/>
            </p:nvSpPr>
            <p:spPr>
              <a:xfrm>
                <a:off x="16561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9" name="Google Shape;2749;p63"/>
              <p:cNvSpPr/>
              <p:nvPr/>
            </p:nvSpPr>
            <p:spPr>
              <a:xfrm>
                <a:off x="1656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0" name="Google Shape;2750;p63"/>
              <p:cNvSpPr/>
              <p:nvPr/>
            </p:nvSpPr>
            <p:spPr>
              <a:xfrm>
                <a:off x="1640425" y="2954500"/>
                <a:ext cx="1932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583" extrusionOk="0">
                    <a:moveTo>
                      <a:pt x="387" y="99"/>
                    </a:moveTo>
                    <a:cubicBezTo>
                      <a:pt x="389" y="99"/>
                      <a:pt x="391" y="99"/>
                      <a:pt x="393" y="99"/>
                    </a:cubicBezTo>
                    <a:lnTo>
                      <a:pt x="404" y="99"/>
                    </a:lnTo>
                    <a:cubicBezTo>
                      <a:pt x="456" y="99"/>
                      <a:pt x="502" y="125"/>
                      <a:pt x="534" y="162"/>
                    </a:cubicBezTo>
                    <a:cubicBezTo>
                      <a:pt x="570" y="203"/>
                      <a:pt x="586" y="250"/>
                      <a:pt x="586" y="302"/>
                    </a:cubicBezTo>
                    <a:cubicBezTo>
                      <a:pt x="579" y="415"/>
                      <a:pt x="483" y="488"/>
                      <a:pt x="386" y="488"/>
                    </a:cubicBezTo>
                    <a:cubicBezTo>
                      <a:pt x="337" y="488"/>
                      <a:pt x="287" y="469"/>
                      <a:pt x="248" y="426"/>
                    </a:cubicBezTo>
                    <a:cubicBezTo>
                      <a:pt x="130" y="303"/>
                      <a:pt x="220" y="99"/>
                      <a:pt x="387" y="99"/>
                    </a:cubicBezTo>
                    <a:close/>
                    <a:moveTo>
                      <a:pt x="389" y="0"/>
                    </a:moveTo>
                    <a:cubicBezTo>
                      <a:pt x="19" y="0"/>
                      <a:pt x="0" y="567"/>
                      <a:pt x="383" y="582"/>
                    </a:cubicBezTo>
                    <a:lnTo>
                      <a:pt x="393" y="582"/>
                    </a:lnTo>
                    <a:cubicBezTo>
                      <a:pt x="643" y="577"/>
                      <a:pt x="772" y="281"/>
                      <a:pt x="612" y="94"/>
                    </a:cubicBezTo>
                    <a:cubicBezTo>
                      <a:pt x="560" y="37"/>
                      <a:pt x="487" y="6"/>
                      <a:pt x="409" y="1"/>
                    </a:cubicBezTo>
                    <a:cubicBezTo>
                      <a:pt x="402" y="0"/>
                      <a:pt x="396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1" name="Google Shape;2751;p63"/>
              <p:cNvSpPr/>
              <p:nvPr/>
            </p:nvSpPr>
            <p:spPr>
              <a:xfrm>
                <a:off x="1630350" y="2963425"/>
                <a:ext cx="174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13" extrusionOk="0">
                    <a:moveTo>
                      <a:pt x="66" y="0"/>
                    </a:moveTo>
                    <a:cubicBezTo>
                      <a:pt x="26" y="0"/>
                      <a:pt x="0" y="60"/>
                      <a:pt x="44" y="90"/>
                    </a:cubicBezTo>
                    <a:cubicBezTo>
                      <a:pt x="163" y="163"/>
                      <a:pt x="293" y="210"/>
                      <a:pt x="433" y="236"/>
                    </a:cubicBezTo>
                    <a:cubicBezTo>
                      <a:pt x="360" y="282"/>
                      <a:pt x="272" y="314"/>
                      <a:pt x="184" y="319"/>
                    </a:cubicBezTo>
                    <a:cubicBezTo>
                      <a:pt x="182" y="319"/>
                      <a:pt x="181" y="318"/>
                      <a:pt x="179" y="318"/>
                    </a:cubicBezTo>
                    <a:cubicBezTo>
                      <a:pt x="126" y="318"/>
                      <a:pt x="113" y="402"/>
                      <a:pt x="173" y="412"/>
                    </a:cubicBezTo>
                    <a:lnTo>
                      <a:pt x="205" y="412"/>
                    </a:lnTo>
                    <a:cubicBezTo>
                      <a:pt x="381" y="412"/>
                      <a:pt x="641" y="210"/>
                      <a:pt x="672" y="189"/>
                    </a:cubicBezTo>
                    <a:cubicBezTo>
                      <a:pt x="693" y="168"/>
                      <a:pt x="698" y="142"/>
                      <a:pt x="682" y="121"/>
                    </a:cubicBezTo>
                    <a:cubicBezTo>
                      <a:pt x="672" y="108"/>
                      <a:pt x="657" y="101"/>
                      <a:pt x="642" y="101"/>
                    </a:cubicBezTo>
                    <a:cubicBezTo>
                      <a:pt x="634" y="101"/>
                      <a:pt x="627" y="102"/>
                      <a:pt x="620" y="106"/>
                    </a:cubicBezTo>
                    <a:cubicBezTo>
                      <a:pt x="584" y="129"/>
                      <a:pt x="540" y="138"/>
                      <a:pt x="493" y="138"/>
                    </a:cubicBezTo>
                    <a:cubicBezTo>
                      <a:pt x="346" y="138"/>
                      <a:pt x="165" y="50"/>
                      <a:pt x="90" y="7"/>
                    </a:cubicBezTo>
                    <a:cubicBezTo>
                      <a:pt x="82" y="2"/>
                      <a:pt x="74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2" name="Google Shape;2752;p63"/>
              <p:cNvSpPr/>
              <p:nvPr/>
            </p:nvSpPr>
            <p:spPr>
              <a:xfrm>
                <a:off x="1648300" y="2969300"/>
                <a:ext cx="1055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39" y="169"/>
                      <a:pt x="302" y="169"/>
                    </a:cubicBezTo>
                    <a:cubicBezTo>
                      <a:pt x="341" y="169"/>
                      <a:pt x="381" y="160"/>
                      <a:pt x="421" y="13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3" name="Google Shape;2753;p63"/>
              <p:cNvSpPr/>
              <p:nvPr/>
            </p:nvSpPr>
            <p:spPr>
              <a:xfrm>
                <a:off x="1646625" y="2967925"/>
                <a:ext cx="136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4" extrusionOk="0">
                    <a:moveTo>
                      <a:pt x="68" y="1"/>
                    </a:moveTo>
                    <a:cubicBezTo>
                      <a:pt x="33" y="1"/>
                      <a:pt x="0" y="47"/>
                      <a:pt x="31" y="82"/>
                    </a:cubicBezTo>
                    <a:cubicBezTo>
                      <a:pt x="36" y="92"/>
                      <a:pt x="187" y="274"/>
                      <a:pt x="374" y="274"/>
                    </a:cubicBezTo>
                    <a:cubicBezTo>
                      <a:pt x="421" y="268"/>
                      <a:pt x="473" y="253"/>
                      <a:pt x="514" y="227"/>
                    </a:cubicBezTo>
                    <a:cubicBezTo>
                      <a:pt x="535" y="217"/>
                      <a:pt x="545" y="185"/>
                      <a:pt x="530" y="165"/>
                    </a:cubicBezTo>
                    <a:cubicBezTo>
                      <a:pt x="523" y="147"/>
                      <a:pt x="506" y="139"/>
                      <a:pt x="489" y="139"/>
                    </a:cubicBezTo>
                    <a:cubicBezTo>
                      <a:pt x="482" y="139"/>
                      <a:pt x="474" y="141"/>
                      <a:pt x="467" y="144"/>
                    </a:cubicBezTo>
                    <a:cubicBezTo>
                      <a:pt x="436" y="162"/>
                      <a:pt x="405" y="169"/>
                      <a:pt x="374" y="169"/>
                    </a:cubicBezTo>
                    <a:cubicBezTo>
                      <a:pt x="233" y="169"/>
                      <a:pt x="104" y="19"/>
                      <a:pt x="104" y="19"/>
                    </a:cubicBezTo>
                    <a:cubicBezTo>
                      <a:pt x="93" y="6"/>
                      <a:pt x="81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4" name="Google Shape;2754;p63"/>
              <p:cNvSpPr/>
              <p:nvPr/>
            </p:nvSpPr>
            <p:spPr>
              <a:xfrm>
                <a:off x="16135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355" y="1"/>
                    </a:moveTo>
                    <a:cubicBezTo>
                      <a:pt x="1355" y="1"/>
                      <a:pt x="602" y="437"/>
                      <a:pt x="229" y="1185"/>
                    </a:cubicBezTo>
                    <a:cubicBezTo>
                      <a:pt x="0" y="1636"/>
                      <a:pt x="244" y="2503"/>
                      <a:pt x="442" y="3235"/>
                    </a:cubicBezTo>
                    <a:lnTo>
                      <a:pt x="660" y="3048"/>
                    </a:lnTo>
                    <a:lnTo>
                      <a:pt x="660" y="3048"/>
                    </a:lnTo>
                    <a:lnTo>
                      <a:pt x="478" y="3375"/>
                    </a:lnTo>
                    <a:cubicBezTo>
                      <a:pt x="587" y="3796"/>
                      <a:pt x="665" y="4159"/>
                      <a:pt x="608" y="4341"/>
                    </a:cubicBezTo>
                    <a:cubicBezTo>
                      <a:pt x="436" y="4855"/>
                      <a:pt x="31" y="6143"/>
                      <a:pt x="31" y="6143"/>
                    </a:cubicBezTo>
                    <a:cubicBezTo>
                      <a:pt x="31" y="6143"/>
                      <a:pt x="198" y="5681"/>
                      <a:pt x="769" y="4995"/>
                    </a:cubicBezTo>
                    <a:cubicBezTo>
                      <a:pt x="1241" y="4419"/>
                      <a:pt x="2840" y="3884"/>
                      <a:pt x="2103" y="1600"/>
                    </a:cubicBezTo>
                    <a:lnTo>
                      <a:pt x="1739" y="1325"/>
                    </a:lnTo>
                    <a:lnTo>
                      <a:pt x="2041" y="1413"/>
                    </a:lnTo>
                    <a:cubicBezTo>
                      <a:pt x="2004" y="1320"/>
                      <a:pt x="1968" y="1221"/>
                      <a:pt x="1926" y="1122"/>
                    </a:cubicBezTo>
                    <a:lnTo>
                      <a:pt x="1568" y="852"/>
                    </a:lnTo>
                    <a:lnTo>
                      <a:pt x="1843" y="935"/>
                    </a:lnTo>
                    <a:cubicBezTo>
                      <a:pt x="1698" y="614"/>
                      <a:pt x="1532" y="302"/>
                      <a:pt x="1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5" name="Google Shape;2755;p63"/>
              <p:cNvSpPr/>
              <p:nvPr/>
            </p:nvSpPr>
            <p:spPr>
              <a:xfrm>
                <a:off x="16135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739" y="1325"/>
                    </a:moveTo>
                    <a:lnTo>
                      <a:pt x="2041" y="1413"/>
                    </a:lnTo>
                    <a:cubicBezTo>
                      <a:pt x="2004" y="1320"/>
                      <a:pt x="1968" y="1221"/>
                      <a:pt x="1926" y="1122"/>
                    </a:cubicBezTo>
                    <a:lnTo>
                      <a:pt x="1568" y="852"/>
                    </a:lnTo>
                    <a:lnTo>
                      <a:pt x="1843" y="935"/>
                    </a:lnTo>
                    <a:cubicBezTo>
                      <a:pt x="1698" y="614"/>
                      <a:pt x="1532" y="302"/>
                      <a:pt x="1355" y="1"/>
                    </a:cubicBezTo>
                    <a:cubicBezTo>
                      <a:pt x="1355" y="1"/>
                      <a:pt x="602" y="437"/>
                      <a:pt x="229" y="1185"/>
                    </a:cubicBezTo>
                    <a:cubicBezTo>
                      <a:pt x="0" y="1636"/>
                      <a:pt x="244" y="2503"/>
                      <a:pt x="442" y="3235"/>
                    </a:cubicBezTo>
                    <a:lnTo>
                      <a:pt x="660" y="3048"/>
                    </a:lnTo>
                    <a:lnTo>
                      <a:pt x="478" y="3375"/>
                    </a:lnTo>
                    <a:cubicBezTo>
                      <a:pt x="587" y="3796"/>
                      <a:pt x="665" y="4159"/>
                      <a:pt x="608" y="4341"/>
                    </a:cubicBezTo>
                    <a:cubicBezTo>
                      <a:pt x="436" y="4855"/>
                      <a:pt x="31" y="6143"/>
                      <a:pt x="31" y="6143"/>
                    </a:cubicBezTo>
                    <a:cubicBezTo>
                      <a:pt x="31" y="6143"/>
                      <a:pt x="198" y="5681"/>
                      <a:pt x="769" y="4995"/>
                    </a:cubicBezTo>
                    <a:cubicBezTo>
                      <a:pt x="1241" y="4419"/>
                      <a:pt x="2840" y="3884"/>
                      <a:pt x="2103" y="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6" name="Google Shape;2756;p63"/>
              <p:cNvSpPr/>
              <p:nvPr/>
            </p:nvSpPr>
            <p:spPr>
              <a:xfrm>
                <a:off x="1612475" y="2967050"/>
                <a:ext cx="69600" cy="155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238" extrusionOk="0">
                    <a:moveTo>
                      <a:pt x="1376" y="111"/>
                    </a:moveTo>
                    <a:cubicBezTo>
                      <a:pt x="1537" y="381"/>
                      <a:pt x="1678" y="651"/>
                      <a:pt x="1797" y="901"/>
                    </a:cubicBezTo>
                    <a:lnTo>
                      <a:pt x="1626" y="849"/>
                    </a:lnTo>
                    <a:cubicBezTo>
                      <a:pt x="1620" y="847"/>
                      <a:pt x="1615" y="846"/>
                      <a:pt x="1611" y="846"/>
                    </a:cubicBezTo>
                    <a:cubicBezTo>
                      <a:pt x="1567" y="846"/>
                      <a:pt x="1542" y="904"/>
                      <a:pt x="1584" y="937"/>
                    </a:cubicBezTo>
                    <a:lnTo>
                      <a:pt x="1927" y="1196"/>
                    </a:lnTo>
                    <a:cubicBezTo>
                      <a:pt x="1953" y="1259"/>
                      <a:pt x="1979" y="1321"/>
                      <a:pt x="1999" y="1383"/>
                    </a:cubicBezTo>
                    <a:lnTo>
                      <a:pt x="1797" y="1321"/>
                    </a:lnTo>
                    <a:cubicBezTo>
                      <a:pt x="1792" y="1319"/>
                      <a:pt x="1787" y="1319"/>
                      <a:pt x="1782" y="1319"/>
                    </a:cubicBezTo>
                    <a:cubicBezTo>
                      <a:pt x="1739" y="1319"/>
                      <a:pt x="1713" y="1376"/>
                      <a:pt x="1750" y="1404"/>
                    </a:cubicBezTo>
                    <a:lnTo>
                      <a:pt x="2103" y="1669"/>
                    </a:lnTo>
                    <a:cubicBezTo>
                      <a:pt x="2669" y="3439"/>
                      <a:pt x="1807" y="4130"/>
                      <a:pt x="1184" y="4633"/>
                    </a:cubicBezTo>
                    <a:cubicBezTo>
                      <a:pt x="1034" y="4742"/>
                      <a:pt x="894" y="4867"/>
                      <a:pt x="769" y="5007"/>
                    </a:cubicBezTo>
                    <a:cubicBezTo>
                      <a:pt x="593" y="5220"/>
                      <a:pt x="432" y="5443"/>
                      <a:pt x="281" y="5682"/>
                    </a:cubicBezTo>
                    <a:cubicBezTo>
                      <a:pt x="416" y="5262"/>
                      <a:pt x="593" y="4696"/>
                      <a:pt x="691" y="4400"/>
                    </a:cubicBezTo>
                    <a:cubicBezTo>
                      <a:pt x="753" y="4218"/>
                      <a:pt x="696" y="3907"/>
                      <a:pt x="572" y="3424"/>
                    </a:cubicBezTo>
                    <a:lnTo>
                      <a:pt x="743" y="3117"/>
                    </a:lnTo>
                    <a:cubicBezTo>
                      <a:pt x="763" y="3081"/>
                      <a:pt x="733" y="3045"/>
                      <a:pt x="700" y="3045"/>
                    </a:cubicBezTo>
                    <a:cubicBezTo>
                      <a:pt x="690" y="3045"/>
                      <a:pt x="680" y="3048"/>
                      <a:pt x="670" y="3055"/>
                    </a:cubicBezTo>
                    <a:lnTo>
                      <a:pt x="509" y="3195"/>
                    </a:lnTo>
                    <a:lnTo>
                      <a:pt x="504" y="3174"/>
                    </a:lnTo>
                    <a:cubicBezTo>
                      <a:pt x="312" y="2468"/>
                      <a:pt x="105" y="1664"/>
                      <a:pt x="312" y="1248"/>
                    </a:cubicBezTo>
                    <a:cubicBezTo>
                      <a:pt x="629" y="620"/>
                      <a:pt x="1221" y="215"/>
                      <a:pt x="1376" y="111"/>
                    </a:cubicBezTo>
                    <a:close/>
                    <a:moveTo>
                      <a:pt x="1394" y="0"/>
                    </a:moveTo>
                    <a:cubicBezTo>
                      <a:pt x="1386" y="0"/>
                      <a:pt x="1378" y="2"/>
                      <a:pt x="1371" y="8"/>
                    </a:cubicBezTo>
                    <a:cubicBezTo>
                      <a:pt x="1340" y="23"/>
                      <a:pt x="603" y="454"/>
                      <a:pt x="224" y="1207"/>
                    </a:cubicBezTo>
                    <a:cubicBezTo>
                      <a:pt x="1" y="1653"/>
                      <a:pt x="214" y="2479"/>
                      <a:pt x="411" y="3200"/>
                    </a:cubicBezTo>
                    <a:lnTo>
                      <a:pt x="437" y="3294"/>
                    </a:lnTo>
                    <a:cubicBezTo>
                      <a:pt x="437" y="3309"/>
                      <a:pt x="452" y="3325"/>
                      <a:pt x="468" y="3330"/>
                    </a:cubicBezTo>
                    <a:cubicBezTo>
                      <a:pt x="472" y="3332"/>
                      <a:pt x="476" y="3332"/>
                      <a:pt x="480" y="3332"/>
                    </a:cubicBezTo>
                    <a:cubicBezTo>
                      <a:pt x="492" y="3332"/>
                      <a:pt x="503" y="3327"/>
                      <a:pt x="515" y="3320"/>
                    </a:cubicBezTo>
                    <a:lnTo>
                      <a:pt x="525" y="3315"/>
                    </a:lnTo>
                    <a:lnTo>
                      <a:pt x="473" y="3398"/>
                    </a:lnTo>
                    <a:cubicBezTo>
                      <a:pt x="468" y="3408"/>
                      <a:pt x="468" y="3418"/>
                      <a:pt x="473" y="3434"/>
                    </a:cubicBezTo>
                    <a:cubicBezTo>
                      <a:pt x="567" y="3792"/>
                      <a:pt x="660" y="4192"/>
                      <a:pt x="603" y="4374"/>
                    </a:cubicBezTo>
                    <a:cubicBezTo>
                      <a:pt x="432" y="4877"/>
                      <a:pt x="32" y="6160"/>
                      <a:pt x="27" y="6175"/>
                    </a:cubicBezTo>
                    <a:cubicBezTo>
                      <a:pt x="16" y="6201"/>
                      <a:pt x="32" y="6227"/>
                      <a:pt x="58" y="6238"/>
                    </a:cubicBezTo>
                    <a:lnTo>
                      <a:pt x="73" y="6238"/>
                    </a:lnTo>
                    <a:cubicBezTo>
                      <a:pt x="89" y="6232"/>
                      <a:pt x="105" y="6222"/>
                      <a:pt x="115" y="6206"/>
                    </a:cubicBezTo>
                    <a:cubicBezTo>
                      <a:pt x="115" y="6201"/>
                      <a:pt x="291" y="5744"/>
                      <a:pt x="842" y="5069"/>
                    </a:cubicBezTo>
                    <a:cubicBezTo>
                      <a:pt x="966" y="4940"/>
                      <a:pt x="1101" y="4820"/>
                      <a:pt x="1242" y="4711"/>
                    </a:cubicBezTo>
                    <a:cubicBezTo>
                      <a:pt x="1854" y="4218"/>
                      <a:pt x="2783" y="3476"/>
                      <a:pt x="2186" y="1627"/>
                    </a:cubicBezTo>
                    <a:cubicBezTo>
                      <a:pt x="2186" y="1617"/>
                      <a:pt x="2181" y="1612"/>
                      <a:pt x="2171" y="1607"/>
                    </a:cubicBezTo>
                    <a:lnTo>
                      <a:pt x="2025" y="1498"/>
                    </a:lnTo>
                    <a:lnTo>
                      <a:pt x="2067" y="1508"/>
                    </a:lnTo>
                    <a:cubicBezTo>
                      <a:pt x="2071" y="1509"/>
                      <a:pt x="2075" y="1510"/>
                      <a:pt x="2080" y="1510"/>
                    </a:cubicBezTo>
                    <a:cubicBezTo>
                      <a:pt x="2111" y="1510"/>
                      <a:pt x="2138" y="1477"/>
                      <a:pt x="2124" y="1440"/>
                    </a:cubicBezTo>
                    <a:cubicBezTo>
                      <a:pt x="2093" y="1347"/>
                      <a:pt x="2051" y="1248"/>
                      <a:pt x="2010" y="1150"/>
                    </a:cubicBezTo>
                    <a:cubicBezTo>
                      <a:pt x="2005" y="1139"/>
                      <a:pt x="1999" y="1134"/>
                      <a:pt x="1994" y="1129"/>
                    </a:cubicBezTo>
                    <a:lnTo>
                      <a:pt x="1854" y="1025"/>
                    </a:lnTo>
                    <a:lnTo>
                      <a:pt x="1870" y="1030"/>
                    </a:lnTo>
                    <a:cubicBezTo>
                      <a:pt x="1875" y="1032"/>
                      <a:pt x="1880" y="1032"/>
                      <a:pt x="1885" y="1032"/>
                    </a:cubicBezTo>
                    <a:cubicBezTo>
                      <a:pt x="1900" y="1032"/>
                      <a:pt x="1914" y="1026"/>
                      <a:pt x="1922" y="1015"/>
                    </a:cubicBezTo>
                    <a:cubicBezTo>
                      <a:pt x="1932" y="999"/>
                      <a:pt x="1937" y="978"/>
                      <a:pt x="1932" y="963"/>
                    </a:cubicBezTo>
                    <a:cubicBezTo>
                      <a:pt x="1781" y="641"/>
                      <a:pt x="1615" y="324"/>
                      <a:pt x="1434" y="23"/>
                    </a:cubicBezTo>
                    <a:cubicBezTo>
                      <a:pt x="1427" y="9"/>
                      <a:pt x="1411" y="0"/>
                      <a:pt x="1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7" name="Google Shape;2757;p63"/>
              <p:cNvSpPr/>
              <p:nvPr/>
            </p:nvSpPr>
            <p:spPr>
              <a:xfrm>
                <a:off x="1634025" y="2966975"/>
                <a:ext cx="19625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4331" extrusionOk="0">
                    <a:moveTo>
                      <a:pt x="535" y="0"/>
                    </a:moveTo>
                    <a:cubicBezTo>
                      <a:pt x="509" y="0"/>
                      <a:pt x="489" y="21"/>
                      <a:pt x="483" y="47"/>
                    </a:cubicBezTo>
                    <a:cubicBezTo>
                      <a:pt x="483" y="62"/>
                      <a:pt x="452" y="1599"/>
                      <a:pt x="566" y="2778"/>
                    </a:cubicBezTo>
                    <a:cubicBezTo>
                      <a:pt x="681" y="3920"/>
                      <a:pt x="63" y="4221"/>
                      <a:pt x="37" y="4237"/>
                    </a:cubicBezTo>
                    <a:cubicBezTo>
                      <a:pt x="11" y="4247"/>
                      <a:pt x="1" y="4278"/>
                      <a:pt x="11" y="4299"/>
                    </a:cubicBezTo>
                    <a:cubicBezTo>
                      <a:pt x="21" y="4320"/>
                      <a:pt x="37" y="4330"/>
                      <a:pt x="58" y="4330"/>
                    </a:cubicBezTo>
                    <a:lnTo>
                      <a:pt x="78" y="4330"/>
                    </a:lnTo>
                    <a:cubicBezTo>
                      <a:pt x="104" y="4309"/>
                      <a:pt x="784" y="3982"/>
                      <a:pt x="665" y="2773"/>
                    </a:cubicBezTo>
                    <a:cubicBezTo>
                      <a:pt x="551" y="1594"/>
                      <a:pt x="582" y="68"/>
                      <a:pt x="582" y="52"/>
                    </a:cubicBezTo>
                    <a:cubicBezTo>
                      <a:pt x="582" y="26"/>
                      <a:pt x="561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8" name="Google Shape;2758;p63"/>
              <p:cNvSpPr/>
              <p:nvPr/>
            </p:nvSpPr>
            <p:spPr>
              <a:xfrm>
                <a:off x="1916575" y="2911150"/>
                <a:ext cx="117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787" extrusionOk="0">
                    <a:moveTo>
                      <a:pt x="89" y="1"/>
                    </a:moveTo>
                    <a:lnTo>
                      <a:pt x="1" y="32"/>
                    </a:lnTo>
                    <a:cubicBezTo>
                      <a:pt x="1" y="42"/>
                      <a:pt x="364" y="1122"/>
                      <a:pt x="375" y="1787"/>
                    </a:cubicBezTo>
                    <a:lnTo>
                      <a:pt x="468" y="1787"/>
                    </a:lnTo>
                    <a:cubicBezTo>
                      <a:pt x="463" y="1107"/>
                      <a:pt x="105" y="42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9" name="Google Shape;2759;p63"/>
              <p:cNvSpPr/>
              <p:nvPr/>
            </p:nvSpPr>
            <p:spPr>
              <a:xfrm>
                <a:off x="19212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0" name="Google Shape;2760;p63"/>
              <p:cNvSpPr/>
              <p:nvPr/>
            </p:nvSpPr>
            <p:spPr>
              <a:xfrm>
                <a:off x="19215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1" name="Google Shape;2761;p63"/>
              <p:cNvSpPr/>
              <p:nvPr/>
            </p:nvSpPr>
            <p:spPr>
              <a:xfrm>
                <a:off x="19216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2" name="Google Shape;2762;p63"/>
              <p:cNvSpPr/>
              <p:nvPr/>
            </p:nvSpPr>
            <p:spPr>
              <a:xfrm>
                <a:off x="19219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3" name="Google Shape;2763;p63"/>
              <p:cNvSpPr/>
              <p:nvPr/>
            </p:nvSpPr>
            <p:spPr>
              <a:xfrm>
                <a:off x="19220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4" name="Google Shape;2764;p63"/>
              <p:cNvSpPr/>
              <p:nvPr/>
            </p:nvSpPr>
            <p:spPr>
              <a:xfrm>
                <a:off x="19223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5" name="Google Shape;2765;p63"/>
              <p:cNvSpPr/>
              <p:nvPr/>
            </p:nvSpPr>
            <p:spPr>
              <a:xfrm>
                <a:off x="19224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6" name="Google Shape;2766;p63"/>
              <p:cNvSpPr/>
              <p:nvPr/>
            </p:nvSpPr>
            <p:spPr>
              <a:xfrm>
                <a:off x="19226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7" name="Google Shape;2767;p63"/>
              <p:cNvSpPr/>
              <p:nvPr/>
            </p:nvSpPr>
            <p:spPr>
              <a:xfrm>
                <a:off x="19229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8" name="Google Shape;2768;p63"/>
              <p:cNvSpPr/>
              <p:nvPr/>
            </p:nvSpPr>
            <p:spPr>
              <a:xfrm>
                <a:off x="1923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9" name="Google Shape;2769;p63"/>
              <p:cNvSpPr/>
              <p:nvPr/>
            </p:nvSpPr>
            <p:spPr>
              <a:xfrm>
                <a:off x="19233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0" name="Google Shape;2770;p63"/>
              <p:cNvSpPr/>
              <p:nvPr/>
            </p:nvSpPr>
            <p:spPr>
              <a:xfrm>
                <a:off x="19234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1" name="Google Shape;2771;p63"/>
              <p:cNvSpPr/>
              <p:nvPr/>
            </p:nvSpPr>
            <p:spPr>
              <a:xfrm>
                <a:off x="19237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2" name="Google Shape;2772;p63"/>
              <p:cNvSpPr/>
              <p:nvPr/>
            </p:nvSpPr>
            <p:spPr>
              <a:xfrm>
                <a:off x="19239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3" name="Google Shape;2773;p63"/>
              <p:cNvSpPr/>
              <p:nvPr/>
            </p:nvSpPr>
            <p:spPr>
              <a:xfrm>
                <a:off x="19241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4" name="Google Shape;2774;p63"/>
              <p:cNvSpPr/>
              <p:nvPr/>
            </p:nvSpPr>
            <p:spPr>
              <a:xfrm>
                <a:off x="19243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5" name="Google Shape;2775;p63"/>
              <p:cNvSpPr/>
              <p:nvPr/>
            </p:nvSpPr>
            <p:spPr>
              <a:xfrm>
                <a:off x="19245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6" name="Google Shape;2776;p63"/>
              <p:cNvSpPr/>
              <p:nvPr/>
            </p:nvSpPr>
            <p:spPr>
              <a:xfrm>
                <a:off x="19247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7" name="Google Shape;2777;p63"/>
              <p:cNvSpPr/>
              <p:nvPr/>
            </p:nvSpPr>
            <p:spPr>
              <a:xfrm>
                <a:off x="19250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8" name="Google Shape;2778;p63"/>
              <p:cNvSpPr/>
              <p:nvPr/>
            </p:nvSpPr>
            <p:spPr>
              <a:xfrm>
                <a:off x="19251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9" name="Google Shape;2779;p63"/>
              <p:cNvSpPr/>
              <p:nvPr/>
            </p:nvSpPr>
            <p:spPr>
              <a:xfrm>
                <a:off x="192540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0" name="Google Shape;2780;p63"/>
              <p:cNvSpPr/>
              <p:nvPr/>
            </p:nvSpPr>
            <p:spPr>
              <a:xfrm>
                <a:off x="19256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1" name="Google Shape;2781;p63"/>
              <p:cNvSpPr/>
              <p:nvPr/>
            </p:nvSpPr>
            <p:spPr>
              <a:xfrm>
                <a:off x="19258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2" name="Google Shape;2782;p63"/>
              <p:cNvSpPr/>
              <p:nvPr/>
            </p:nvSpPr>
            <p:spPr>
              <a:xfrm>
                <a:off x="19260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3" name="Google Shape;2783;p63"/>
              <p:cNvSpPr/>
              <p:nvPr/>
            </p:nvSpPr>
            <p:spPr>
              <a:xfrm>
                <a:off x="19261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4" name="Google Shape;2784;p63"/>
              <p:cNvSpPr/>
              <p:nvPr/>
            </p:nvSpPr>
            <p:spPr>
              <a:xfrm>
                <a:off x="19264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5" name="Google Shape;2785;p63"/>
              <p:cNvSpPr/>
              <p:nvPr/>
            </p:nvSpPr>
            <p:spPr>
              <a:xfrm>
                <a:off x="19267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6" name="Google Shape;2786;p63"/>
              <p:cNvSpPr/>
              <p:nvPr/>
            </p:nvSpPr>
            <p:spPr>
              <a:xfrm>
                <a:off x="19268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7" name="Google Shape;2787;p63"/>
              <p:cNvSpPr/>
              <p:nvPr/>
            </p:nvSpPr>
            <p:spPr>
              <a:xfrm>
                <a:off x="19271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8" name="Google Shape;2788;p63"/>
              <p:cNvSpPr/>
              <p:nvPr/>
            </p:nvSpPr>
            <p:spPr>
              <a:xfrm>
                <a:off x="19272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9" name="Google Shape;2789;p63"/>
              <p:cNvSpPr/>
              <p:nvPr/>
            </p:nvSpPr>
            <p:spPr>
              <a:xfrm>
                <a:off x="19274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0" name="Google Shape;2790;p63"/>
              <p:cNvSpPr/>
              <p:nvPr/>
            </p:nvSpPr>
            <p:spPr>
              <a:xfrm>
                <a:off x="19277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1" name="Google Shape;2791;p63"/>
              <p:cNvSpPr/>
              <p:nvPr/>
            </p:nvSpPr>
            <p:spPr>
              <a:xfrm>
                <a:off x="19278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2" name="Google Shape;2792;p63"/>
              <p:cNvSpPr/>
              <p:nvPr/>
            </p:nvSpPr>
            <p:spPr>
              <a:xfrm>
                <a:off x="192812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3" name="Google Shape;2793;p63"/>
              <p:cNvSpPr/>
              <p:nvPr/>
            </p:nvSpPr>
            <p:spPr>
              <a:xfrm>
                <a:off x="19284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5" y="49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4" name="Google Shape;2794;p63"/>
              <p:cNvSpPr/>
              <p:nvPr/>
            </p:nvSpPr>
            <p:spPr>
              <a:xfrm>
                <a:off x="19285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5" name="Google Shape;2795;p63"/>
              <p:cNvSpPr/>
              <p:nvPr/>
            </p:nvSpPr>
            <p:spPr>
              <a:xfrm>
                <a:off x="192877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6" name="Google Shape;2796;p63"/>
              <p:cNvSpPr/>
              <p:nvPr/>
            </p:nvSpPr>
            <p:spPr>
              <a:xfrm>
                <a:off x="19289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7" name="Google Shape;2797;p63"/>
              <p:cNvSpPr/>
              <p:nvPr/>
            </p:nvSpPr>
            <p:spPr>
              <a:xfrm>
                <a:off x="19291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8" name="Google Shape;2798;p63"/>
              <p:cNvSpPr/>
              <p:nvPr/>
            </p:nvSpPr>
            <p:spPr>
              <a:xfrm>
                <a:off x="19293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9" name="Google Shape;2799;p63"/>
              <p:cNvSpPr/>
              <p:nvPr/>
            </p:nvSpPr>
            <p:spPr>
              <a:xfrm>
                <a:off x="1929550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0" name="Google Shape;2800;p63"/>
              <p:cNvSpPr/>
              <p:nvPr/>
            </p:nvSpPr>
            <p:spPr>
              <a:xfrm>
                <a:off x="1929825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1" name="Google Shape;2801;p63"/>
              <p:cNvSpPr/>
              <p:nvPr/>
            </p:nvSpPr>
            <p:spPr>
              <a:xfrm>
                <a:off x="19299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2" name="Google Shape;2802;p63"/>
              <p:cNvSpPr/>
              <p:nvPr/>
            </p:nvSpPr>
            <p:spPr>
              <a:xfrm>
                <a:off x="19302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3" name="Google Shape;2803;p63"/>
              <p:cNvSpPr/>
              <p:nvPr/>
            </p:nvSpPr>
            <p:spPr>
              <a:xfrm>
                <a:off x="19303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4" name="Google Shape;2804;p63"/>
              <p:cNvSpPr/>
              <p:nvPr/>
            </p:nvSpPr>
            <p:spPr>
              <a:xfrm>
                <a:off x="19306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5" name="Google Shape;2805;p63"/>
              <p:cNvSpPr/>
              <p:nvPr/>
            </p:nvSpPr>
            <p:spPr>
              <a:xfrm>
                <a:off x="193085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6" name="Google Shape;2806;p63"/>
              <p:cNvSpPr/>
              <p:nvPr/>
            </p:nvSpPr>
            <p:spPr>
              <a:xfrm>
                <a:off x="193100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7" name="Google Shape;2807;p63"/>
              <p:cNvSpPr/>
              <p:nvPr/>
            </p:nvSpPr>
            <p:spPr>
              <a:xfrm>
                <a:off x="19312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8" name="Google Shape;2808;p63"/>
              <p:cNvSpPr/>
              <p:nvPr/>
            </p:nvSpPr>
            <p:spPr>
              <a:xfrm>
                <a:off x="1931500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9" name="Google Shape;2809;p63"/>
              <p:cNvSpPr/>
              <p:nvPr/>
            </p:nvSpPr>
            <p:spPr>
              <a:xfrm>
                <a:off x="1931650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0" y="49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0" name="Google Shape;2810;p63"/>
              <p:cNvSpPr/>
              <p:nvPr/>
            </p:nvSpPr>
            <p:spPr>
              <a:xfrm>
                <a:off x="193190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1" name="Google Shape;2811;p63"/>
              <p:cNvSpPr/>
              <p:nvPr/>
            </p:nvSpPr>
            <p:spPr>
              <a:xfrm>
                <a:off x="19320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2" name="Google Shape;2812;p63"/>
              <p:cNvSpPr/>
              <p:nvPr/>
            </p:nvSpPr>
            <p:spPr>
              <a:xfrm>
                <a:off x="1932275" y="2955550"/>
                <a:ext cx="3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3" name="Google Shape;2813;p63"/>
              <p:cNvSpPr/>
              <p:nvPr/>
            </p:nvSpPr>
            <p:spPr>
              <a:xfrm>
                <a:off x="1932550" y="2955550"/>
                <a:ext cx="1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4" name="Google Shape;2814;p63"/>
              <p:cNvSpPr/>
              <p:nvPr/>
            </p:nvSpPr>
            <p:spPr>
              <a:xfrm>
                <a:off x="19326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5" name="Google Shape;2815;p63"/>
              <p:cNvSpPr/>
              <p:nvPr/>
            </p:nvSpPr>
            <p:spPr>
              <a:xfrm>
                <a:off x="1932925" y="2955550"/>
                <a:ext cx="1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6" y="4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6" name="Google Shape;2816;p63"/>
              <p:cNvSpPr/>
              <p:nvPr/>
            </p:nvSpPr>
            <p:spPr>
              <a:xfrm>
                <a:off x="193307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0" y="0"/>
                    </a:moveTo>
                    <a:lnTo>
                      <a:pt x="0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7" name="Google Shape;2817;p63"/>
              <p:cNvSpPr/>
              <p:nvPr/>
            </p:nvSpPr>
            <p:spPr>
              <a:xfrm>
                <a:off x="1933325" y="2955550"/>
                <a:ext cx="27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499" extrusionOk="0">
                    <a:moveTo>
                      <a:pt x="1" y="0"/>
                    </a:moveTo>
                    <a:lnTo>
                      <a:pt x="1" y="499"/>
                    </a:lnTo>
                    <a:lnTo>
                      <a:pt x="11" y="49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8" name="Google Shape;2818;p63"/>
              <p:cNvSpPr/>
              <p:nvPr/>
            </p:nvSpPr>
            <p:spPr>
              <a:xfrm>
                <a:off x="1920075" y="2954500"/>
                <a:ext cx="1687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83" extrusionOk="0">
                    <a:moveTo>
                      <a:pt x="288" y="99"/>
                    </a:moveTo>
                    <a:cubicBezTo>
                      <a:pt x="455" y="99"/>
                      <a:pt x="545" y="298"/>
                      <a:pt x="432" y="421"/>
                    </a:cubicBezTo>
                    <a:cubicBezTo>
                      <a:pt x="401" y="463"/>
                      <a:pt x="354" y="484"/>
                      <a:pt x="302" y="489"/>
                    </a:cubicBezTo>
                    <a:cubicBezTo>
                      <a:pt x="198" y="489"/>
                      <a:pt x="110" y="406"/>
                      <a:pt x="105" y="302"/>
                    </a:cubicBezTo>
                    <a:cubicBezTo>
                      <a:pt x="100" y="250"/>
                      <a:pt x="120" y="203"/>
                      <a:pt x="152" y="162"/>
                    </a:cubicBezTo>
                    <a:cubicBezTo>
                      <a:pt x="188" y="125"/>
                      <a:pt x="235" y="99"/>
                      <a:pt x="281" y="99"/>
                    </a:cubicBezTo>
                    <a:cubicBezTo>
                      <a:pt x="283" y="99"/>
                      <a:pt x="286" y="99"/>
                      <a:pt x="288" y="99"/>
                    </a:cubicBezTo>
                    <a:close/>
                    <a:moveTo>
                      <a:pt x="288" y="1"/>
                    </a:moveTo>
                    <a:cubicBezTo>
                      <a:pt x="286" y="1"/>
                      <a:pt x="283" y="1"/>
                      <a:pt x="281" y="1"/>
                    </a:cubicBezTo>
                    <a:cubicBezTo>
                      <a:pt x="203" y="6"/>
                      <a:pt x="131" y="42"/>
                      <a:pt x="79" y="99"/>
                    </a:cubicBezTo>
                    <a:cubicBezTo>
                      <a:pt x="27" y="157"/>
                      <a:pt x="1" y="229"/>
                      <a:pt x="6" y="307"/>
                    </a:cubicBezTo>
                    <a:cubicBezTo>
                      <a:pt x="11" y="463"/>
                      <a:pt x="141" y="582"/>
                      <a:pt x="292" y="582"/>
                    </a:cubicBezTo>
                    <a:lnTo>
                      <a:pt x="307" y="582"/>
                    </a:lnTo>
                    <a:cubicBezTo>
                      <a:pt x="385" y="582"/>
                      <a:pt x="458" y="546"/>
                      <a:pt x="505" y="489"/>
                    </a:cubicBezTo>
                    <a:cubicBezTo>
                      <a:pt x="674" y="298"/>
                      <a:pt x="538" y="1"/>
                      <a:pt x="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9" name="Google Shape;2819;p63"/>
              <p:cNvSpPr/>
              <p:nvPr/>
            </p:nvSpPr>
            <p:spPr>
              <a:xfrm>
                <a:off x="1929950" y="2963325"/>
                <a:ext cx="175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417" extrusionOk="0">
                    <a:moveTo>
                      <a:pt x="626" y="1"/>
                    </a:moveTo>
                    <a:cubicBezTo>
                      <a:pt x="618" y="1"/>
                      <a:pt x="611" y="2"/>
                      <a:pt x="603" y="6"/>
                    </a:cubicBezTo>
                    <a:cubicBezTo>
                      <a:pt x="532" y="53"/>
                      <a:pt x="352" y="142"/>
                      <a:pt x="205" y="142"/>
                    </a:cubicBezTo>
                    <a:cubicBezTo>
                      <a:pt x="158" y="142"/>
                      <a:pt x="114" y="133"/>
                      <a:pt x="78" y="110"/>
                    </a:cubicBezTo>
                    <a:cubicBezTo>
                      <a:pt x="71" y="106"/>
                      <a:pt x="64" y="105"/>
                      <a:pt x="56" y="105"/>
                    </a:cubicBezTo>
                    <a:cubicBezTo>
                      <a:pt x="41" y="105"/>
                      <a:pt x="26" y="112"/>
                      <a:pt x="16" y="125"/>
                    </a:cubicBezTo>
                    <a:cubicBezTo>
                      <a:pt x="1" y="146"/>
                      <a:pt x="6" y="172"/>
                      <a:pt x="26" y="188"/>
                    </a:cubicBezTo>
                    <a:cubicBezTo>
                      <a:pt x="58" y="214"/>
                      <a:pt x="317" y="416"/>
                      <a:pt x="494" y="416"/>
                    </a:cubicBezTo>
                    <a:lnTo>
                      <a:pt x="525" y="416"/>
                    </a:lnTo>
                    <a:cubicBezTo>
                      <a:pt x="593" y="411"/>
                      <a:pt x="584" y="321"/>
                      <a:pt x="524" y="321"/>
                    </a:cubicBezTo>
                    <a:cubicBezTo>
                      <a:pt x="519" y="321"/>
                      <a:pt x="514" y="322"/>
                      <a:pt x="509" y="323"/>
                    </a:cubicBezTo>
                    <a:cubicBezTo>
                      <a:pt x="506" y="323"/>
                      <a:pt x="502" y="323"/>
                      <a:pt x="498" y="323"/>
                    </a:cubicBezTo>
                    <a:cubicBezTo>
                      <a:pt x="440" y="323"/>
                      <a:pt x="353" y="288"/>
                      <a:pt x="265" y="234"/>
                    </a:cubicBezTo>
                    <a:cubicBezTo>
                      <a:pt x="405" y="214"/>
                      <a:pt x="535" y="162"/>
                      <a:pt x="655" y="89"/>
                    </a:cubicBezTo>
                    <a:cubicBezTo>
                      <a:pt x="699" y="62"/>
                      <a:pt x="671" y="1"/>
                      <a:pt x="6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0" name="Google Shape;2820;p63"/>
              <p:cNvSpPr/>
              <p:nvPr/>
            </p:nvSpPr>
            <p:spPr>
              <a:xfrm>
                <a:off x="1918925" y="2969300"/>
                <a:ext cx="105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70" extrusionOk="0">
                    <a:moveTo>
                      <a:pt x="421" y="1"/>
                    </a:moveTo>
                    <a:lnTo>
                      <a:pt x="0" y="136"/>
                    </a:lnTo>
                    <a:cubicBezTo>
                      <a:pt x="40" y="160"/>
                      <a:pt x="81" y="169"/>
                      <a:pt x="120" y="169"/>
                    </a:cubicBezTo>
                    <a:cubicBezTo>
                      <a:pt x="282" y="169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1" name="Google Shape;2821;p63"/>
              <p:cNvSpPr/>
              <p:nvPr/>
            </p:nvSpPr>
            <p:spPr>
              <a:xfrm>
                <a:off x="1917500" y="2968075"/>
                <a:ext cx="132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68" extrusionOk="0">
                    <a:moveTo>
                      <a:pt x="473" y="0"/>
                    </a:moveTo>
                    <a:cubicBezTo>
                      <a:pt x="459" y="0"/>
                      <a:pt x="445" y="7"/>
                      <a:pt x="436" y="18"/>
                    </a:cubicBezTo>
                    <a:cubicBezTo>
                      <a:pt x="436" y="18"/>
                      <a:pt x="307" y="168"/>
                      <a:pt x="169" y="168"/>
                    </a:cubicBezTo>
                    <a:cubicBezTo>
                      <a:pt x="139" y="168"/>
                      <a:pt x="108" y="161"/>
                      <a:pt x="78" y="143"/>
                    </a:cubicBezTo>
                    <a:cubicBezTo>
                      <a:pt x="69" y="140"/>
                      <a:pt x="61" y="138"/>
                      <a:pt x="52" y="138"/>
                    </a:cubicBezTo>
                    <a:cubicBezTo>
                      <a:pt x="36" y="138"/>
                      <a:pt x="21" y="145"/>
                      <a:pt x="11" y="159"/>
                    </a:cubicBezTo>
                    <a:cubicBezTo>
                      <a:pt x="0" y="185"/>
                      <a:pt x="5" y="211"/>
                      <a:pt x="31" y="226"/>
                    </a:cubicBezTo>
                    <a:cubicBezTo>
                      <a:pt x="73" y="252"/>
                      <a:pt x="125" y="268"/>
                      <a:pt x="171" y="268"/>
                    </a:cubicBezTo>
                    <a:cubicBezTo>
                      <a:pt x="353" y="268"/>
                      <a:pt x="504" y="86"/>
                      <a:pt x="509" y="81"/>
                    </a:cubicBezTo>
                    <a:cubicBezTo>
                      <a:pt x="530" y="60"/>
                      <a:pt x="524" y="29"/>
                      <a:pt x="504" y="13"/>
                    </a:cubicBezTo>
                    <a:cubicBezTo>
                      <a:pt x="495" y="4"/>
                      <a:pt x="484" y="0"/>
                      <a:pt x="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2" name="Google Shape;2822;p63"/>
              <p:cNvSpPr/>
              <p:nvPr/>
            </p:nvSpPr>
            <p:spPr>
              <a:xfrm>
                <a:off x="18932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485" y="1"/>
                    </a:moveTo>
                    <a:cubicBezTo>
                      <a:pt x="1303" y="302"/>
                      <a:pt x="1142" y="614"/>
                      <a:pt x="997" y="935"/>
                    </a:cubicBezTo>
                    <a:lnTo>
                      <a:pt x="1272" y="852"/>
                    </a:lnTo>
                    <a:lnTo>
                      <a:pt x="914" y="1122"/>
                    </a:lnTo>
                    <a:cubicBezTo>
                      <a:pt x="872" y="1221"/>
                      <a:pt x="836" y="1320"/>
                      <a:pt x="800" y="1413"/>
                    </a:cubicBezTo>
                    <a:lnTo>
                      <a:pt x="1101" y="1325"/>
                    </a:lnTo>
                    <a:lnTo>
                      <a:pt x="738" y="1600"/>
                    </a:lnTo>
                    <a:cubicBezTo>
                      <a:pt x="0" y="3884"/>
                      <a:pt x="1599" y="4419"/>
                      <a:pt x="2072" y="4995"/>
                    </a:cubicBezTo>
                    <a:cubicBezTo>
                      <a:pt x="2638" y="5681"/>
                      <a:pt x="2809" y="6143"/>
                      <a:pt x="2809" y="6143"/>
                    </a:cubicBezTo>
                    <a:cubicBezTo>
                      <a:pt x="2809" y="6143"/>
                      <a:pt x="2404" y="4855"/>
                      <a:pt x="2233" y="4341"/>
                    </a:cubicBezTo>
                    <a:cubicBezTo>
                      <a:pt x="2176" y="4159"/>
                      <a:pt x="2253" y="3796"/>
                      <a:pt x="2363" y="3375"/>
                    </a:cubicBezTo>
                    <a:lnTo>
                      <a:pt x="2181" y="3048"/>
                    </a:lnTo>
                    <a:lnTo>
                      <a:pt x="2181" y="3048"/>
                    </a:lnTo>
                    <a:lnTo>
                      <a:pt x="2399" y="3235"/>
                    </a:lnTo>
                    <a:cubicBezTo>
                      <a:pt x="2591" y="2503"/>
                      <a:pt x="2840" y="1636"/>
                      <a:pt x="2612" y="1185"/>
                    </a:cubicBezTo>
                    <a:cubicBezTo>
                      <a:pt x="2233" y="437"/>
                      <a:pt x="1485" y="1"/>
                      <a:pt x="14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3" name="Google Shape;2823;p63"/>
              <p:cNvSpPr/>
              <p:nvPr/>
            </p:nvSpPr>
            <p:spPr>
              <a:xfrm>
                <a:off x="1893225" y="2968125"/>
                <a:ext cx="710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6143" extrusionOk="0">
                    <a:moveTo>
                      <a:pt x="1101" y="1325"/>
                    </a:moveTo>
                    <a:lnTo>
                      <a:pt x="800" y="1413"/>
                    </a:lnTo>
                    <a:cubicBezTo>
                      <a:pt x="836" y="1320"/>
                      <a:pt x="872" y="1221"/>
                      <a:pt x="914" y="1122"/>
                    </a:cubicBezTo>
                    <a:lnTo>
                      <a:pt x="1272" y="852"/>
                    </a:lnTo>
                    <a:lnTo>
                      <a:pt x="997" y="935"/>
                    </a:lnTo>
                    <a:cubicBezTo>
                      <a:pt x="1142" y="614"/>
                      <a:pt x="1303" y="302"/>
                      <a:pt x="1485" y="1"/>
                    </a:cubicBezTo>
                    <a:cubicBezTo>
                      <a:pt x="1485" y="1"/>
                      <a:pt x="2233" y="437"/>
                      <a:pt x="2612" y="1185"/>
                    </a:cubicBezTo>
                    <a:cubicBezTo>
                      <a:pt x="2840" y="1636"/>
                      <a:pt x="2591" y="2503"/>
                      <a:pt x="2399" y="3235"/>
                    </a:cubicBezTo>
                    <a:lnTo>
                      <a:pt x="2181" y="3048"/>
                    </a:lnTo>
                    <a:lnTo>
                      <a:pt x="2363" y="3375"/>
                    </a:lnTo>
                    <a:cubicBezTo>
                      <a:pt x="2253" y="3796"/>
                      <a:pt x="2176" y="4159"/>
                      <a:pt x="2233" y="4341"/>
                    </a:cubicBezTo>
                    <a:cubicBezTo>
                      <a:pt x="2404" y="4855"/>
                      <a:pt x="2809" y="6143"/>
                      <a:pt x="2809" y="6143"/>
                    </a:cubicBezTo>
                    <a:cubicBezTo>
                      <a:pt x="2809" y="6143"/>
                      <a:pt x="2638" y="5681"/>
                      <a:pt x="2072" y="4995"/>
                    </a:cubicBezTo>
                    <a:cubicBezTo>
                      <a:pt x="1599" y="4419"/>
                      <a:pt x="0" y="3884"/>
                      <a:pt x="738" y="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4" name="Google Shape;2824;p63"/>
              <p:cNvSpPr/>
              <p:nvPr/>
            </p:nvSpPr>
            <p:spPr>
              <a:xfrm>
                <a:off x="1895675" y="2966900"/>
                <a:ext cx="69600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244" extrusionOk="0">
                    <a:moveTo>
                      <a:pt x="1408" y="117"/>
                    </a:moveTo>
                    <a:cubicBezTo>
                      <a:pt x="1569" y="221"/>
                      <a:pt x="2161" y="626"/>
                      <a:pt x="2477" y="1254"/>
                    </a:cubicBezTo>
                    <a:cubicBezTo>
                      <a:pt x="2685" y="1670"/>
                      <a:pt x="2467" y="2474"/>
                      <a:pt x="2280" y="3180"/>
                    </a:cubicBezTo>
                    <a:lnTo>
                      <a:pt x="2275" y="3201"/>
                    </a:lnTo>
                    <a:lnTo>
                      <a:pt x="2114" y="3061"/>
                    </a:lnTo>
                    <a:cubicBezTo>
                      <a:pt x="2105" y="3054"/>
                      <a:pt x="2094" y="3051"/>
                      <a:pt x="2085" y="3051"/>
                    </a:cubicBezTo>
                    <a:cubicBezTo>
                      <a:pt x="2051" y="3051"/>
                      <a:pt x="2021" y="3087"/>
                      <a:pt x="2041" y="3123"/>
                    </a:cubicBezTo>
                    <a:lnTo>
                      <a:pt x="2218" y="3430"/>
                    </a:lnTo>
                    <a:cubicBezTo>
                      <a:pt x="2093" y="3913"/>
                      <a:pt x="2031" y="4224"/>
                      <a:pt x="2093" y="4406"/>
                    </a:cubicBezTo>
                    <a:cubicBezTo>
                      <a:pt x="2192" y="4702"/>
                      <a:pt x="2374" y="5268"/>
                      <a:pt x="2503" y="5688"/>
                    </a:cubicBezTo>
                    <a:cubicBezTo>
                      <a:pt x="2358" y="5449"/>
                      <a:pt x="2192" y="5226"/>
                      <a:pt x="2015" y="5013"/>
                    </a:cubicBezTo>
                    <a:cubicBezTo>
                      <a:pt x="1891" y="4873"/>
                      <a:pt x="1751" y="4748"/>
                      <a:pt x="1600" y="4639"/>
                    </a:cubicBezTo>
                    <a:cubicBezTo>
                      <a:pt x="977" y="4136"/>
                      <a:pt x="120" y="3445"/>
                      <a:pt x="686" y="1675"/>
                    </a:cubicBezTo>
                    <a:lnTo>
                      <a:pt x="1034" y="1410"/>
                    </a:lnTo>
                    <a:cubicBezTo>
                      <a:pt x="1071" y="1382"/>
                      <a:pt x="1050" y="1325"/>
                      <a:pt x="1008" y="1325"/>
                    </a:cubicBezTo>
                    <a:cubicBezTo>
                      <a:pt x="1003" y="1325"/>
                      <a:pt x="998" y="1325"/>
                      <a:pt x="993" y="1327"/>
                    </a:cubicBezTo>
                    <a:lnTo>
                      <a:pt x="790" y="1389"/>
                    </a:lnTo>
                    <a:cubicBezTo>
                      <a:pt x="811" y="1327"/>
                      <a:pt x="837" y="1265"/>
                      <a:pt x="863" y="1202"/>
                    </a:cubicBezTo>
                    <a:lnTo>
                      <a:pt x="1205" y="943"/>
                    </a:lnTo>
                    <a:cubicBezTo>
                      <a:pt x="1226" y="927"/>
                      <a:pt x="1231" y="901"/>
                      <a:pt x="1221" y="881"/>
                    </a:cubicBezTo>
                    <a:cubicBezTo>
                      <a:pt x="1212" y="863"/>
                      <a:pt x="1193" y="853"/>
                      <a:pt x="1175" y="853"/>
                    </a:cubicBezTo>
                    <a:cubicBezTo>
                      <a:pt x="1171" y="853"/>
                      <a:pt x="1167" y="854"/>
                      <a:pt x="1164" y="855"/>
                    </a:cubicBezTo>
                    <a:lnTo>
                      <a:pt x="993" y="907"/>
                    </a:lnTo>
                    <a:cubicBezTo>
                      <a:pt x="1112" y="657"/>
                      <a:pt x="1252" y="393"/>
                      <a:pt x="1408" y="117"/>
                    </a:cubicBezTo>
                    <a:close/>
                    <a:moveTo>
                      <a:pt x="1390" y="1"/>
                    </a:moveTo>
                    <a:cubicBezTo>
                      <a:pt x="1374" y="1"/>
                      <a:pt x="1358" y="10"/>
                      <a:pt x="1351" y="24"/>
                    </a:cubicBezTo>
                    <a:cubicBezTo>
                      <a:pt x="1169" y="330"/>
                      <a:pt x="1003" y="642"/>
                      <a:pt x="852" y="964"/>
                    </a:cubicBezTo>
                    <a:cubicBezTo>
                      <a:pt x="847" y="979"/>
                      <a:pt x="847" y="1000"/>
                      <a:pt x="863" y="1016"/>
                    </a:cubicBezTo>
                    <a:cubicBezTo>
                      <a:pt x="871" y="1027"/>
                      <a:pt x="884" y="1033"/>
                      <a:pt x="899" y="1033"/>
                    </a:cubicBezTo>
                    <a:cubicBezTo>
                      <a:pt x="904" y="1033"/>
                      <a:pt x="909" y="1032"/>
                      <a:pt x="915" y="1031"/>
                    </a:cubicBezTo>
                    <a:lnTo>
                      <a:pt x="930" y="1026"/>
                    </a:lnTo>
                    <a:lnTo>
                      <a:pt x="790" y="1130"/>
                    </a:lnTo>
                    <a:cubicBezTo>
                      <a:pt x="785" y="1135"/>
                      <a:pt x="780" y="1145"/>
                      <a:pt x="774" y="1151"/>
                    </a:cubicBezTo>
                    <a:cubicBezTo>
                      <a:pt x="733" y="1249"/>
                      <a:pt x="691" y="1353"/>
                      <a:pt x="660" y="1446"/>
                    </a:cubicBezTo>
                    <a:cubicBezTo>
                      <a:pt x="647" y="1479"/>
                      <a:pt x="673" y="1511"/>
                      <a:pt x="705" y="1511"/>
                    </a:cubicBezTo>
                    <a:cubicBezTo>
                      <a:pt x="709" y="1511"/>
                      <a:pt x="713" y="1510"/>
                      <a:pt x="717" y="1509"/>
                    </a:cubicBezTo>
                    <a:lnTo>
                      <a:pt x="759" y="1498"/>
                    </a:lnTo>
                    <a:lnTo>
                      <a:pt x="759" y="1498"/>
                    </a:lnTo>
                    <a:lnTo>
                      <a:pt x="614" y="1607"/>
                    </a:lnTo>
                    <a:cubicBezTo>
                      <a:pt x="603" y="1613"/>
                      <a:pt x="598" y="1623"/>
                      <a:pt x="593" y="1633"/>
                    </a:cubicBezTo>
                    <a:cubicBezTo>
                      <a:pt x="1" y="3476"/>
                      <a:pt x="925" y="4224"/>
                      <a:pt x="1543" y="4712"/>
                    </a:cubicBezTo>
                    <a:cubicBezTo>
                      <a:pt x="1683" y="4821"/>
                      <a:pt x="1818" y="4940"/>
                      <a:pt x="1943" y="5075"/>
                    </a:cubicBezTo>
                    <a:cubicBezTo>
                      <a:pt x="2493" y="5745"/>
                      <a:pt x="2669" y="6207"/>
                      <a:pt x="2669" y="6207"/>
                    </a:cubicBezTo>
                    <a:cubicBezTo>
                      <a:pt x="2675" y="6228"/>
                      <a:pt x="2695" y="6244"/>
                      <a:pt x="2716" y="6244"/>
                    </a:cubicBezTo>
                    <a:cubicBezTo>
                      <a:pt x="2721" y="6238"/>
                      <a:pt x="2721" y="6238"/>
                      <a:pt x="2727" y="6238"/>
                    </a:cubicBezTo>
                    <a:cubicBezTo>
                      <a:pt x="2753" y="6228"/>
                      <a:pt x="2768" y="6202"/>
                      <a:pt x="2758" y="6176"/>
                    </a:cubicBezTo>
                    <a:cubicBezTo>
                      <a:pt x="2753" y="6166"/>
                      <a:pt x="2353" y="4878"/>
                      <a:pt x="2181" y="4375"/>
                    </a:cubicBezTo>
                    <a:cubicBezTo>
                      <a:pt x="2124" y="4198"/>
                      <a:pt x="2218" y="3793"/>
                      <a:pt x="2311" y="3435"/>
                    </a:cubicBezTo>
                    <a:cubicBezTo>
                      <a:pt x="2316" y="3424"/>
                      <a:pt x="2316" y="3409"/>
                      <a:pt x="2311" y="3399"/>
                    </a:cubicBezTo>
                    <a:lnTo>
                      <a:pt x="2259" y="3315"/>
                    </a:lnTo>
                    <a:lnTo>
                      <a:pt x="2259" y="3315"/>
                    </a:lnTo>
                    <a:lnTo>
                      <a:pt x="2270" y="3321"/>
                    </a:lnTo>
                    <a:cubicBezTo>
                      <a:pt x="2281" y="3328"/>
                      <a:pt x="2293" y="3333"/>
                      <a:pt x="2304" y="3333"/>
                    </a:cubicBezTo>
                    <a:cubicBezTo>
                      <a:pt x="2308" y="3333"/>
                      <a:pt x="2312" y="3332"/>
                      <a:pt x="2316" y="3331"/>
                    </a:cubicBezTo>
                    <a:cubicBezTo>
                      <a:pt x="2332" y="3326"/>
                      <a:pt x="2342" y="3315"/>
                      <a:pt x="2348" y="3300"/>
                    </a:cubicBezTo>
                    <a:lnTo>
                      <a:pt x="2374" y="3206"/>
                    </a:lnTo>
                    <a:cubicBezTo>
                      <a:pt x="2566" y="2480"/>
                      <a:pt x="2784" y="1659"/>
                      <a:pt x="2560" y="1208"/>
                    </a:cubicBezTo>
                    <a:cubicBezTo>
                      <a:pt x="2181" y="455"/>
                      <a:pt x="1444" y="24"/>
                      <a:pt x="1413" y="8"/>
                    </a:cubicBezTo>
                    <a:cubicBezTo>
                      <a:pt x="1406" y="3"/>
                      <a:pt x="1398" y="1"/>
                      <a:pt x="1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5" name="Google Shape;2825;p63"/>
              <p:cNvSpPr/>
              <p:nvPr/>
            </p:nvSpPr>
            <p:spPr>
              <a:xfrm>
                <a:off x="1923975" y="2966975"/>
                <a:ext cx="19750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4331" extrusionOk="0">
                    <a:moveTo>
                      <a:pt x="255" y="0"/>
                    </a:moveTo>
                    <a:cubicBezTo>
                      <a:pt x="229" y="0"/>
                      <a:pt x="203" y="21"/>
                      <a:pt x="208" y="47"/>
                    </a:cubicBezTo>
                    <a:cubicBezTo>
                      <a:pt x="208" y="62"/>
                      <a:pt x="240" y="1594"/>
                      <a:pt x="125" y="2767"/>
                    </a:cubicBezTo>
                    <a:cubicBezTo>
                      <a:pt x="1" y="3982"/>
                      <a:pt x="681" y="4309"/>
                      <a:pt x="712" y="4325"/>
                    </a:cubicBezTo>
                    <a:cubicBezTo>
                      <a:pt x="717" y="4330"/>
                      <a:pt x="728" y="4330"/>
                      <a:pt x="733" y="4330"/>
                    </a:cubicBezTo>
                    <a:cubicBezTo>
                      <a:pt x="754" y="4330"/>
                      <a:pt x="769" y="4314"/>
                      <a:pt x="774" y="4299"/>
                    </a:cubicBezTo>
                    <a:cubicBezTo>
                      <a:pt x="790" y="4273"/>
                      <a:pt x="779" y="4247"/>
                      <a:pt x="754" y="4231"/>
                    </a:cubicBezTo>
                    <a:cubicBezTo>
                      <a:pt x="728" y="4221"/>
                      <a:pt x="110" y="3920"/>
                      <a:pt x="219" y="2778"/>
                    </a:cubicBezTo>
                    <a:cubicBezTo>
                      <a:pt x="338" y="1594"/>
                      <a:pt x="302" y="62"/>
                      <a:pt x="302" y="47"/>
                    </a:cubicBezTo>
                    <a:cubicBezTo>
                      <a:pt x="302" y="21"/>
                      <a:pt x="281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6" name="Google Shape;2826;p63"/>
              <p:cNvSpPr/>
              <p:nvPr/>
            </p:nvSpPr>
            <p:spPr>
              <a:xfrm>
                <a:off x="1754600" y="3041975"/>
                <a:ext cx="13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836" extrusionOk="0">
                    <a:moveTo>
                      <a:pt x="447" y="1"/>
                    </a:moveTo>
                    <a:cubicBezTo>
                      <a:pt x="426" y="84"/>
                      <a:pt x="1" y="2046"/>
                      <a:pt x="198" y="2836"/>
                    </a:cubicBezTo>
                    <a:lnTo>
                      <a:pt x="291" y="2810"/>
                    </a:lnTo>
                    <a:cubicBezTo>
                      <a:pt x="99" y="2046"/>
                      <a:pt x="535" y="37"/>
                      <a:pt x="541" y="22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7" name="Google Shape;2827;p63"/>
              <p:cNvSpPr/>
              <p:nvPr/>
            </p:nvSpPr>
            <p:spPr>
              <a:xfrm>
                <a:off x="1757850" y="2739375"/>
                <a:ext cx="548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878" extrusionOk="0">
                    <a:moveTo>
                      <a:pt x="1250" y="102"/>
                    </a:moveTo>
                    <a:cubicBezTo>
                      <a:pt x="1253" y="102"/>
                      <a:pt x="1255" y="102"/>
                      <a:pt x="1257" y="102"/>
                    </a:cubicBezTo>
                    <a:cubicBezTo>
                      <a:pt x="1719" y="102"/>
                      <a:pt x="2093" y="476"/>
                      <a:pt x="2098" y="938"/>
                    </a:cubicBezTo>
                    <a:cubicBezTo>
                      <a:pt x="2098" y="1447"/>
                      <a:pt x="1684" y="1783"/>
                      <a:pt x="1253" y="1783"/>
                    </a:cubicBezTo>
                    <a:cubicBezTo>
                      <a:pt x="1047" y="1783"/>
                      <a:pt x="836" y="1706"/>
                      <a:pt x="665" y="1535"/>
                    </a:cubicBezTo>
                    <a:cubicBezTo>
                      <a:pt x="137" y="1007"/>
                      <a:pt x="507" y="102"/>
                      <a:pt x="1250" y="102"/>
                    </a:cubicBezTo>
                    <a:close/>
                    <a:moveTo>
                      <a:pt x="1249" y="0"/>
                    </a:moveTo>
                    <a:cubicBezTo>
                      <a:pt x="1018" y="0"/>
                      <a:pt x="783" y="86"/>
                      <a:pt x="592" y="278"/>
                    </a:cubicBezTo>
                    <a:cubicBezTo>
                      <a:pt x="0" y="870"/>
                      <a:pt x="421" y="1877"/>
                      <a:pt x="1257" y="1877"/>
                    </a:cubicBezTo>
                    <a:cubicBezTo>
                      <a:pt x="1776" y="1872"/>
                      <a:pt x="2191" y="1457"/>
                      <a:pt x="2191" y="938"/>
                    </a:cubicBezTo>
                    <a:cubicBezTo>
                      <a:pt x="2191" y="373"/>
                      <a:pt x="1729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8" name="Google Shape;2828;p63"/>
              <p:cNvSpPr/>
              <p:nvPr/>
            </p:nvSpPr>
            <p:spPr>
              <a:xfrm>
                <a:off x="1788100" y="2142400"/>
                <a:ext cx="2475" cy="598225"/>
              </a:xfrm>
              <a:custGeom>
                <a:avLst/>
                <a:gdLst/>
                <a:ahLst/>
                <a:cxnLst/>
                <a:rect l="l" t="t" r="r" b="b"/>
                <a:pathLst>
                  <a:path w="99" h="23929" extrusionOk="0">
                    <a:moveTo>
                      <a:pt x="0" y="0"/>
                    </a:moveTo>
                    <a:lnTo>
                      <a:pt x="0" y="23929"/>
                    </a:lnTo>
                    <a:lnTo>
                      <a:pt x="99" y="2392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9" name="Google Shape;2829;p63"/>
              <p:cNvSpPr/>
              <p:nvPr/>
            </p:nvSpPr>
            <p:spPr>
              <a:xfrm>
                <a:off x="1716050" y="3127525"/>
                <a:ext cx="97125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8204" extrusionOk="0">
                    <a:moveTo>
                      <a:pt x="1615" y="0"/>
                    </a:moveTo>
                    <a:cubicBezTo>
                      <a:pt x="1615" y="0"/>
                      <a:pt x="681" y="634"/>
                      <a:pt x="255" y="1656"/>
                    </a:cubicBezTo>
                    <a:cubicBezTo>
                      <a:pt x="1" y="2269"/>
                      <a:pt x="400" y="3390"/>
                      <a:pt x="712" y="4341"/>
                    </a:cubicBezTo>
                    <a:lnTo>
                      <a:pt x="982" y="4076"/>
                    </a:lnTo>
                    <a:lnTo>
                      <a:pt x="774" y="4517"/>
                    </a:lnTo>
                    <a:cubicBezTo>
                      <a:pt x="951" y="5062"/>
                      <a:pt x="1086" y="5535"/>
                      <a:pt x="1023" y="5779"/>
                    </a:cubicBezTo>
                    <a:cubicBezTo>
                      <a:pt x="847" y="6469"/>
                      <a:pt x="442" y="8203"/>
                      <a:pt x="442" y="8203"/>
                    </a:cubicBezTo>
                    <a:cubicBezTo>
                      <a:pt x="442" y="8203"/>
                      <a:pt x="618" y="7580"/>
                      <a:pt x="1293" y="6625"/>
                    </a:cubicBezTo>
                    <a:cubicBezTo>
                      <a:pt x="1859" y="5825"/>
                      <a:pt x="3884" y="4974"/>
                      <a:pt x="2726" y="2030"/>
                    </a:cubicBezTo>
                    <a:lnTo>
                      <a:pt x="2233" y="1708"/>
                    </a:lnTo>
                    <a:lnTo>
                      <a:pt x="2628" y="1797"/>
                    </a:lnTo>
                    <a:cubicBezTo>
                      <a:pt x="2576" y="1677"/>
                      <a:pt x="2513" y="1553"/>
                      <a:pt x="2451" y="1423"/>
                    </a:cubicBezTo>
                    <a:lnTo>
                      <a:pt x="1968" y="1101"/>
                    </a:lnTo>
                    <a:lnTo>
                      <a:pt x="2332" y="1184"/>
                    </a:lnTo>
                    <a:cubicBezTo>
                      <a:pt x="2114" y="779"/>
                      <a:pt x="1875" y="379"/>
                      <a:pt x="1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0" name="Google Shape;2830;p63"/>
              <p:cNvSpPr/>
              <p:nvPr/>
            </p:nvSpPr>
            <p:spPr>
              <a:xfrm>
                <a:off x="1773800" y="3081825"/>
                <a:ext cx="27025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920" extrusionOk="0">
                    <a:moveTo>
                      <a:pt x="619" y="99"/>
                    </a:moveTo>
                    <a:cubicBezTo>
                      <a:pt x="821" y="99"/>
                      <a:pt x="982" y="260"/>
                      <a:pt x="982" y="463"/>
                    </a:cubicBezTo>
                    <a:cubicBezTo>
                      <a:pt x="982" y="680"/>
                      <a:pt x="804" y="824"/>
                      <a:pt x="618" y="824"/>
                    </a:cubicBezTo>
                    <a:cubicBezTo>
                      <a:pt x="529" y="824"/>
                      <a:pt x="438" y="791"/>
                      <a:pt x="364" y="717"/>
                    </a:cubicBezTo>
                    <a:cubicBezTo>
                      <a:pt x="136" y="489"/>
                      <a:pt x="297" y="99"/>
                      <a:pt x="619" y="99"/>
                    </a:cubicBezTo>
                    <a:close/>
                    <a:moveTo>
                      <a:pt x="614" y="0"/>
                    </a:moveTo>
                    <a:cubicBezTo>
                      <a:pt x="501" y="0"/>
                      <a:pt x="385" y="42"/>
                      <a:pt x="292" y="136"/>
                    </a:cubicBezTo>
                    <a:cubicBezTo>
                      <a:pt x="1" y="427"/>
                      <a:pt x="209" y="920"/>
                      <a:pt x="619" y="920"/>
                    </a:cubicBezTo>
                    <a:cubicBezTo>
                      <a:pt x="873" y="920"/>
                      <a:pt x="1081" y="717"/>
                      <a:pt x="1081" y="463"/>
                    </a:cubicBezTo>
                    <a:cubicBezTo>
                      <a:pt x="1081" y="185"/>
                      <a:pt x="852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1" name="Google Shape;2831;p63"/>
              <p:cNvSpPr/>
              <p:nvPr/>
            </p:nvSpPr>
            <p:spPr>
              <a:xfrm>
                <a:off x="1756550" y="3098325"/>
                <a:ext cx="282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9" extrusionOk="0">
                    <a:moveTo>
                      <a:pt x="54" y="0"/>
                    </a:moveTo>
                    <a:cubicBezTo>
                      <a:pt x="37" y="0"/>
                      <a:pt x="21" y="8"/>
                      <a:pt x="11" y="26"/>
                    </a:cubicBezTo>
                    <a:cubicBezTo>
                      <a:pt x="0" y="47"/>
                      <a:pt x="11" y="78"/>
                      <a:pt x="32" y="88"/>
                    </a:cubicBezTo>
                    <a:cubicBezTo>
                      <a:pt x="51" y="103"/>
                      <a:pt x="426" y="303"/>
                      <a:pt x="763" y="303"/>
                    </a:cubicBezTo>
                    <a:cubicBezTo>
                      <a:pt x="779" y="303"/>
                      <a:pt x="795" y="302"/>
                      <a:pt x="810" y="301"/>
                    </a:cubicBezTo>
                    <a:lnTo>
                      <a:pt x="810" y="301"/>
                    </a:lnTo>
                    <a:cubicBezTo>
                      <a:pt x="649" y="414"/>
                      <a:pt x="446" y="531"/>
                      <a:pt x="306" y="531"/>
                    </a:cubicBezTo>
                    <a:cubicBezTo>
                      <a:pt x="297" y="531"/>
                      <a:pt x="289" y="531"/>
                      <a:pt x="281" y="530"/>
                    </a:cubicBezTo>
                    <a:cubicBezTo>
                      <a:pt x="278" y="529"/>
                      <a:pt x="275" y="529"/>
                      <a:pt x="272" y="529"/>
                    </a:cubicBezTo>
                    <a:cubicBezTo>
                      <a:pt x="213" y="529"/>
                      <a:pt x="206" y="623"/>
                      <a:pt x="270" y="628"/>
                    </a:cubicBezTo>
                    <a:lnTo>
                      <a:pt x="302" y="628"/>
                    </a:lnTo>
                    <a:cubicBezTo>
                      <a:pt x="603" y="628"/>
                      <a:pt x="1070" y="229"/>
                      <a:pt x="1091" y="213"/>
                    </a:cubicBezTo>
                    <a:cubicBezTo>
                      <a:pt x="1129" y="179"/>
                      <a:pt x="1097" y="127"/>
                      <a:pt x="1059" y="127"/>
                    </a:cubicBezTo>
                    <a:cubicBezTo>
                      <a:pt x="1051" y="127"/>
                      <a:pt x="1042" y="130"/>
                      <a:pt x="1034" y="135"/>
                    </a:cubicBezTo>
                    <a:cubicBezTo>
                      <a:pt x="961" y="187"/>
                      <a:pt x="868" y="207"/>
                      <a:pt x="770" y="207"/>
                    </a:cubicBezTo>
                    <a:cubicBezTo>
                      <a:pt x="456" y="207"/>
                      <a:pt x="82" y="5"/>
                      <a:pt x="78" y="5"/>
                    </a:cubicBezTo>
                    <a:cubicBezTo>
                      <a:pt x="70" y="2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2" name="Google Shape;2832;p63"/>
              <p:cNvSpPr/>
              <p:nvPr/>
            </p:nvSpPr>
            <p:spPr>
              <a:xfrm>
                <a:off x="1728775" y="3103150"/>
                <a:ext cx="123450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0881" extrusionOk="0">
                    <a:moveTo>
                      <a:pt x="2228" y="119"/>
                    </a:moveTo>
                    <a:cubicBezTo>
                      <a:pt x="2555" y="601"/>
                      <a:pt x="2835" y="1069"/>
                      <a:pt x="3074" y="1515"/>
                    </a:cubicBezTo>
                    <a:lnTo>
                      <a:pt x="2700" y="1427"/>
                    </a:lnTo>
                    <a:cubicBezTo>
                      <a:pt x="2696" y="1426"/>
                      <a:pt x="2691" y="1426"/>
                      <a:pt x="2687" y="1426"/>
                    </a:cubicBezTo>
                    <a:cubicBezTo>
                      <a:pt x="2667" y="1426"/>
                      <a:pt x="2652" y="1436"/>
                      <a:pt x="2643" y="1453"/>
                    </a:cubicBezTo>
                    <a:cubicBezTo>
                      <a:pt x="2633" y="1474"/>
                      <a:pt x="2638" y="1500"/>
                      <a:pt x="2659" y="1515"/>
                    </a:cubicBezTo>
                    <a:lnTo>
                      <a:pt x="3287" y="1931"/>
                    </a:lnTo>
                    <a:cubicBezTo>
                      <a:pt x="3349" y="2060"/>
                      <a:pt x="3406" y="2190"/>
                      <a:pt x="3463" y="2310"/>
                    </a:cubicBezTo>
                    <a:lnTo>
                      <a:pt x="3032" y="2206"/>
                    </a:lnTo>
                    <a:cubicBezTo>
                      <a:pt x="3030" y="2205"/>
                      <a:pt x="3027" y="2205"/>
                      <a:pt x="3024" y="2205"/>
                    </a:cubicBezTo>
                    <a:cubicBezTo>
                      <a:pt x="3005" y="2205"/>
                      <a:pt x="2985" y="2219"/>
                      <a:pt x="2980" y="2237"/>
                    </a:cubicBezTo>
                    <a:cubicBezTo>
                      <a:pt x="2970" y="2258"/>
                      <a:pt x="2975" y="2284"/>
                      <a:pt x="2996" y="2294"/>
                    </a:cubicBezTo>
                    <a:lnTo>
                      <a:pt x="3629" y="2720"/>
                    </a:lnTo>
                    <a:cubicBezTo>
                      <a:pt x="4938" y="6146"/>
                      <a:pt x="2565" y="10050"/>
                      <a:pt x="2139" y="10710"/>
                    </a:cubicBezTo>
                    <a:cubicBezTo>
                      <a:pt x="1994" y="10014"/>
                      <a:pt x="1278" y="6536"/>
                      <a:pt x="1065" y="5840"/>
                    </a:cubicBezTo>
                    <a:lnTo>
                      <a:pt x="1350" y="5295"/>
                    </a:lnTo>
                    <a:cubicBezTo>
                      <a:pt x="1366" y="5260"/>
                      <a:pt x="1338" y="5225"/>
                      <a:pt x="1305" y="5225"/>
                    </a:cubicBezTo>
                    <a:cubicBezTo>
                      <a:pt x="1294" y="5225"/>
                      <a:pt x="1283" y="5229"/>
                      <a:pt x="1272" y="5238"/>
                    </a:cubicBezTo>
                    <a:lnTo>
                      <a:pt x="966" y="5523"/>
                    </a:lnTo>
                    <a:lnTo>
                      <a:pt x="940" y="5435"/>
                    </a:lnTo>
                    <a:cubicBezTo>
                      <a:pt x="551" y="4246"/>
                      <a:pt x="109" y="2896"/>
                      <a:pt x="442" y="2164"/>
                    </a:cubicBezTo>
                    <a:cubicBezTo>
                      <a:pt x="961" y="1027"/>
                      <a:pt x="2010" y="264"/>
                      <a:pt x="2228" y="119"/>
                    </a:cubicBezTo>
                    <a:close/>
                    <a:moveTo>
                      <a:pt x="2237" y="1"/>
                    </a:moveTo>
                    <a:cubicBezTo>
                      <a:pt x="2228" y="1"/>
                      <a:pt x="2220" y="4"/>
                      <a:pt x="2212" y="10"/>
                    </a:cubicBezTo>
                    <a:cubicBezTo>
                      <a:pt x="2197" y="15"/>
                      <a:pt x="930" y="825"/>
                      <a:pt x="348" y="2123"/>
                    </a:cubicBezTo>
                    <a:cubicBezTo>
                      <a:pt x="0" y="2891"/>
                      <a:pt x="447" y="4262"/>
                      <a:pt x="836" y="5466"/>
                    </a:cubicBezTo>
                    <a:lnTo>
                      <a:pt x="888" y="5622"/>
                    </a:lnTo>
                    <a:cubicBezTo>
                      <a:pt x="893" y="5637"/>
                      <a:pt x="909" y="5653"/>
                      <a:pt x="925" y="5658"/>
                    </a:cubicBezTo>
                    <a:cubicBezTo>
                      <a:pt x="940" y="5658"/>
                      <a:pt x="956" y="5658"/>
                      <a:pt x="966" y="5643"/>
                    </a:cubicBezTo>
                    <a:lnTo>
                      <a:pt x="1132" y="5497"/>
                    </a:lnTo>
                    <a:lnTo>
                      <a:pt x="966" y="5814"/>
                    </a:lnTo>
                    <a:cubicBezTo>
                      <a:pt x="961" y="5829"/>
                      <a:pt x="961" y="5840"/>
                      <a:pt x="966" y="5850"/>
                    </a:cubicBezTo>
                    <a:cubicBezTo>
                      <a:pt x="1189" y="6551"/>
                      <a:pt x="2056" y="10798"/>
                      <a:pt x="2067" y="10845"/>
                    </a:cubicBezTo>
                    <a:cubicBezTo>
                      <a:pt x="2072" y="10860"/>
                      <a:pt x="2082" y="10876"/>
                      <a:pt x="2103" y="10881"/>
                    </a:cubicBezTo>
                    <a:lnTo>
                      <a:pt x="2113" y="10881"/>
                    </a:lnTo>
                    <a:cubicBezTo>
                      <a:pt x="2129" y="10876"/>
                      <a:pt x="2139" y="10871"/>
                      <a:pt x="2145" y="10855"/>
                    </a:cubicBezTo>
                    <a:cubicBezTo>
                      <a:pt x="2690" y="10024"/>
                      <a:pt x="3136" y="9137"/>
                      <a:pt x="3479" y="8202"/>
                    </a:cubicBezTo>
                    <a:cubicBezTo>
                      <a:pt x="4003" y="6769"/>
                      <a:pt x="4470" y="4651"/>
                      <a:pt x="3707" y="2668"/>
                    </a:cubicBezTo>
                    <a:cubicBezTo>
                      <a:pt x="3702" y="2657"/>
                      <a:pt x="3697" y="2652"/>
                      <a:pt x="3687" y="2647"/>
                    </a:cubicBezTo>
                    <a:lnTo>
                      <a:pt x="3266" y="2367"/>
                    </a:lnTo>
                    <a:lnTo>
                      <a:pt x="3266" y="2367"/>
                    </a:lnTo>
                    <a:lnTo>
                      <a:pt x="3526" y="2429"/>
                    </a:lnTo>
                    <a:cubicBezTo>
                      <a:pt x="3530" y="2430"/>
                      <a:pt x="3534" y="2431"/>
                      <a:pt x="3538" y="2431"/>
                    </a:cubicBezTo>
                    <a:cubicBezTo>
                      <a:pt x="3570" y="2431"/>
                      <a:pt x="3596" y="2399"/>
                      <a:pt x="3583" y="2367"/>
                    </a:cubicBezTo>
                    <a:cubicBezTo>
                      <a:pt x="3515" y="2211"/>
                      <a:pt x="3443" y="2045"/>
                      <a:pt x="3359" y="1879"/>
                    </a:cubicBezTo>
                    <a:cubicBezTo>
                      <a:pt x="3354" y="1868"/>
                      <a:pt x="3349" y="1863"/>
                      <a:pt x="3344" y="1858"/>
                    </a:cubicBezTo>
                    <a:lnTo>
                      <a:pt x="2934" y="1588"/>
                    </a:lnTo>
                    <a:lnTo>
                      <a:pt x="3152" y="1640"/>
                    </a:lnTo>
                    <a:cubicBezTo>
                      <a:pt x="3155" y="1641"/>
                      <a:pt x="3157" y="1641"/>
                      <a:pt x="3160" y="1641"/>
                    </a:cubicBezTo>
                    <a:cubicBezTo>
                      <a:pt x="3174" y="1641"/>
                      <a:pt x="3190" y="1632"/>
                      <a:pt x="3199" y="1619"/>
                    </a:cubicBezTo>
                    <a:cubicBezTo>
                      <a:pt x="3214" y="1603"/>
                      <a:pt x="3214" y="1588"/>
                      <a:pt x="3204" y="1567"/>
                    </a:cubicBezTo>
                    <a:cubicBezTo>
                      <a:pt x="2923" y="1038"/>
                      <a:pt x="2612" y="518"/>
                      <a:pt x="2274" y="25"/>
                    </a:cubicBezTo>
                    <a:cubicBezTo>
                      <a:pt x="2265" y="9"/>
                      <a:pt x="2251" y="1"/>
                      <a:pt x="2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3" name="Google Shape;2833;p63"/>
              <p:cNvSpPr/>
              <p:nvPr/>
            </p:nvSpPr>
            <p:spPr>
              <a:xfrm>
                <a:off x="1771475" y="3103125"/>
                <a:ext cx="31575" cy="1826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305" extrusionOk="0">
                    <a:moveTo>
                      <a:pt x="530" y="0"/>
                    </a:moveTo>
                    <a:cubicBezTo>
                      <a:pt x="504" y="0"/>
                      <a:pt x="483" y="26"/>
                      <a:pt x="483" y="52"/>
                    </a:cubicBezTo>
                    <a:cubicBezTo>
                      <a:pt x="483" y="78"/>
                      <a:pt x="556" y="2674"/>
                      <a:pt x="862" y="4668"/>
                    </a:cubicBezTo>
                    <a:cubicBezTo>
                      <a:pt x="1158" y="6614"/>
                      <a:pt x="58" y="7206"/>
                      <a:pt x="47" y="7211"/>
                    </a:cubicBezTo>
                    <a:cubicBezTo>
                      <a:pt x="0" y="7237"/>
                      <a:pt x="16" y="7305"/>
                      <a:pt x="68" y="7305"/>
                    </a:cubicBezTo>
                    <a:cubicBezTo>
                      <a:pt x="78" y="7305"/>
                      <a:pt x="84" y="7305"/>
                      <a:pt x="94" y="7300"/>
                    </a:cubicBezTo>
                    <a:cubicBezTo>
                      <a:pt x="104" y="7295"/>
                      <a:pt x="1262" y="6672"/>
                      <a:pt x="956" y="4652"/>
                    </a:cubicBezTo>
                    <a:cubicBezTo>
                      <a:pt x="655" y="2664"/>
                      <a:pt x="582" y="73"/>
                      <a:pt x="582" y="47"/>
                    </a:cubicBezTo>
                    <a:cubicBezTo>
                      <a:pt x="577" y="21"/>
                      <a:pt x="556" y="0"/>
                      <a:pt x="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4" name="Google Shape;2834;p63"/>
              <p:cNvSpPr/>
              <p:nvPr/>
            </p:nvSpPr>
            <p:spPr>
              <a:xfrm>
                <a:off x="1734325" y="3122925"/>
                <a:ext cx="220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80" h="507" extrusionOk="0">
                    <a:moveTo>
                      <a:pt x="70" y="1"/>
                    </a:moveTo>
                    <a:cubicBezTo>
                      <a:pt x="26" y="1"/>
                      <a:pt x="0" y="64"/>
                      <a:pt x="48" y="91"/>
                    </a:cubicBezTo>
                    <a:cubicBezTo>
                      <a:pt x="64" y="101"/>
                      <a:pt x="340" y="247"/>
                      <a:pt x="596" y="247"/>
                    </a:cubicBezTo>
                    <a:cubicBezTo>
                      <a:pt x="600" y="247"/>
                      <a:pt x="605" y="247"/>
                      <a:pt x="609" y="247"/>
                    </a:cubicBezTo>
                    <a:lnTo>
                      <a:pt x="609" y="247"/>
                    </a:lnTo>
                    <a:cubicBezTo>
                      <a:pt x="493" y="332"/>
                      <a:pt x="353" y="413"/>
                      <a:pt x="259" y="413"/>
                    </a:cubicBezTo>
                    <a:cubicBezTo>
                      <a:pt x="256" y="413"/>
                      <a:pt x="254" y="413"/>
                      <a:pt x="251" y="413"/>
                    </a:cubicBezTo>
                    <a:cubicBezTo>
                      <a:pt x="246" y="412"/>
                      <a:pt x="242" y="411"/>
                      <a:pt x="238" y="411"/>
                    </a:cubicBezTo>
                    <a:cubicBezTo>
                      <a:pt x="182" y="411"/>
                      <a:pt x="178" y="506"/>
                      <a:pt x="240" y="506"/>
                    </a:cubicBezTo>
                    <a:lnTo>
                      <a:pt x="261" y="506"/>
                    </a:lnTo>
                    <a:cubicBezTo>
                      <a:pt x="490" y="506"/>
                      <a:pt x="822" y="205"/>
                      <a:pt x="858" y="169"/>
                    </a:cubicBezTo>
                    <a:cubicBezTo>
                      <a:pt x="879" y="148"/>
                      <a:pt x="879" y="122"/>
                      <a:pt x="863" y="101"/>
                    </a:cubicBezTo>
                    <a:cubicBezTo>
                      <a:pt x="854" y="92"/>
                      <a:pt x="842" y="87"/>
                      <a:pt x="829" y="87"/>
                    </a:cubicBezTo>
                    <a:cubicBezTo>
                      <a:pt x="820" y="87"/>
                      <a:pt x="810" y="89"/>
                      <a:pt x="801" y="96"/>
                    </a:cubicBezTo>
                    <a:cubicBezTo>
                      <a:pt x="746" y="139"/>
                      <a:pt x="675" y="155"/>
                      <a:pt x="599" y="155"/>
                    </a:cubicBezTo>
                    <a:cubicBezTo>
                      <a:pt x="370" y="155"/>
                      <a:pt x="99" y="8"/>
                      <a:pt x="95" y="8"/>
                    </a:cubicBezTo>
                    <a:cubicBezTo>
                      <a:pt x="86" y="3"/>
                      <a:pt x="78" y="1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5" name="Google Shape;2835;p63"/>
              <p:cNvSpPr/>
              <p:nvPr/>
            </p:nvSpPr>
            <p:spPr>
              <a:xfrm>
                <a:off x="1756200" y="3127800"/>
                <a:ext cx="172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91" extrusionOk="0">
                    <a:moveTo>
                      <a:pt x="67" y="1"/>
                    </a:moveTo>
                    <a:cubicBezTo>
                      <a:pt x="31" y="1"/>
                      <a:pt x="0" y="41"/>
                      <a:pt x="25" y="78"/>
                    </a:cubicBezTo>
                    <a:cubicBezTo>
                      <a:pt x="35" y="88"/>
                      <a:pt x="227" y="290"/>
                      <a:pt x="445" y="290"/>
                    </a:cubicBezTo>
                    <a:cubicBezTo>
                      <a:pt x="518" y="290"/>
                      <a:pt x="591" y="270"/>
                      <a:pt x="648" y="228"/>
                    </a:cubicBezTo>
                    <a:cubicBezTo>
                      <a:pt x="691" y="198"/>
                      <a:pt x="663" y="136"/>
                      <a:pt x="619" y="136"/>
                    </a:cubicBezTo>
                    <a:cubicBezTo>
                      <a:pt x="610" y="136"/>
                      <a:pt x="601" y="139"/>
                      <a:pt x="591" y="145"/>
                    </a:cubicBezTo>
                    <a:cubicBezTo>
                      <a:pt x="545" y="178"/>
                      <a:pt x="496" y="191"/>
                      <a:pt x="448" y="191"/>
                    </a:cubicBezTo>
                    <a:cubicBezTo>
                      <a:pt x="269" y="191"/>
                      <a:pt x="98" y="10"/>
                      <a:pt x="98" y="10"/>
                    </a:cubicBezTo>
                    <a:cubicBezTo>
                      <a:pt x="88" y="3"/>
                      <a:pt x="7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6" name="Google Shape;2836;p63"/>
              <p:cNvSpPr/>
              <p:nvPr/>
            </p:nvSpPr>
            <p:spPr>
              <a:xfrm>
                <a:off x="1714875" y="3126350"/>
                <a:ext cx="93625" cy="20757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8303" extrusionOk="0">
                    <a:moveTo>
                      <a:pt x="1647" y="120"/>
                    </a:moveTo>
                    <a:cubicBezTo>
                      <a:pt x="1891" y="478"/>
                      <a:pt x="2104" y="831"/>
                      <a:pt x="2285" y="1163"/>
                    </a:cubicBezTo>
                    <a:lnTo>
                      <a:pt x="2026" y="1106"/>
                    </a:lnTo>
                    <a:cubicBezTo>
                      <a:pt x="2022" y="1106"/>
                      <a:pt x="2019" y="1105"/>
                      <a:pt x="2015" y="1105"/>
                    </a:cubicBezTo>
                    <a:cubicBezTo>
                      <a:pt x="1970" y="1105"/>
                      <a:pt x="1951" y="1166"/>
                      <a:pt x="1989" y="1195"/>
                    </a:cubicBezTo>
                    <a:lnTo>
                      <a:pt x="2462" y="1506"/>
                    </a:lnTo>
                    <a:cubicBezTo>
                      <a:pt x="2509" y="1600"/>
                      <a:pt x="2550" y="1693"/>
                      <a:pt x="2592" y="1776"/>
                    </a:cubicBezTo>
                    <a:lnTo>
                      <a:pt x="2290" y="1709"/>
                    </a:lnTo>
                    <a:cubicBezTo>
                      <a:pt x="2287" y="1708"/>
                      <a:pt x="2283" y="1708"/>
                      <a:pt x="2280" y="1708"/>
                    </a:cubicBezTo>
                    <a:cubicBezTo>
                      <a:pt x="2235" y="1708"/>
                      <a:pt x="2211" y="1768"/>
                      <a:pt x="2254" y="1797"/>
                    </a:cubicBezTo>
                    <a:lnTo>
                      <a:pt x="2737" y="2114"/>
                    </a:lnTo>
                    <a:cubicBezTo>
                      <a:pt x="3630" y="4413"/>
                      <a:pt x="2576" y="5400"/>
                      <a:pt x="1802" y="6122"/>
                    </a:cubicBezTo>
                    <a:cubicBezTo>
                      <a:pt x="1621" y="6277"/>
                      <a:pt x="1449" y="6454"/>
                      <a:pt x="1304" y="6646"/>
                    </a:cubicBezTo>
                    <a:cubicBezTo>
                      <a:pt x="1065" y="6973"/>
                      <a:pt x="858" y="7321"/>
                      <a:pt x="671" y="7684"/>
                    </a:cubicBezTo>
                    <a:cubicBezTo>
                      <a:pt x="811" y="7113"/>
                      <a:pt x="1013" y="6267"/>
                      <a:pt x="1122" y="5841"/>
                    </a:cubicBezTo>
                    <a:cubicBezTo>
                      <a:pt x="1185" y="5602"/>
                      <a:pt x="1076" y="5177"/>
                      <a:pt x="873" y="4569"/>
                    </a:cubicBezTo>
                    <a:lnTo>
                      <a:pt x="1076" y="4149"/>
                    </a:lnTo>
                    <a:cubicBezTo>
                      <a:pt x="1091" y="4111"/>
                      <a:pt x="1062" y="4076"/>
                      <a:pt x="1031" y="4076"/>
                    </a:cubicBezTo>
                    <a:cubicBezTo>
                      <a:pt x="1019" y="4076"/>
                      <a:pt x="1008" y="4080"/>
                      <a:pt x="998" y="4092"/>
                    </a:cubicBezTo>
                    <a:lnTo>
                      <a:pt x="785" y="4299"/>
                    </a:lnTo>
                    <a:lnTo>
                      <a:pt x="769" y="4253"/>
                    </a:lnTo>
                    <a:cubicBezTo>
                      <a:pt x="463" y="3339"/>
                      <a:pt x="110" y="2295"/>
                      <a:pt x="349" y="1724"/>
                    </a:cubicBezTo>
                    <a:cubicBezTo>
                      <a:pt x="712" y="852"/>
                      <a:pt x="1465" y="255"/>
                      <a:pt x="1647" y="120"/>
                    </a:cubicBezTo>
                    <a:close/>
                    <a:moveTo>
                      <a:pt x="1662" y="1"/>
                    </a:moveTo>
                    <a:cubicBezTo>
                      <a:pt x="1652" y="1"/>
                      <a:pt x="1636" y="1"/>
                      <a:pt x="1626" y="11"/>
                    </a:cubicBezTo>
                    <a:cubicBezTo>
                      <a:pt x="1616" y="16"/>
                      <a:pt x="676" y="665"/>
                      <a:pt x="255" y="1688"/>
                    </a:cubicBezTo>
                    <a:cubicBezTo>
                      <a:pt x="1" y="2290"/>
                      <a:pt x="354" y="3349"/>
                      <a:pt x="671" y="4284"/>
                    </a:cubicBezTo>
                    <a:lnTo>
                      <a:pt x="712" y="4408"/>
                    </a:lnTo>
                    <a:cubicBezTo>
                      <a:pt x="719" y="4427"/>
                      <a:pt x="736" y="4439"/>
                      <a:pt x="755" y="4439"/>
                    </a:cubicBezTo>
                    <a:cubicBezTo>
                      <a:pt x="767" y="4439"/>
                      <a:pt x="780" y="4434"/>
                      <a:pt x="790" y="4424"/>
                    </a:cubicBezTo>
                    <a:lnTo>
                      <a:pt x="863" y="4356"/>
                    </a:lnTo>
                    <a:lnTo>
                      <a:pt x="769" y="4548"/>
                    </a:lnTo>
                    <a:cubicBezTo>
                      <a:pt x="764" y="4559"/>
                      <a:pt x="764" y="4574"/>
                      <a:pt x="769" y="4585"/>
                    </a:cubicBezTo>
                    <a:cubicBezTo>
                      <a:pt x="930" y="5073"/>
                      <a:pt x="1086" y="5576"/>
                      <a:pt x="1024" y="5820"/>
                    </a:cubicBezTo>
                    <a:cubicBezTo>
                      <a:pt x="852" y="6501"/>
                      <a:pt x="442" y="8224"/>
                      <a:pt x="437" y="8245"/>
                    </a:cubicBezTo>
                    <a:cubicBezTo>
                      <a:pt x="432" y="8266"/>
                      <a:pt x="447" y="8292"/>
                      <a:pt x="473" y="8302"/>
                    </a:cubicBezTo>
                    <a:lnTo>
                      <a:pt x="484" y="8302"/>
                    </a:lnTo>
                    <a:cubicBezTo>
                      <a:pt x="505" y="8297"/>
                      <a:pt x="520" y="8286"/>
                      <a:pt x="525" y="8266"/>
                    </a:cubicBezTo>
                    <a:cubicBezTo>
                      <a:pt x="530" y="8255"/>
                      <a:pt x="712" y="7638"/>
                      <a:pt x="1372" y="6698"/>
                    </a:cubicBezTo>
                    <a:cubicBezTo>
                      <a:pt x="1517" y="6516"/>
                      <a:pt x="1683" y="6345"/>
                      <a:pt x="1860" y="6189"/>
                    </a:cubicBezTo>
                    <a:cubicBezTo>
                      <a:pt x="2612" y="5488"/>
                      <a:pt x="3744" y="4429"/>
                      <a:pt x="2810" y="2062"/>
                    </a:cubicBezTo>
                    <a:cubicBezTo>
                      <a:pt x="2810" y="2056"/>
                      <a:pt x="2799" y="2046"/>
                      <a:pt x="2794" y="2041"/>
                    </a:cubicBezTo>
                    <a:lnTo>
                      <a:pt x="2524" y="1864"/>
                    </a:lnTo>
                    <a:lnTo>
                      <a:pt x="2524" y="1864"/>
                    </a:lnTo>
                    <a:lnTo>
                      <a:pt x="2659" y="1890"/>
                    </a:lnTo>
                    <a:cubicBezTo>
                      <a:pt x="2663" y="1892"/>
                      <a:pt x="2668" y="1892"/>
                      <a:pt x="2672" y="1892"/>
                    </a:cubicBezTo>
                    <a:cubicBezTo>
                      <a:pt x="2702" y="1892"/>
                      <a:pt x="2725" y="1860"/>
                      <a:pt x="2711" y="1828"/>
                    </a:cubicBezTo>
                    <a:cubicBezTo>
                      <a:pt x="2659" y="1709"/>
                      <a:pt x="2602" y="1584"/>
                      <a:pt x="2540" y="1454"/>
                    </a:cubicBezTo>
                    <a:cubicBezTo>
                      <a:pt x="2534" y="1444"/>
                      <a:pt x="2529" y="1439"/>
                      <a:pt x="2519" y="1433"/>
                    </a:cubicBezTo>
                    <a:lnTo>
                      <a:pt x="2259" y="1257"/>
                    </a:lnTo>
                    <a:lnTo>
                      <a:pt x="2363" y="1283"/>
                    </a:lnTo>
                    <a:cubicBezTo>
                      <a:pt x="2368" y="1284"/>
                      <a:pt x="2373" y="1285"/>
                      <a:pt x="2378" y="1285"/>
                    </a:cubicBezTo>
                    <a:cubicBezTo>
                      <a:pt x="2392" y="1285"/>
                      <a:pt x="2403" y="1279"/>
                      <a:pt x="2415" y="1267"/>
                    </a:cubicBezTo>
                    <a:cubicBezTo>
                      <a:pt x="2425" y="1252"/>
                      <a:pt x="2425" y="1231"/>
                      <a:pt x="2415" y="1215"/>
                    </a:cubicBezTo>
                    <a:cubicBezTo>
                      <a:pt x="2197" y="805"/>
                      <a:pt x="1958" y="406"/>
                      <a:pt x="1693" y="21"/>
                    </a:cubicBezTo>
                    <a:cubicBezTo>
                      <a:pt x="1688" y="11"/>
                      <a:pt x="1678" y="6"/>
                      <a:pt x="16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7" name="Google Shape;2837;p63"/>
              <p:cNvSpPr/>
              <p:nvPr/>
            </p:nvSpPr>
            <p:spPr>
              <a:xfrm>
                <a:off x="1748900" y="3126350"/>
                <a:ext cx="23900" cy="1426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5707" extrusionOk="0">
                    <a:moveTo>
                      <a:pt x="296" y="1"/>
                    </a:moveTo>
                    <a:cubicBezTo>
                      <a:pt x="270" y="1"/>
                      <a:pt x="249" y="27"/>
                      <a:pt x="249" y="52"/>
                    </a:cubicBezTo>
                    <a:cubicBezTo>
                      <a:pt x="249" y="73"/>
                      <a:pt x="343" y="2093"/>
                      <a:pt x="602" y="3635"/>
                    </a:cubicBezTo>
                    <a:cubicBezTo>
                      <a:pt x="852" y="5140"/>
                      <a:pt x="42" y="5613"/>
                      <a:pt x="31" y="5618"/>
                    </a:cubicBezTo>
                    <a:cubicBezTo>
                      <a:pt x="11" y="5634"/>
                      <a:pt x="0" y="5659"/>
                      <a:pt x="11" y="5685"/>
                    </a:cubicBezTo>
                    <a:cubicBezTo>
                      <a:pt x="21" y="5701"/>
                      <a:pt x="36" y="5706"/>
                      <a:pt x="52" y="5706"/>
                    </a:cubicBezTo>
                    <a:cubicBezTo>
                      <a:pt x="62" y="5706"/>
                      <a:pt x="73" y="5706"/>
                      <a:pt x="78" y="5701"/>
                    </a:cubicBezTo>
                    <a:cubicBezTo>
                      <a:pt x="114" y="5685"/>
                      <a:pt x="955" y="5197"/>
                      <a:pt x="696" y="3619"/>
                    </a:cubicBezTo>
                    <a:cubicBezTo>
                      <a:pt x="441" y="2082"/>
                      <a:pt x="348" y="68"/>
                      <a:pt x="348" y="47"/>
                    </a:cubicBezTo>
                    <a:cubicBezTo>
                      <a:pt x="348" y="21"/>
                      <a:pt x="322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8" name="Google Shape;2838;p63"/>
              <p:cNvSpPr/>
              <p:nvPr/>
            </p:nvSpPr>
            <p:spPr>
              <a:xfrm>
                <a:off x="1767325" y="3110900"/>
                <a:ext cx="1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645" extrusionOk="0">
                    <a:moveTo>
                      <a:pt x="0" y="1"/>
                    </a:moveTo>
                    <a:lnTo>
                      <a:pt x="0" y="645"/>
                    </a:lnTo>
                    <a:lnTo>
                      <a:pt x="6" y="645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9" name="Google Shape;2839;p63"/>
              <p:cNvSpPr/>
              <p:nvPr/>
            </p:nvSpPr>
            <p:spPr>
              <a:xfrm>
                <a:off x="1749800" y="3109750"/>
                <a:ext cx="188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8" extrusionOk="0">
                    <a:moveTo>
                      <a:pt x="395" y="93"/>
                    </a:moveTo>
                    <a:cubicBezTo>
                      <a:pt x="540" y="99"/>
                      <a:pt x="655" y="218"/>
                      <a:pt x="655" y="363"/>
                    </a:cubicBezTo>
                    <a:cubicBezTo>
                      <a:pt x="655" y="436"/>
                      <a:pt x="629" y="504"/>
                      <a:pt x="582" y="556"/>
                    </a:cubicBezTo>
                    <a:cubicBezTo>
                      <a:pt x="535" y="607"/>
                      <a:pt x="468" y="639"/>
                      <a:pt x="400" y="639"/>
                    </a:cubicBezTo>
                    <a:cubicBezTo>
                      <a:pt x="328" y="639"/>
                      <a:pt x="260" y="613"/>
                      <a:pt x="213" y="566"/>
                    </a:cubicBezTo>
                    <a:cubicBezTo>
                      <a:pt x="110" y="457"/>
                      <a:pt x="104" y="291"/>
                      <a:pt x="208" y="177"/>
                    </a:cubicBezTo>
                    <a:cubicBezTo>
                      <a:pt x="255" y="130"/>
                      <a:pt x="317" y="99"/>
                      <a:pt x="390" y="93"/>
                    </a:cubicBezTo>
                    <a:close/>
                    <a:moveTo>
                      <a:pt x="385" y="0"/>
                    </a:moveTo>
                    <a:cubicBezTo>
                      <a:pt x="291" y="0"/>
                      <a:pt x="198" y="42"/>
                      <a:pt x="135" y="114"/>
                    </a:cubicBezTo>
                    <a:cubicBezTo>
                      <a:pt x="0" y="260"/>
                      <a:pt x="0" y="488"/>
                      <a:pt x="146" y="633"/>
                    </a:cubicBezTo>
                    <a:cubicBezTo>
                      <a:pt x="208" y="701"/>
                      <a:pt x="302" y="737"/>
                      <a:pt x="395" y="737"/>
                    </a:cubicBezTo>
                    <a:lnTo>
                      <a:pt x="400" y="737"/>
                    </a:lnTo>
                    <a:cubicBezTo>
                      <a:pt x="494" y="732"/>
                      <a:pt x="587" y="691"/>
                      <a:pt x="655" y="623"/>
                    </a:cubicBezTo>
                    <a:cubicBezTo>
                      <a:pt x="717" y="550"/>
                      <a:pt x="753" y="457"/>
                      <a:pt x="753" y="363"/>
                    </a:cubicBezTo>
                    <a:cubicBezTo>
                      <a:pt x="748" y="161"/>
                      <a:pt x="587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0" name="Google Shape;2840;p63"/>
              <p:cNvSpPr/>
              <p:nvPr/>
            </p:nvSpPr>
            <p:spPr>
              <a:xfrm>
                <a:off x="1822000" y="3096400"/>
                <a:ext cx="2127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32" extrusionOk="0">
                    <a:moveTo>
                      <a:pt x="368" y="98"/>
                    </a:moveTo>
                    <a:cubicBezTo>
                      <a:pt x="435" y="98"/>
                      <a:pt x="497" y="124"/>
                      <a:pt x="544" y="165"/>
                    </a:cubicBezTo>
                    <a:cubicBezTo>
                      <a:pt x="596" y="212"/>
                      <a:pt x="627" y="280"/>
                      <a:pt x="632" y="347"/>
                    </a:cubicBezTo>
                    <a:cubicBezTo>
                      <a:pt x="643" y="498"/>
                      <a:pt x="529" y="622"/>
                      <a:pt x="383" y="627"/>
                    </a:cubicBezTo>
                    <a:cubicBezTo>
                      <a:pt x="376" y="628"/>
                      <a:pt x="370" y="628"/>
                      <a:pt x="363" y="628"/>
                    </a:cubicBezTo>
                    <a:cubicBezTo>
                      <a:pt x="302" y="628"/>
                      <a:pt x="243" y="607"/>
                      <a:pt x="196" y="565"/>
                    </a:cubicBezTo>
                    <a:cubicBezTo>
                      <a:pt x="144" y="518"/>
                      <a:pt x="113" y="451"/>
                      <a:pt x="108" y="378"/>
                    </a:cubicBezTo>
                    <a:cubicBezTo>
                      <a:pt x="103" y="233"/>
                      <a:pt x="212" y="108"/>
                      <a:pt x="357" y="98"/>
                    </a:cubicBezTo>
                    <a:close/>
                    <a:moveTo>
                      <a:pt x="375" y="0"/>
                    </a:moveTo>
                    <a:cubicBezTo>
                      <a:pt x="182" y="0"/>
                      <a:pt x="0" y="159"/>
                      <a:pt x="15" y="383"/>
                    </a:cubicBezTo>
                    <a:cubicBezTo>
                      <a:pt x="20" y="482"/>
                      <a:pt x="61" y="570"/>
                      <a:pt x="129" y="638"/>
                    </a:cubicBezTo>
                    <a:cubicBezTo>
                      <a:pt x="196" y="695"/>
                      <a:pt x="279" y="731"/>
                      <a:pt x="373" y="731"/>
                    </a:cubicBezTo>
                    <a:lnTo>
                      <a:pt x="394" y="731"/>
                    </a:lnTo>
                    <a:cubicBezTo>
                      <a:pt x="710" y="711"/>
                      <a:pt x="850" y="316"/>
                      <a:pt x="617" y="98"/>
                    </a:cubicBezTo>
                    <a:cubicBezTo>
                      <a:pt x="545" y="30"/>
                      <a:pt x="459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1" name="Google Shape;2841;p63"/>
              <p:cNvSpPr/>
              <p:nvPr/>
            </p:nvSpPr>
            <p:spPr>
              <a:xfrm>
                <a:off x="1834950" y="3107825"/>
                <a:ext cx="214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514" extrusionOk="0">
                    <a:moveTo>
                      <a:pt x="805" y="1"/>
                    </a:moveTo>
                    <a:cubicBezTo>
                      <a:pt x="796" y="1"/>
                      <a:pt x="787" y="4"/>
                      <a:pt x="779" y="10"/>
                    </a:cubicBezTo>
                    <a:cubicBezTo>
                      <a:pt x="775" y="10"/>
                      <a:pt x="487" y="184"/>
                      <a:pt x="251" y="184"/>
                    </a:cubicBezTo>
                    <a:cubicBezTo>
                      <a:pt x="187" y="184"/>
                      <a:pt x="128" y="171"/>
                      <a:pt x="78" y="139"/>
                    </a:cubicBezTo>
                    <a:cubicBezTo>
                      <a:pt x="71" y="136"/>
                      <a:pt x="64" y="134"/>
                      <a:pt x="56" y="134"/>
                    </a:cubicBezTo>
                    <a:cubicBezTo>
                      <a:pt x="41" y="134"/>
                      <a:pt x="26" y="141"/>
                      <a:pt x="16" y="155"/>
                    </a:cubicBezTo>
                    <a:cubicBezTo>
                      <a:pt x="0" y="176"/>
                      <a:pt x="5" y="202"/>
                      <a:pt x="26" y="217"/>
                    </a:cubicBezTo>
                    <a:cubicBezTo>
                      <a:pt x="63" y="254"/>
                      <a:pt x="400" y="513"/>
                      <a:pt x="628" y="513"/>
                    </a:cubicBezTo>
                    <a:lnTo>
                      <a:pt x="665" y="513"/>
                    </a:lnTo>
                    <a:cubicBezTo>
                      <a:pt x="691" y="508"/>
                      <a:pt x="706" y="482"/>
                      <a:pt x="701" y="456"/>
                    </a:cubicBezTo>
                    <a:cubicBezTo>
                      <a:pt x="701" y="430"/>
                      <a:pt x="675" y="414"/>
                      <a:pt x="649" y="414"/>
                    </a:cubicBezTo>
                    <a:cubicBezTo>
                      <a:pt x="641" y="416"/>
                      <a:pt x="631" y="417"/>
                      <a:pt x="622" y="417"/>
                    </a:cubicBezTo>
                    <a:cubicBezTo>
                      <a:pt x="528" y="417"/>
                      <a:pt x="394" y="351"/>
                      <a:pt x="281" y="285"/>
                    </a:cubicBezTo>
                    <a:cubicBezTo>
                      <a:pt x="540" y="264"/>
                      <a:pt x="815" y="98"/>
                      <a:pt x="831" y="87"/>
                    </a:cubicBezTo>
                    <a:cubicBezTo>
                      <a:pt x="852" y="72"/>
                      <a:pt x="857" y="46"/>
                      <a:pt x="846" y="25"/>
                    </a:cubicBezTo>
                    <a:cubicBezTo>
                      <a:pt x="837" y="9"/>
                      <a:pt x="821" y="1"/>
                      <a:pt x="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2" name="Google Shape;2842;p63"/>
              <p:cNvSpPr/>
              <p:nvPr/>
            </p:nvSpPr>
            <p:spPr>
              <a:xfrm>
                <a:off x="1790425" y="3112075"/>
                <a:ext cx="897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8074" extrusionOk="0">
                    <a:moveTo>
                      <a:pt x="1802" y="135"/>
                    </a:moveTo>
                    <a:cubicBezTo>
                      <a:pt x="1994" y="255"/>
                      <a:pt x="2788" y="790"/>
                      <a:pt x="3209" y="1625"/>
                    </a:cubicBezTo>
                    <a:cubicBezTo>
                      <a:pt x="3484" y="2171"/>
                      <a:pt x="3204" y="3219"/>
                      <a:pt x="2960" y="4143"/>
                    </a:cubicBezTo>
                    <a:lnTo>
                      <a:pt x="2949" y="4190"/>
                    </a:lnTo>
                    <a:lnTo>
                      <a:pt x="2508" y="3816"/>
                    </a:lnTo>
                    <a:lnTo>
                      <a:pt x="2877" y="4460"/>
                    </a:lnTo>
                    <a:cubicBezTo>
                      <a:pt x="2716" y="5068"/>
                      <a:pt x="2638" y="5493"/>
                      <a:pt x="2716" y="5727"/>
                    </a:cubicBezTo>
                    <a:cubicBezTo>
                      <a:pt x="2851" y="6142"/>
                      <a:pt x="3110" y="6957"/>
                      <a:pt x="3287" y="7508"/>
                    </a:cubicBezTo>
                    <a:cubicBezTo>
                      <a:pt x="3079" y="7165"/>
                      <a:pt x="2846" y="6838"/>
                      <a:pt x="2586" y="6526"/>
                    </a:cubicBezTo>
                    <a:cubicBezTo>
                      <a:pt x="2425" y="6350"/>
                      <a:pt x="2248" y="6189"/>
                      <a:pt x="2051" y="6044"/>
                    </a:cubicBezTo>
                    <a:cubicBezTo>
                      <a:pt x="1236" y="5389"/>
                      <a:pt x="115" y="4486"/>
                      <a:pt x="857" y="2171"/>
                    </a:cubicBezTo>
                    <a:lnTo>
                      <a:pt x="1532" y="1657"/>
                    </a:lnTo>
                    <a:lnTo>
                      <a:pt x="1532" y="1657"/>
                    </a:lnTo>
                    <a:lnTo>
                      <a:pt x="977" y="1828"/>
                    </a:lnTo>
                    <a:cubicBezTo>
                      <a:pt x="1008" y="1740"/>
                      <a:pt x="1044" y="1646"/>
                      <a:pt x="1086" y="1553"/>
                    </a:cubicBezTo>
                    <a:lnTo>
                      <a:pt x="1750" y="1049"/>
                    </a:lnTo>
                    <a:lnTo>
                      <a:pt x="1236" y="1205"/>
                    </a:lnTo>
                    <a:cubicBezTo>
                      <a:pt x="1397" y="862"/>
                      <a:pt x="1584" y="504"/>
                      <a:pt x="1802" y="135"/>
                    </a:cubicBezTo>
                    <a:close/>
                    <a:moveTo>
                      <a:pt x="1771" y="0"/>
                    </a:moveTo>
                    <a:lnTo>
                      <a:pt x="1745" y="42"/>
                    </a:lnTo>
                    <a:cubicBezTo>
                      <a:pt x="1511" y="437"/>
                      <a:pt x="1298" y="842"/>
                      <a:pt x="1106" y="1262"/>
                    </a:cubicBezTo>
                    <a:lnTo>
                      <a:pt x="1060" y="1361"/>
                    </a:lnTo>
                    <a:lnTo>
                      <a:pt x="1262" y="1298"/>
                    </a:lnTo>
                    <a:lnTo>
                      <a:pt x="1262" y="1298"/>
                    </a:lnTo>
                    <a:lnTo>
                      <a:pt x="1008" y="1490"/>
                    </a:lnTo>
                    <a:lnTo>
                      <a:pt x="1002" y="1506"/>
                    </a:lnTo>
                    <a:cubicBezTo>
                      <a:pt x="945" y="1636"/>
                      <a:pt x="893" y="1766"/>
                      <a:pt x="852" y="1885"/>
                    </a:cubicBezTo>
                    <a:lnTo>
                      <a:pt x="821" y="1978"/>
                    </a:lnTo>
                    <a:lnTo>
                      <a:pt x="821" y="1978"/>
                    </a:lnTo>
                    <a:lnTo>
                      <a:pt x="1039" y="1911"/>
                    </a:lnTo>
                    <a:lnTo>
                      <a:pt x="774" y="2113"/>
                    </a:lnTo>
                    <a:lnTo>
                      <a:pt x="769" y="2129"/>
                    </a:lnTo>
                    <a:cubicBezTo>
                      <a:pt x="0" y="4517"/>
                      <a:pt x="1200" y="5483"/>
                      <a:pt x="1994" y="6121"/>
                    </a:cubicBezTo>
                    <a:cubicBezTo>
                      <a:pt x="2181" y="6262"/>
                      <a:pt x="2352" y="6417"/>
                      <a:pt x="2513" y="6589"/>
                    </a:cubicBezTo>
                    <a:cubicBezTo>
                      <a:pt x="3235" y="7466"/>
                      <a:pt x="3463" y="8063"/>
                      <a:pt x="3463" y="8074"/>
                    </a:cubicBezTo>
                    <a:lnTo>
                      <a:pt x="3557" y="8037"/>
                    </a:lnTo>
                    <a:cubicBezTo>
                      <a:pt x="3552" y="8022"/>
                      <a:pt x="3027" y="6350"/>
                      <a:pt x="2809" y="5696"/>
                    </a:cubicBezTo>
                    <a:cubicBezTo>
                      <a:pt x="2731" y="5457"/>
                      <a:pt x="2856" y="4933"/>
                      <a:pt x="2975" y="4460"/>
                    </a:cubicBezTo>
                    <a:lnTo>
                      <a:pt x="2981" y="4439"/>
                    </a:lnTo>
                    <a:lnTo>
                      <a:pt x="2866" y="4247"/>
                    </a:lnTo>
                    <a:lnTo>
                      <a:pt x="3001" y="4361"/>
                    </a:lnTo>
                    <a:lnTo>
                      <a:pt x="3053" y="4164"/>
                    </a:lnTo>
                    <a:cubicBezTo>
                      <a:pt x="3302" y="3224"/>
                      <a:pt x="3588" y="2160"/>
                      <a:pt x="3297" y="1584"/>
                    </a:cubicBezTo>
                    <a:cubicBezTo>
                      <a:pt x="2804" y="603"/>
                      <a:pt x="1823" y="32"/>
                      <a:pt x="1812" y="26"/>
                    </a:cubicBezTo>
                    <a:lnTo>
                      <a:pt x="17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3" name="Google Shape;2843;p63"/>
              <p:cNvSpPr/>
              <p:nvPr/>
            </p:nvSpPr>
            <p:spPr>
              <a:xfrm>
                <a:off x="1827275" y="3112600"/>
                <a:ext cx="2470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597" extrusionOk="0">
                    <a:moveTo>
                      <a:pt x="312" y="0"/>
                    </a:moveTo>
                    <a:cubicBezTo>
                      <a:pt x="286" y="0"/>
                      <a:pt x="261" y="21"/>
                      <a:pt x="266" y="47"/>
                    </a:cubicBezTo>
                    <a:cubicBezTo>
                      <a:pt x="266" y="68"/>
                      <a:pt x="307" y="2056"/>
                      <a:pt x="157" y="3588"/>
                    </a:cubicBezTo>
                    <a:cubicBezTo>
                      <a:pt x="1" y="5156"/>
                      <a:pt x="873" y="5576"/>
                      <a:pt x="915" y="5592"/>
                    </a:cubicBezTo>
                    <a:cubicBezTo>
                      <a:pt x="920" y="5597"/>
                      <a:pt x="925" y="5597"/>
                      <a:pt x="930" y="5597"/>
                    </a:cubicBezTo>
                    <a:cubicBezTo>
                      <a:pt x="951" y="5597"/>
                      <a:pt x="967" y="5586"/>
                      <a:pt x="977" y="5571"/>
                    </a:cubicBezTo>
                    <a:cubicBezTo>
                      <a:pt x="987" y="5545"/>
                      <a:pt x="977" y="5514"/>
                      <a:pt x="951" y="5503"/>
                    </a:cubicBezTo>
                    <a:cubicBezTo>
                      <a:pt x="946" y="5498"/>
                      <a:pt x="105" y="5088"/>
                      <a:pt x="255" y="3593"/>
                    </a:cubicBezTo>
                    <a:cubicBezTo>
                      <a:pt x="406" y="2056"/>
                      <a:pt x="359" y="68"/>
                      <a:pt x="359" y="47"/>
                    </a:cubicBezTo>
                    <a:cubicBezTo>
                      <a:pt x="359" y="21"/>
                      <a:pt x="338" y="0"/>
                      <a:pt x="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844" name="Google Shape;2844;p63"/>
          <p:cNvGrpSpPr/>
          <p:nvPr/>
        </p:nvGrpSpPr>
        <p:grpSpPr>
          <a:xfrm>
            <a:off x="4993091" y="4403753"/>
            <a:ext cx="1260939" cy="409494"/>
            <a:chOff x="3099775" y="2031950"/>
            <a:chExt cx="513600" cy="166800"/>
          </a:xfrm>
        </p:grpSpPr>
        <p:sp>
          <p:nvSpPr>
            <p:cNvPr id="2845" name="Google Shape;2845;p63"/>
            <p:cNvSpPr/>
            <p:nvPr/>
          </p:nvSpPr>
          <p:spPr>
            <a:xfrm>
              <a:off x="3107950" y="2108525"/>
              <a:ext cx="505425" cy="90225"/>
            </a:xfrm>
            <a:custGeom>
              <a:avLst/>
              <a:gdLst/>
              <a:ahLst/>
              <a:cxnLst/>
              <a:rect l="l" t="t" r="r" b="b"/>
              <a:pathLst>
                <a:path w="20217" h="3609" extrusionOk="0">
                  <a:moveTo>
                    <a:pt x="15835" y="0"/>
                  </a:moveTo>
                  <a:lnTo>
                    <a:pt x="540" y="883"/>
                  </a:lnTo>
                  <a:lnTo>
                    <a:pt x="0" y="1439"/>
                  </a:lnTo>
                  <a:lnTo>
                    <a:pt x="15544" y="3609"/>
                  </a:lnTo>
                  <a:lnTo>
                    <a:pt x="17745" y="3100"/>
                  </a:lnTo>
                  <a:lnTo>
                    <a:pt x="20217" y="629"/>
                  </a:lnTo>
                  <a:lnTo>
                    <a:pt x="158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2846;p63"/>
            <p:cNvSpPr/>
            <p:nvPr/>
          </p:nvSpPr>
          <p:spPr>
            <a:xfrm>
              <a:off x="3426850" y="2123450"/>
              <a:ext cx="4300" cy="26750"/>
            </a:xfrm>
            <a:custGeom>
              <a:avLst/>
              <a:gdLst/>
              <a:ahLst/>
              <a:cxnLst/>
              <a:rect l="l" t="t" r="r" b="b"/>
              <a:pathLst>
                <a:path w="172" h="1070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1" y="333"/>
                    <a:pt x="0" y="722"/>
                    <a:pt x="140" y="107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7" name="Google Shape;2847;p63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3201650" y="2118000"/>
              <a:ext cx="230925" cy="34550"/>
            </a:xfrm>
            <a:custGeom>
              <a:avLst/>
              <a:gdLst/>
              <a:ahLst/>
              <a:cxnLst/>
              <a:rect l="l" t="t" r="r" b="b"/>
              <a:pathLst>
                <a:path w="9237" h="1382" extrusionOk="0">
                  <a:moveTo>
                    <a:pt x="99" y="99"/>
                  </a:moveTo>
                  <a:lnTo>
                    <a:pt x="9117" y="244"/>
                  </a:lnTo>
                  <a:lnTo>
                    <a:pt x="9029" y="592"/>
                  </a:lnTo>
                  <a:cubicBezTo>
                    <a:pt x="8972" y="805"/>
                    <a:pt x="9013" y="997"/>
                    <a:pt x="9060" y="1200"/>
                  </a:cubicBezTo>
                  <a:lnTo>
                    <a:pt x="9076" y="1283"/>
                  </a:lnTo>
                  <a:lnTo>
                    <a:pt x="208" y="1034"/>
                  </a:lnTo>
                  <a:lnTo>
                    <a:pt x="99" y="99"/>
                  </a:lnTo>
                  <a:close/>
                  <a:moveTo>
                    <a:pt x="53" y="0"/>
                  </a:moveTo>
                  <a:cubicBezTo>
                    <a:pt x="37" y="0"/>
                    <a:pt x="21" y="6"/>
                    <a:pt x="16" y="16"/>
                  </a:cubicBezTo>
                  <a:cubicBezTo>
                    <a:pt x="6" y="26"/>
                    <a:pt x="1" y="42"/>
                    <a:pt x="1" y="52"/>
                  </a:cubicBezTo>
                  <a:lnTo>
                    <a:pt x="115" y="1086"/>
                  </a:lnTo>
                  <a:cubicBezTo>
                    <a:pt x="120" y="1106"/>
                    <a:pt x="141" y="1127"/>
                    <a:pt x="162" y="1127"/>
                  </a:cubicBezTo>
                  <a:lnTo>
                    <a:pt x="9143" y="1381"/>
                  </a:lnTo>
                  <a:cubicBezTo>
                    <a:pt x="9154" y="1381"/>
                    <a:pt x="9169" y="1376"/>
                    <a:pt x="9179" y="1361"/>
                  </a:cubicBezTo>
                  <a:cubicBezTo>
                    <a:pt x="9190" y="1350"/>
                    <a:pt x="9195" y="1335"/>
                    <a:pt x="9190" y="1324"/>
                  </a:cubicBezTo>
                  <a:cubicBezTo>
                    <a:pt x="9179" y="1272"/>
                    <a:pt x="9169" y="1226"/>
                    <a:pt x="9159" y="1179"/>
                  </a:cubicBezTo>
                  <a:cubicBezTo>
                    <a:pt x="9117" y="987"/>
                    <a:pt x="9076" y="810"/>
                    <a:pt x="9128" y="613"/>
                  </a:cubicBezTo>
                  <a:lnTo>
                    <a:pt x="9231" y="208"/>
                  </a:lnTo>
                  <a:cubicBezTo>
                    <a:pt x="9237" y="193"/>
                    <a:pt x="9231" y="182"/>
                    <a:pt x="9226" y="167"/>
                  </a:cubicBezTo>
                  <a:cubicBezTo>
                    <a:pt x="9216" y="156"/>
                    <a:pt x="9200" y="151"/>
                    <a:pt x="9185" y="151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9" name="Google Shape;2849;p63"/>
            <p:cNvSpPr/>
            <p:nvPr/>
          </p:nvSpPr>
          <p:spPr>
            <a:xfrm>
              <a:off x="3202825" y="2078550"/>
              <a:ext cx="302175" cy="44400"/>
            </a:xfrm>
            <a:custGeom>
              <a:avLst/>
              <a:gdLst/>
              <a:ahLst/>
              <a:cxnLst/>
              <a:rect l="l" t="t" r="r" b="b"/>
              <a:pathLst>
                <a:path w="12087" h="1776" extrusionOk="0">
                  <a:moveTo>
                    <a:pt x="3650" y="0"/>
                  </a:moveTo>
                  <a:lnTo>
                    <a:pt x="0" y="1625"/>
                  </a:lnTo>
                  <a:lnTo>
                    <a:pt x="9132" y="1776"/>
                  </a:lnTo>
                  <a:lnTo>
                    <a:pt x="12087" y="68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0" name="Google Shape;2850;p63"/>
            <p:cNvSpPr/>
            <p:nvPr/>
          </p:nvSpPr>
          <p:spPr>
            <a:xfrm>
              <a:off x="3202825" y="2078550"/>
              <a:ext cx="196000" cy="43225"/>
            </a:xfrm>
            <a:custGeom>
              <a:avLst/>
              <a:gdLst/>
              <a:ahLst/>
              <a:cxnLst/>
              <a:rect l="l" t="t" r="r" b="b"/>
              <a:pathLst>
                <a:path w="7840" h="1729" extrusionOk="0">
                  <a:moveTo>
                    <a:pt x="3650" y="0"/>
                  </a:moveTo>
                  <a:lnTo>
                    <a:pt x="0" y="1625"/>
                  </a:lnTo>
                  <a:lnTo>
                    <a:pt x="6407" y="1729"/>
                  </a:lnTo>
                  <a:lnTo>
                    <a:pt x="7840" y="37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1" name="Google Shape;2851;p63"/>
            <p:cNvSpPr/>
            <p:nvPr/>
          </p:nvSpPr>
          <p:spPr>
            <a:xfrm>
              <a:off x="3430475" y="2080875"/>
              <a:ext cx="73625" cy="67000"/>
            </a:xfrm>
            <a:custGeom>
              <a:avLst/>
              <a:gdLst/>
              <a:ahLst/>
              <a:cxnLst/>
              <a:rect l="l" t="t" r="r" b="b"/>
              <a:pathLst>
                <a:path w="2945" h="2680" extrusionOk="0">
                  <a:moveTo>
                    <a:pt x="2944" y="1"/>
                  </a:moveTo>
                  <a:lnTo>
                    <a:pt x="26" y="1678"/>
                  </a:lnTo>
                  <a:lnTo>
                    <a:pt x="1" y="2680"/>
                  </a:lnTo>
                  <a:lnTo>
                    <a:pt x="2757" y="1096"/>
                  </a:lnTo>
                  <a:cubicBezTo>
                    <a:pt x="2742" y="888"/>
                    <a:pt x="2752" y="686"/>
                    <a:pt x="2788" y="483"/>
                  </a:cubicBezTo>
                  <a:lnTo>
                    <a:pt x="2788" y="483"/>
                  </a:lnTo>
                  <a:lnTo>
                    <a:pt x="2056" y="847"/>
                  </a:lnTo>
                  <a:lnTo>
                    <a:pt x="2056" y="847"/>
                  </a:lnTo>
                  <a:lnTo>
                    <a:pt x="2804" y="395"/>
                  </a:lnTo>
                  <a:cubicBezTo>
                    <a:pt x="2830" y="291"/>
                    <a:pt x="2887" y="79"/>
                    <a:pt x="2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2852;p63"/>
            <p:cNvSpPr/>
            <p:nvPr/>
          </p:nvSpPr>
          <p:spPr>
            <a:xfrm>
              <a:off x="3429175" y="2079675"/>
              <a:ext cx="76475" cy="69500"/>
            </a:xfrm>
            <a:custGeom>
              <a:avLst/>
              <a:gdLst/>
              <a:ahLst/>
              <a:cxnLst/>
              <a:rect l="l" t="t" r="r" b="b"/>
              <a:pathLst>
                <a:path w="3059" h="2780" extrusionOk="0">
                  <a:moveTo>
                    <a:pt x="2882" y="168"/>
                  </a:moveTo>
                  <a:lnTo>
                    <a:pt x="2882" y="168"/>
                  </a:lnTo>
                  <a:cubicBezTo>
                    <a:pt x="2856" y="246"/>
                    <a:pt x="2830" y="334"/>
                    <a:pt x="2809" y="412"/>
                  </a:cubicBezTo>
                  <a:lnTo>
                    <a:pt x="2082" y="853"/>
                  </a:lnTo>
                  <a:cubicBezTo>
                    <a:pt x="2037" y="881"/>
                    <a:pt x="2064" y="945"/>
                    <a:pt x="2110" y="945"/>
                  </a:cubicBezTo>
                  <a:cubicBezTo>
                    <a:pt x="2116" y="945"/>
                    <a:pt x="2123" y="944"/>
                    <a:pt x="2129" y="942"/>
                  </a:cubicBezTo>
                  <a:lnTo>
                    <a:pt x="2778" y="615"/>
                  </a:lnTo>
                  <a:lnTo>
                    <a:pt x="2778" y="615"/>
                  </a:lnTo>
                  <a:cubicBezTo>
                    <a:pt x="2757" y="781"/>
                    <a:pt x="2752" y="952"/>
                    <a:pt x="2757" y="1118"/>
                  </a:cubicBezTo>
                  <a:lnTo>
                    <a:pt x="104" y="2644"/>
                  </a:lnTo>
                  <a:lnTo>
                    <a:pt x="130" y="1757"/>
                  </a:lnTo>
                  <a:lnTo>
                    <a:pt x="2882" y="168"/>
                  </a:lnTo>
                  <a:close/>
                  <a:moveTo>
                    <a:pt x="2996" y="0"/>
                  </a:moveTo>
                  <a:cubicBezTo>
                    <a:pt x="2988" y="0"/>
                    <a:pt x="2979" y="2"/>
                    <a:pt x="2970" y="7"/>
                  </a:cubicBezTo>
                  <a:lnTo>
                    <a:pt x="58" y="1689"/>
                  </a:lnTo>
                  <a:cubicBezTo>
                    <a:pt x="42" y="1694"/>
                    <a:pt x="32" y="1710"/>
                    <a:pt x="32" y="1731"/>
                  </a:cubicBezTo>
                  <a:lnTo>
                    <a:pt x="6" y="2728"/>
                  </a:lnTo>
                  <a:cubicBezTo>
                    <a:pt x="1" y="2753"/>
                    <a:pt x="27" y="2779"/>
                    <a:pt x="53" y="2779"/>
                  </a:cubicBezTo>
                  <a:cubicBezTo>
                    <a:pt x="63" y="2779"/>
                    <a:pt x="68" y="2774"/>
                    <a:pt x="78" y="2774"/>
                  </a:cubicBezTo>
                  <a:lnTo>
                    <a:pt x="2835" y="1186"/>
                  </a:lnTo>
                  <a:cubicBezTo>
                    <a:pt x="2851" y="1175"/>
                    <a:pt x="2861" y="1160"/>
                    <a:pt x="2856" y="1139"/>
                  </a:cubicBezTo>
                  <a:cubicBezTo>
                    <a:pt x="2846" y="942"/>
                    <a:pt x="2856" y="739"/>
                    <a:pt x="2887" y="537"/>
                  </a:cubicBezTo>
                  <a:cubicBezTo>
                    <a:pt x="2892" y="521"/>
                    <a:pt x="2882" y="500"/>
                    <a:pt x="2872" y="490"/>
                  </a:cubicBezTo>
                  <a:lnTo>
                    <a:pt x="2877" y="485"/>
                  </a:lnTo>
                  <a:cubicBezTo>
                    <a:pt x="2887" y="480"/>
                    <a:pt x="2898" y="469"/>
                    <a:pt x="2903" y="454"/>
                  </a:cubicBezTo>
                  <a:cubicBezTo>
                    <a:pt x="2929" y="324"/>
                    <a:pt x="2975" y="194"/>
                    <a:pt x="3038" y="75"/>
                  </a:cubicBezTo>
                  <a:cubicBezTo>
                    <a:pt x="3059" y="41"/>
                    <a:pt x="3032" y="0"/>
                    <a:pt x="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3" name="Google Shape;2853;p63"/>
            <p:cNvSpPr/>
            <p:nvPr/>
          </p:nvSpPr>
          <p:spPr>
            <a:xfrm>
              <a:off x="3430075" y="2108275"/>
              <a:ext cx="73750" cy="42975"/>
            </a:xfrm>
            <a:custGeom>
              <a:avLst/>
              <a:gdLst/>
              <a:ahLst/>
              <a:cxnLst/>
              <a:rect l="l" t="t" r="r" b="b"/>
              <a:pathLst>
                <a:path w="2950" h="1719" extrusionOk="0">
                  <a:moveTo>
                    <a:pt x="2773" y="0"/>
                  </a:moveTo>
                  <a:lnTo>
                    <a:pt x="17" y="1589"/>
                  </a:lnTo>
                  <a:lnTo>
                    <a:pt x="1" y="1719"/>
                  </a:lnTo>
                  <a:lnTo>
                    <a:pt x="2950" y="1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4" name="Google Shape;2854;p63"/>
            <p:cNvSpPr/>
            <p:nvPr/>
          </p:nvSpPr>
          <p:spPr>
            <a:xfrm>
              <a:off x="3428925" y="2107100"/>
              <a:ext cx="76600" cy="45450"/>
            </a:xfrm>
            <a:custGeom>
              <a:avLst/>
              <a:gdLst/>
              <a:ahLst/>
              <a:cxnLst/>
              <a:rect l="l" t="t" r="r" b="b"/>
              <a:pathLst>
                <a:path w="3064" h="1818" extrusionOk="0">
                  <a:moveTo>
                    <a:pt x="2835" y="99"/>
                  </a:moveTo>
                  <a:lnTo>
                    <a:pt x="109" y="1677"/>
                  </a:lnTo>
                  <a:lnTo>
                    <a:pt x="109" y="1662"/>
                  </a:lnTo>
                  <a:lnTo>
                    <a:pt x="2835" y="99"/>
                  </a:lnTo>
                  <a:close/>
                  <a:moveTo>
                    <a:pt x="2825" y="0"/>
                  </a:moveTo>
                  <a:cubicBezTo>
                    <a:pt x="2814" y="0"/>
                    <a:pt x="2809" y="0"/>
                    <a:pt x="2799" y="6"/>
                  </a:cubicBezTo>
                  <a:lnTo>
                    <a:pt x="42" y="1589"/>
                  </a:lnTo>
                  <a:cubicBezTo>
                    <a:pt x="26" y="1599"/>
                    <a:pt x="21" y="1615"/>
                    <a:pt x="16" y="1625"/>
                  </a:cubicBezTo>
                  <a:lnTo>
                    <a:pt x="0" y="1760"/>
                  </a:lnTo>
                  <a:cubicBezTo>
                    <a:pt x="0" y="1791"/>
                    <a:pt x="21" y="1817"/>
                    <a:pt x="52" y="1817"/>
                  </a:cubicBezTo>
                  <a:cubicBezTo>
                    <a:pt x="57" y="1817"/>
                    <a:pt x="68" y="1812"/>
                    <a:pt x="73" y="1807"/>
                  </a:cubicBezTo>
                  <a:lnTo>
                    <a:pt x="3022" y="99"/>
                  </a:lnTo>
                  <a:cubicBezTo>
                    <a:pt x="3063" y="78"/>
                    <a:pt x="3048" y="16"/>
                    <a:pt x="3001" y="11"/>
                  </a:cubicBezTo>
                  <a:lnTo>
                    <a:pt x="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5" name="Google Shape;2855;p63"/>
            <p:cNvSpPr/>
            <p:nvPr/>
          </p:nvSpPr>
          <p:spPr>
            <a:xfrm>
              <a:off x="3201125" y="2077450"/>
              <a:ext cx="305175" cy="46675"/>
            </a:xfrm>
            <a:custGeom>
              <a:avLst/>
              <a:gdLst/>
              <a:ahLst/>
              <a:cxnLst/>
              <a:rect l="l" t="t" r="r" b="b"/>
              <a:pathLst>
                <a:path w="12207" h="1867" extrusionOk="0">
                  <a:moveTo>
                    <a:pt x="3728" y="96"/>
                  </a:moveTo>
                  <a:lnTo>
                    <a:pt x="11978" y="158"/>
                  </a:lnTo>
                  <a:lnTo>
                    <a:pt x="9190" y="1773"/>
                  </a:lnTo>
                  <a:lnTo>
                    <a:pt x="286" y="1628"/>
                  </a:lnTo>
                  <a:lnTo>
                    <a:pt x="3728" y="96"/>
                  </a:lnTo>
                  <a:close/>
                  <a:moveTo>
                    <a:pt x="3712" y="0"/>
                  </a:moveTo>
                  <a:cubicBezTo>
                    <a:pt x="3707" y="0"/>
                    <a:pt x="3701" y="3"/>
                    <a:pt x="3697" y="3"/>
                  </a:cubicBezTo>
                  <a:lnTo>
                    <a:pt x="48" y="1628"/>
                  </a:lnTo>
                  <a:cubicBezTo>
                    <a:pt x="1" y="1648"/>
                    <a:pt x="16" y="1721"/>
                    <a:pt x="68" y="1721"/>
                  </a:cubicBezTo>
                  <a:lnTo>
                    <a:pt x="9200" y="1866"/>
                  </a:lnTo>
                  <a:cubicBezTo>
                    <a:pt x="9211" y="1866"/>
                    <a:pt x="9221" y="1866"/>
                    <a:pt x="9226" y="1861"/>
                  </a:cubicBezTo>
                  <a:lnTo>
                    <a:pt x="12181" y="158"/>
                  </a:lnTo>
                  <a:cubicBezTo>
                    <a:pt x="12196" y="143"/>
                    <a:pt x="12206" y="122"/>
                    <a:pt x="12201" y="101"/>
                  </a:cubicBezTo>
                  <a:cubicBezTo>
                    <a:pt x="12196" y="81"/>
                    <a:pt x="12175" y="65"/>
                    <a:pt x="12155" y="65"/>
                  </a:cubicBezTo>
                  <a:lnTo>
                    <a:pt x="3718" y="3"/>
                  </a:lnTo>
                  <a:cubicBezTo>
                    <a:pt x="3716" y="1"/>
                    <a:pt x="3714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6" name="Google Shape;2856;p63"/>
            <p:cNvSpPr/>
            <p:nvPr/>
          </p:nvSpPr>
          <p:spPr>
            <a:xfrm>
              <a:off x="3202825" y="2119175"/>
              <a:ext cx="228325" cy="32075"/>
            </a:xfrm>
            <a:custGeom>
              <a:avLst/>
              <a:gdLst/>
              <a:ahLst/>
              <a:cxnLst/>
              <a:rect l="l" t="t" r="r" b="b"/>
              <a:pathLst>
                <a:path w="9133" h="1283" extrusionOk="0">
                  <a:moveTo>
                    <a:pt x="0" y="0"/>
                  </a:moveTo>
                  <a:lnTo>
                    <a:pt x="115" y="1033"/>
                  </a:lnTo>
                  <a:lnTo>
                    <a:pt x="9091" y="1282"/>
                  </a:lnTo>
                  <a:lnTo>
                    <a:pt x="9091" y="1282"/>
                  </a:lnTo>
                  <a:cubicBezTo>
                    <a:pt x="9039" y="1028"/>
                    <a:pt x="8961" y="805"/>
                    <a:pt x="9029" y="556"/>
                  </a:cubicBezTo>
                  <a:lnTo>
                    <a:pt x="9132" y="146"/>
                  </a:lnTo>
                  <a:lnTo>
                    <a:pt x="0" y="0"/>
                  </a:lnTo>
                  <a:close/>
                  <a:moveTo>
                    <a:pt x="9091" y="1282"/>
                  </a:moveTo>
                  <a:cubicBezTo>
                    <a:pt x="9091" y="1282"/>
                    <a:pt x="9091" y="1282"/>
                    <a:pt x="9091" y="1283"/>
                  </a:cubicBezTo>
                  <a:lnTo>
                    <a:pt x="9096" y="1283"/>
                  </a:lnTo>
                  <a:lnTo>
                    <a:pt x="9091" y="1282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63"/>
            <p:cNvSpPr/>
            <p:nvPr/>
          </p:nvSpPr>
          <p:spPr>
            <a:xfrm>
              <a:off x="3430475" y="2081400"/>
              <a:ext cx="73225" cy="66475"/>
            </a:xfrm>
            <a:custGeom>
              <a:avLst/>
              <a:gdLst/>
              <a:ahLst/>
              <a:cxnLst/>
              <a:rect l="l" t="t" r="r" b="b"/>
              <a:pathLst>
                <a:path w="2929" h="2659" extrusionOk="0">
                  <a:moveTo>
                    <a:pt x="2929" y="0"/>
                  </a:moveTo>
                  <a:lnTo>
                    <a:pt x="26" y="1657"/>
                  </a:lnTo>
                  <a:lnTo>
                    <a:pt x="1" y="2659"/>
                  </a:lnTo>
                  <a:lnTo>
                    <a:pt x="2757" y="1075"/>
                  </a:lnTo>
                  <a:cubicBezTo>
                    <a:pt x="2742" y="867"/>
                    <a:pt x="2752" y="665"/>
                    <a:pt x="2788" y="462"/>
                  </a:cubicBezTo>
                  <a:lnTo>
                    <a:pt x="2788" y="462"/>
                  </a:lnTo>
                  <a:lnTo>
                    <a:pt x="2056" y="826"/>
                  </a:lnTo>
                  <a:lnTo>
                    <a:pt x="2056" y="826"/>
                  </a:lnTo>
                  <a:lnTo>
                    <a:pt x="2804" y="374"/>
                  </a:lnTo>
                  <a:cubicBezTo>
                    <a:pt x="2830" y="270"/>
                    <a:pt x="2872" y="83"/>
                    <a:pt x="292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63"/>
            <p:cNvSpPr/>
            <p:nvPr/>
          </p:nvSpPr>
          <p:spPr>
            <a:xfrm>
              <a:off x="3211675" y="2127350"/>
              <a:ext cx="17025" cy="14075"/>
            </a:xfrm>
            <a:custGeom>
              <a:avLst/>
              <a:gdLst/>
              <a:ahLst/>
              <a:cxnLst/>
              <a:rect l="l" t="t" r="r" b="b"/>
              <a:pathLst>
                <a:path w="681" h="563" extrusionOk="0">
                  <a:moveTo>
                    <a:pt x="393" y="0"/>
                  </a:moveTo>
                  <a:cubicBezTo>
                    <a:pt x="390" y="0"/>
                    <a:pt x="387" y="0"/>
                    <a:pt x="384" y="0"/>
                  </a:cubicBezTo>
                  <a:cubicBezTo>
                    <a:pt x="381" y="0"/>
                    <a:pt x="379" y="0"/>
                    <a:pt x="377" y="0"/>
                  </a:cubicBezTo>
                  <a:cubicBezTo>
                    <a:pt x="122" y="0"/>
                    <a:pt x="1" y="318"/>
                    <a:pt x="191" y="488"/>
                  </a:cubicBezTo>
                  <a:cubicBezTo>
                    <a:pt x="248" y="540"/>
                    <a:pt x="314" y="563"/>
                    <a:pt x="378" y="563"/>
                  </a:cubicBezTo>
                  <a:cubicBezTo>
                    <a:pt x="534" y="563"/>
                    <a:pt x="681" y="429"/>
                    <a:pt x="659" y="249"/>
                  </a:cubicBezTo>
                  <a:cubicBezTo>
                    <a:pt x="649" y="107"/>
                    <a:pt x="53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2859;p63"/>
            <p:cNvSpPr/>
            <p:nvPr/>
          </p:nvSpPr>
          <p:spPr>
            <a:xfrm>
              <a:off x="3235400" y="2130450"/>
              <a:ext cx="179525" cy="11325"/>
            </a:xfrm>
            <a:custGeom>
              <a:avLst/>
              <a:gdLst/>
              <a:ahLst/>
              <a:cxnLst/>
              <a:rect l="l" t="t" r="r" b="b"/>
              <a:pathLst>
                <a:path w="7181" h="453" extrusionOk="0">
                  <a:moveTo>
                    <a:pt x="0" y="1"/>
                  </a:moveTo>
                  <a:lnTo>
                    <a:pt x="16" y="281"/>
                  </a:lnTo>
                  <a:lnTo>
                    <a:pt x="7181" y="453"/>
                  </a:lnTo>
                  <a:lnTo>
                    <a:pt x="7170" y="1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0" name="Google Shape;2860;p63"/>
            <p:cNvSpPr/>
            <p:nvPr/>
          </p:nvSpPr>
          <p:spPr>
            <a:xfrm>
              <a:off x="3324575" y="2087625"/>
              <a:ext cx="6125" cy="26500"/>
            </a:xfrm>
            <a:custGeom>
              <a:avLst/>
              <a:gdLst/>
              <a:ahLst/>
              <a:cxnLst/>
              <a:rect l="l" t="t" r="r" b="b"/>
              <a:pathLst>
                <a:path w="245" h="106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0" y="354"/>
                    <a:pt x="52" y="738"/>
                    <a:pt x="244" y="106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2" name="Google Shape;2862;p63"/>
            <p:cNvSpPr/>
            <p:nvPr/>
          </p:nvSpPr>
          <p:spPr>
            <a:xfrm>
              <a:off x="3099775" y="2085800"/>
              <a:ext cx="232225" cy="59875"/>
            </a:xfrm>
            <a:custGeom>
              <a:avLst/>
              <a:gdLst/>
              <a:ahLst/>
              <a:cxnLst/>
              <a:rect l="l" t="t" r="r" b="b"/>
              <a:pathLst>
                <a:path w="9289" h="2395" extrusionOk="0">
                  <a:moveTo>
                    <a:pt x="9044" y="110"/>
                  </a:moveTo>
                  <a:lnTo>
                    <a:pt x="9008" y="463"/>
                  </a:lnTo>
                  <a:cubicBezTo>
                    <a:pt x="8992" y="686"/>
                    <a:pt x="9060" y="868"/>
                    <a:pt x="9137" y="1060"/>
                  </a:cubicBezTo>
                  <a:cubicBezTo>
                    <a:pt x="9148" y="1086"/>
                    <a:pt x="9158" y="1112"/>
                    <a:pt x="9169" y="1138"/>
                  </a:cubicBezTo>
                  <a:lnTo>
                    <a:pt x="369" y="2296"/>
                  </a:lnTo>
                  <a:lnTo>
                    <a:pt x="114" y="1387"/>
                  </a:lnTo>
                  <a:lnTo>
                    <a:pt x="9044" y="110"/>
                  </a:lnTo>
                  <a:close/>
                  <a:moveTo>
                    <a:pt x="9091" y="1"/>
                  </a:moveTo>
                  <a:lnTo>
                    <a:pt x="47" y="1299"/>
                  </a:lnTo>
                  <a:cubicBezTo>
                    <a:pt x="31" y="1304"/>
                    <a:pt x="21" y="1309"/>
                    <a:pt x="11" y="1325"/>
                  </a:cubicBezTo>
                  <a:cubicBezTo>
                    <a:pt x="5" y="1335"/>
                    <a:pt x="0" y="1351"/>
                    <a:pt x="5" y="1361"/>
                  </a:cubicBezTo>
                  <a:lnTo>
                    <a:pt x="280" y="2363"/>
                  </a:lnTo>
                  <a:cubicBezTo>
                    <a:pt x="286" y="2384"/>
                    <a:pt x="306" y="2394"/>
                    <a:pt x="327" y="2394"/>
                  </a:cubicBezTo>
                  <a:lnTo>
                    <a:pt x="338" y="2394"/>
                  </a:lnTo>
                  <a:lnTo>
                    <a:pt x="9241" y="1226"/>
                  </a:lnTo>
                  <a:cubicBezTo>
                    <a:pt x="9272" y="1221"/>
                    <a:pt x="9288" y="1190"/>
                    <a:pt x="9278" y="1164"/>
                  </a:cubicBezTo>
                  <a:cubicBezTo>
                    <a:pt x="9262" y="1117"/>
                    <a:pt x="9247" y="1070"/>
                    <a:pt x="9226" y="1024"/>
                  </a:cubicBezTo>
                  <a:cubicBezTo>
                    <a:pt x="9153" y="842"/>
                    <a:pt x="9086" y="671"/>
                    <a:pt x="9106" y="473"/>
                  </a:cubicBezTo>
                  <a:lnTo>
                    <a:pt x="9148" y="58"/>
                  </a:lnTo>
                  <a:cubicBezTo>
                    <a:pt x="9148" y="42"/>
                    <a:pt x="9143" y="27"/>
                    <a:pt x="9132" y="16"/>
                  </a:cubicBezTo>
                  <a:cubicBezTo>
                    <a:pt x="9122" y="6"/>
                    <a:pt x="9106" y="1"/>
                    <a:pt x="9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3" name="Google Shape;2863;p63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4" name="Google Shape;2864;p63"/>
            <p:cNvSpPr/>
            <p:nvPr/>
          </p:nvSpPr>
          <p:spPr>
            <a:xfrm>
              <a:off x="3101075" y="2033250"/>
              <a:ext cx="292300" cy="86325"/>
            </a:xfrm>
            <a:custGeom>
              <a:avLst/>
              <a:gdLst/>
              <a:ahLst/>
              <a:cxnLst/>
              <a:rect l="l" t="t" r="r" b="b"/>
              <a:pathLst>
                <a:path w="11692" h="3453" extrusionOk="0">
                  <a:moveTo>
                    <a:pt x="11692" y="0"/>
                  </a:moveTo>
                  <a:lnTo>
                    <a:pt x="3349" y="1272"/>
                  </a:lnTo>
                  <a:lnTo>
                    <a:pt x="0" y="3453"/>
                  </a:lnTo>
                  <a:lnTo>
                    <a:pt x="9044" y="215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2865;p63"/>
            <p:cNvSpPr/>
            <p:nvPr/>
          </p:nvSpPr>
          <p:spPr>
            <a:xfrm>
              <a:off x="3327150" y="2034025"/>
              <a:ext cx="65450" cy="77900"/>
            </a:xfrm>
            <a:custGeom>
              <a:avLst/>
              <a:gdLst/>
              <a:ahLst/>
              <a:cxnLst/>
              <a:rect l="l" t="t" r="r" b="b"/>
              <a:pathLst>
                <a:path w="2618" h="3116" extrusionOk="0">
                  <a:moveTo>
                    <a:pt x="2618" y="0"/>
                  </a:moveTo>
                  <a:lnTo>
                    <a:pt x="1" y="2124"/>
                  </a:lnTo>
                  <a:lnTo>
                    <a:pt x="131" y="3115"/>
                  </a:lnTo>
                  <a:lnTo>
                    <a:pt x="2602" y="1117"/>
                  </a:lnTo>
                  <a:cubicBezTo>
                    <a:pt x="2560" y="914"/>
                    <a:pt x="2535" y="712"/>
                    <a:pt x="2540" y="504"/>
                  </a:cubicBezTo>
                  <a:lnTo>
                    <a:pt x="2540" y="504"/>
                  </a:lnTo>
                  <a:lnTo>
                    <a:pt x="1875" y="976"/>
                  </a:lnTo>
                  <a:lnTo>
                    <a:pt x="2540" y="416"/>
                  </a:lnTo>
                  <a:cubicBezTo>
                    <a:pt x="2550" y="307"/>
                    <a:pt x="2571" y="94"/>
                    <a:pt x="2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6" name="Google Shape;2866;p63"/>
            <p:cNvSpPr/>
            <p:nvPr/>
          </p:nvSpPr>
          <p:spPr>
            <a:xfrm>
              <a:off x="3326000" y="2032825"/>
              <a:ext cx="67900" cy="80275"/>
            </a:xfrm>
            <a:custGeom>
              <a:avLst/>
              <a:gdLst/>
              <a:ahLst/>
              <a:cxnLst/>
              <a:rect l="l" t="t" r="r" b="b"/>
              <a:pathLst>
                <a:path w="2716" h="3211" extrusionOk="0">
                  <a:moveTo>
                    <a:pt x="2575" y="189"/>
                  </a:moveTo>
                  <a:lnTo>
                    <a:pt x="2575" y="189"/>
                  </a:lnTo>
                  <a:cubicBezTo>
                    <a:pt x="2560" y="266"/>
                    <a:pt x="2549" y="360"/>
                    <a:pt x="2544" y="443"/>
                  </a:cubicBezTo>
                  <a:lnTo>
                    <a:pt x="1895" y="988"/>
                  </a:lnTo>
                  <a:cubicBezTo>
                    <a:pt x="1874" y="1009"/>
                    <a:pt x="1869" y="1035"/>
                    <a:pt x="1885" y="1056"/>
                  </a:cubicBezTo>
                  <a:cubicBezTo>
                    <a:pt x="1894" y="1068"/>
                    <a:pt x="1908" y="1073"/>
                    <a:pt x="1923" y="1073"/>
                  </a:cubicBezTo>
                  <a:cubicBezTo>
                    <a:pt x="1933" y="1073"/>
                    <a:pt x="1944" y="1070"/>
                    <a:pt x="1952" y="1066"/>
                  </a:cubicBezTo>
                  <a:lnTo>
                    <a:pt x="2534" y="645"/>
                  </a:lnTo>
                  <a:cubicBezTo>
                    <a:pt x="2539" y="812"/>
                    <a:pt x="2560" y="978"/>
                    <a:pt x="2596" y="1144"/>
                  </a:cubicBezTo>
                  <a:lnTo>
                    <a:pt x="213" y="3070"/>
                  </a:lnTo>
                  <a:lnTo>
                    <a:pt x="99" y="2193"/>
                  </a:lnTo>
                  <a:lnTo>
                    <a:pt x="2575" y="189"/>
                  </a:lnTo>
                  <a:close/>
                  <a:moveTo>
                    <a:pt x="2661" y="0"/>
                  </a:moveTo>
                  <a:cubicBezTo>
                    <a:pt x="2651" y="0"/>
                    <a:pt x="2640" y="4"/>
                    <a:pt x="2632" y="12"/>
                  </a:cubicBezTo>
                  <a:lnTo>
                    <a:pt x="16" y="2135"/>
                  </a:lnTo>
                  <a:cubicBezTo>
                    <a:pt x="5" y="2146"/>
                    <a:pt x="0" y="2161"/>
                    <a:pt x="0" y="2177"/>
                  </a:cubicBezTo>
                  <a:lnTo>
                    <a:pt x="130" y="3169"/>
                  </a:lnTo>
                  <a:cubicBezTo>
                    <a:pt x="130" y="3189"/>
                    <a:pt x="146" y="3200"/>
                    <a:pt x="161" y="3210"/>
                  </a:cubicBezTo>
                  <a:lnTo>
                    <a:pt x="177" y="3210"/>
                  </a:lnTo>
                  <a:cubicBezTo>
                    <a:pt x="187" y="3210"/>
                    <a:pt x="203" y="3205"/>
                    <a:pt x="208" y="3200"/>
                  </a:cubicBezTo>
                  <a:lnTo>
                    <a:pt x="2679" y="1201"/>
                  </a:lnTo>
                  <a:cubicBezTo>
                    <a:pt x="2695" y="1191"/>
                    <a:pt x="2700" y="1170"/>
                    <a:pt x="2695" y="1154"/>
                  </a:cubicBezTo>
                  <a:cubicBezTo>
                    <a:pt x="2653" y="957"/>
                    <a:pt x="2632" y="755"/>
                    <a:pt x="2632" y="552"/>
                  </a:cubicBezTo>
                  <a:cubicBezTo>
                    <a:pt x="2632" y="531"/>
                    <a:pt x="2622" y="516"/>
                    <a:pt x="2606" y="510"/>
                  </a:cubicBezTo>
                  <a:lnTo>
                    <a:pt x="2617" y="500"/>
                  </a:lnTo>
                  <a:cubicBezTo>
                    <a:pt x="2622" y="490"/>
                    <a:pt x="2632" y="479"/>
                    <a:pt x="2632" y="469"/>
                  </a:cubicBezTo>
                  <a:cubicBezTo>
                    <a:pt x="2638" y="334"/>
                    <a:pt x="2664" y="199"/>
                    <a:pt x="2705" y="69"/>
                  </a:cubicBezTo>
                  <a:cubicBezTo>
                    <a:pt x="2715" y="48"/>
                    <a:pt x="2710" y="28"/>
                    <a:pt x="2690" y="12"/>
                  </a:cubicBezTo>
                  <a:cubicBezTo>
                    <a:pt x="2682" y="4"/>
                    <a:pt x="2671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7" name="Google Shape;2867;p63"/>
            <p:cNvSpPr/>
            <p:nvPr/>
          </p:nvSpPr>
          <p:spPr>
            <a:xfrm>
              <a:off x="3330400" y="2061400"/>
              <a:ext cx="66225" cy="53900"/>
            </a:xfrm>
            <a:custGeom>
              <a:avLst/>
              <a:gdLst/>
              <a:ahLst/>
              <a:cxnLst/>
              <a:rect l="l" t="t" r="r" b="b"/>
              <a:pathLst>
                <a:path w="2649" h="2156" extrusionOk="0">
                  <a:moveTo>
                    <a:pt x="2649" y="1"/>
                  </a:moveTo>
                  <a:lnTo>
                    <a:pt x="2477" y="16"/>
                  </a:lnTo>
                  <a:lnTo>
                    <a:pt x="1" y="2020"/>
                  </a:lnTo>
                  <a:lnTo>
                    <a:pt x="11" y="21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2868;p63"/>
            <p:cNvSpPr/>
            <p:nvPr/>
          </p:nvSpPr>
          <p:spPr>
            <a:xfrm>
              <a:off x="3329250" y="2060225"/>
              <a:ext cx="69150" cy="56250"/>
            </a:xfrm>
            <a:custGeom>
              <a:avLst/>
              <a:gdLst/>
              <a:ahLst/>
              <a:cxnLst/>
              <a:rect l="l" t="t" r="r" b="b"/>
              <a:pathLst>
                <a:path w="2766" h="2250" extrusionOk="0">
                  <a:moveTo>
                    <a:pt x="2544" y="110"/>
                  </a:moveTo>
                  <a:lnTo>
                    <a:pt x="99" y="2104"/>
                  </a:lnTo>
                  <a:lnTo>
                    <a:pt x="99" y="2088"/>
                  </a:lnTo>
                  <a:lnTo>
                    <a:pt x="2544" y="110"/>
                  </a:lnTo>
                  <a:close/>
                  <a:moveTo>
                    <a:pt x="2695" y="1"/>
                  </a:moveTo>
                  <a:cubicBezTo>
                    <a:pt x="2693" y="1"/>
                    <a:pt x="2691" y="1"/>
                    <a:pt x="2689" y="1"/>
                  </a:cubicBezTo>
                  <a:lnTo>
                    <a:pt x="2518" y="17"/>
                  </a:lnTo>
                  <a:cubicBezTo>
                    <a:pt x="2508" y="17"/>
                    <a:pt x="2497" y="22"/>
                    <a:pt x="2492" y="27"/>
                  </a:cubicBezTo>
                  <a:lnTo>
                    <a:pt x="16" y="2031"/>
                  </a:lnTo>
                  <a:cubicBezTo>
                    <a:pt x="5" y="2036"/>
                    <a:pt x="0" y="2052"/>
                    <a:pt x="0" y="2067"/>
                  </a:cubicBezTo>
                  <a:lnTo>
                    <a:pt x="5" y="2202"/>
                  </a:lnTo>
                  <a:cubicBezTo>
                    <a:pt x="5" y="2223"/>
                    <a:pt x="21" y="2239"/>
                    <a:pt x="36" y="2244"/>
                  </a:cubicBezTo>
                  <a:cubicBezTo>
                    <a:pt x="42" y="2249"/>
                    <a:pt x="47" y="2249"/>
                    <a:pt x="57" y="2249"/>
                  </a:cubicBezTo>
                  <a:cubicBezTo>
                    <a:pt x="68" y="2249"/>
                    <a:pt x="78" y="2244"/>
                    <a:pt x="88" y="2239"/>
                  </a:cubicBezTo>
                  <a:lnTo>
                    <a:pt x="2726" y="89"/>
                  </a:lnTo>
                  <a:cubicBezTo>
                    <a:pt x="2766" y="59"/>
                    <a:pt x="2743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9" name="Google Shape;2869;p63"/>
            <p:cNvSpPr/>
            <p:nvPr/>
          </p:nvSpPr>
          <p:spPr>
            <a:xfrm>
              <a:off x="3099775" y="2031950"/>
              <a:ext cx="295250" cy="88800"/>
            </a:xfrm>
            <a:custGeom>
              <a:avLst/>
              <a:gdLst/>
              <a:ahLst/>
              <a:cxnLst/>
              <a:rect l="l" t="t" r="r" b="b"/>
              <a:pathLst>
                <a:path w="11810" h="3552" extrusionOk="0">
                  <a:moveTo>
                    <a:pt x="11572" y="125"/>
                  </a:moveTo>
                  <a:lnTo>
                    <a:pt x="9075" y="2155"/>
                  </a:lnTo>
                  <a:lnTo>
                    <a:pt x="265" y="3422"/>
                  </a:lnTo>
                  <a:lnTo>
                    <a:pt x="3416" y="1366"/>
                  </a:lnTo>
                  <a:lnTo>
                    <a:pt x="11572" y="125"/>
                  </a:lnTo>
                  <a:close/>
                  <a:moveTo>
                    <a:pt x="11744" y="0"/>
                  </a:moveTo>
                  <a:cubicBezTo>
                    <a:pt x="11742" y="0"/>
                    <a:pt x="11740" y="0"/>
                    <a:pt x="11739" y="0"/>
                  </a:cubicBezTo>
                  <a:lnTo>
                    <a:pt x="3395" y="1272"/>
                  </a:lnTo>
                  <a:cubicBezTo>
                    <a:pt x="3385" y="1272"/>
                    <a:pt x="3380" y="1278"/>
                    <a:pt x="3375" y="1283"/>
                  </a:cubicBezTo>
                  <a:lnTo>
                    <a:pt x="26" y="3463"/>
                  </a:lnTo>
                  <a:cubicBezTo>
                    <a:pt x="5" y="3474"/>
                    <a:pt x="0" y="3500"/>
                    <a:pt x="11" y="3520"/>
                  </a:cubicBezTo>
                  <a:cubicBezTo>
                    <a:pt x="16" y="3541"/>
                    <a:pt x="31" y="3551"/>
                    <a:pt x="52" y="3551"/>
                  </a:cubicBezTo>
                  <a:lnTo>
                    <a:pt x="62" y="3551"/>
                  </a:lnTo>
                  <a:lnTo>
                    <a:pt x="9106" y="2254"/>
                  </a:lnTo>
                  <a:cubicBezTo>
                    <a:pt x="9112" y="2254"/>
                    <a:pt x="9122" y="2248"/>
                    <a:pt x="9127" y="2243"/>
                  </a:cubicBezTo>
                  <a:lnTo>
                    <a:pt x="11775" y="89"/>
                  </a:lnTo>
                  <a:cubicBezTo>
                    <a:pt x="11810" y="59"/>
                    <a:pt x="11787" y="0"/>
                    <a:pt x="1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0" name="Google Shape;2870;p63"/>
            <p:cNvSpPr/>
            <p:nvPr/>
          </p:nvSpPr>
          <p:spPr>
            <a:xfrm>
              <a:off x="3101075" y="2087100"/>
              <a:ext cx="229625" cy="57400"/>
            </a:xfrm>
            <a:custGeom>
              <a:avLst/>
              <a:gdLst/>
              <a:ahLst/>
              <a:cxnLst/>
              <a:rect l="l" t="t" r="r" b="b"/>
              <a:pathLst>
                <a:path w="9185" h="2296" extrusionOk="0">
                  <a:moveTo>
                    <a:pt x="9044" y="1"/>
                  </a:moveTo>
                  <a:lnTo>
                    <a:pt x="0" y="1299"/>
                  </a:lnTo>
                  <a:lnTo>
                    <a:pt x="275" y="2296"/>
                  </a:lnTo>
                  <a:lnTo>
                    <a:pt x="9184" y="1127"/>
                  </a:lnTo>
                  <a:cubicBezTo>
                    <a:pt x="9096" y="883"/>
                    <a:pt x="8982" y="676"/>
                    <a:pt x="9002" y="416"/>
                  </a:cubicBezTo>
                  <a:lnTo>
                    <a:pt x="904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1" name="Google Shape;2871;p63"/>
            <p:cNvSpPr/>
            <p:nvPr/>
          </p:nvSpPr>
          <p:spPr>
            <a:xfrm>
              <a:off x="3327150" y="2034675"/>
              <a:ext cx="65050" cy="77250"/>
            </a:xfrm>
            <a:custGeom>
              <a:avLst/>
              <a:gdLst/>
              <a:ahLst/>
              <a:cxnLst/>
              <a:rect l="l" t="t" r="r" b="b"/>
              <a:pathLst>
                <a:path w="2602" h="3090" extrusionOk="0">
                  <a:moveTo>
                    <a:pt x="2602" y="0"/>
                  </a:moveTo>
                  <a:lnTo>
                    <a:pt x="1" y="2098"/>
                  </a:lnTo>
                  <a:lnTo>
                    <a:pt x="131" y="3089"/>
                  </a:lnTo>
                  <a:lnTo>
                    <a:pt x="2602" y="1091"/>
                  </a:lnTo>
                  <a:cubicBezTo>
                    <a:pt x="2560" y="888"/>
                    <a:pt x="2535" y="686"/>
                    <a:pt x="2540" y="478"/>
                  </a:cubicBezTo>
                  <a:lnTo>
                    <a:pt x="2540" y="478"/>
                  </a:lnTo>
                  <a:lnTo>
                    <a:pt x="1875" y="950"/>
                  </a:lnTo>
                  <a:lnTo>
                    <a:pt x="2540" y="390"/>
                  </a:lnTo>
                  <a:cubicBezTo>
                    <a:pt x="2550" y="281"/>
                    <a:pt x="2560" y="94"/>
                    <a:pt x="260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2872;p63"/>
            <p:cNvSpPr/>
            <p:nvPr/>
          </p:nvSpPr>
          <p:spPr>
            <a:xfrm>
              <a:off x="3112350" y="2124475"/>
              <a:ext cx="17425" cy="14175"/>
            </a:xfrm>
            <a:custGeom>
              <a:avLst/>
              <a:gdLst/>
              <a:ahLst/>
              <a:cxnLst/>
              <a:rect l="l" t="t" r="r" b="b"/>
              <a:pathLst>
                <a:path w="697" h="567" extrusionOk="0">
                  <a:moveTo>
                    <a:pt x="388" y="0"/>
                  </a:moveTo>
                  <a:cubicBezTo>
                    <a:pt x="370" y="0"/>
                    <a:pt x="351" y="2"/>
                    <a:pt x="333" y="6"/>
                  </a:cubicBezTo>
                  <a:cubicBezTo>
                    <a:pt x="79" y="43"/>
                    <a:pt x="1" y="380"/>
                    <a:pt x="219" y="520"/>
                  </a:cubicBezTo>
                  <a:cubicBezTo>
                    <a:pt x="268" y="552"/>
                    <a:pt x="321" y="566"/>
                    <a:pt x="371" y="566"/>
                  </a:cubicBezTo>
                  <a:cubicBezTo>
                    <a:pt x="544" y="566"/>
                    <a:pt x="697" y="401"/>
                    <a:pt x="644" y="209"/>
                  </a:cubicBezTo>
                  <a:cubicBezTo>
                    <a:pt x="617" y="87"/>
                    <a:pt x="508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3" name="Google Shape;2873;p63"/>
            <p:cNvSpPr/>
            <p:nvPr/>
          </p:nvSpPr>
          <p:spPr>
            <a:xfrm>
              <a:off x="3135075" y="2100475"/>
              <a:ext cx="179000" cy="31825"/>
            </a:xfrm>
            <a:custGeom>
              <a:avLst/>
              <a:gdLst/>
              <a:ahLst/>
              <a:cxnLst/>
              <a:rect l="l" t="t" r="r" b="b"/>
              <a:pathLst>
                <a:path w="7160" h="1273" extrusionOk="0">
                  <a:moveTo>
                    <a:pt x="7102" y="1"/>
                  </a:moveTo>
                  <a:lnTo>
                    <a:pt x="0" y="997"/>
                  </a:lnTo>
                  <a:lnTo>
                    <a:pt x="63" y="1273"/>
                  </a:lnTo>
                  <a:lnTo>
                    <a:pt x="7160" y="312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74" name="Google Shape;2874;p63"/>
          <p:cNvGrpSpPr/>
          <p:nvPr/>
        </p:nvGrpSpPr>
        <p:grpSpPr>
          <a:xfrm>
            <a:off x="1187150" y="91613"/>
            <a:ext cx="3554800" cy="3578363"/>
            <a:chOff x="1187150" y="91613"/>
            <a:chExt cx="3554800" cy="3578363"/>
          </a:xfrm>
        </p:grpSpPr>
        <p:sp>
          <p:nvSpPr>
            <p:cNvPr id="2875" name="Google Shape;2875;p63"/>
            <p:cNvSpPr/>
            <p:nvPr/>
          </p:nvSpPr>
          <p:spPr>
            <a:xfrm>
              <a:off x="1214150" y="12538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2876;p63"/>
            <p:cNvSpPr/>
            <p:nvPr/>
          </p:nvSpPr>
          <p:spPr>
            <a:xfrm>
              <a:off x="1555475" y="128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7" name="Google Shape;2877;p63"/>
            <p:cNvSpPr/>
            <p:nvPr/>
          </p:nvSpPr>
          <p:spPr>
            <a:xfrm>
              <a:off x="1187150" y="157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8" name="Google Shape;2878;p63"/>
            <p:cNvSpPr/>
            <p:nvPr/>
          </p:nvSpPr>
          <p:spPr>
            <a:xfrm rot="4514075">
              <a:off x="2482102" y="215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9" name="Google Shape;2879;p63"/>
            <p:cNvSpPr/>
            <p:nvPr/>
          </p:nvSpPr>
          <p:spPr>
            <a:xfrm rot="4504115">
              <a:off x="2426887" y="5006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0" name="Google Shape;2880;p63"/>
            <p:cNvSpPr/>
            <p:nvPr/>
          </p:nvSpPr>
          <p:spPr>
            <a:xfrm rot="4511497">
              <a:off x="2178984" y="327525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2881;p63"/>
            <p:cNvSpPr/>
            <p:nvPr/>
          </p:nvSpPr>
          <p:spPr>
            <a:xfrm rot="4511497">
              <a:off x="2059704" y="544066"/>
              <a:ext cx="26997" cy="26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2" name="Google Shape;2882;p63"/>
            <p:cNvSpPr/>
            <p:nvPr/>
          </p:nvSpPr>
          <p:spPr>
            <a:xfrm>
              <a:off x="1480125" y="96275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3" name="Google Shape;2883;p63"/>
            <p:cNvSpPr/>
            <p:nvPr/>
          </p:nvSpPr>
          <p:spPr>
            <a:xfrm rot="4504115">
              <a:off x="2296730" y="59435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4" name="Google Shape;2884;p63"/>
            <p:cNvSpPr/>
            <p:nvPr/>
          </p:nvSpPr>
          <p:spPr>
            <a:xfrm>
              <a:off x="1829850" y="860700"/>
              <a:ext cx="186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5" name="Google Shape;2885;p63"/>
            <p:cNvSpPr/>
            <p:nvPr/>
          </p:nvSpPr>
          <p:spPr>
            <a:xfrm>
              <a:off x="2856700" y="9161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6" name="Google Shape;2886;p63"/>
            <p:cNvSpPr/>
            <p:nvPr/>
          </p:nvSpPr>
          <p:spPr>
            <a:xfrm rot="4504115">
              <a:off x="3180362" y="120665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2887;p63"/>
            <p:cNvSpPr/>
            <p:nvPr/>
          </p:nvSpPr>
          <p:spPr>
            <a:xfrm>
              <a:off x="1549025" y="21032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8" name="Google Shape;2888;p63"/>
            <p:cNvSpPr/>
            <p:nvPr/>
          </p:nvSpPr>
          <p:spPr>
            <a:xfrm>
              <a:off x="1850200" y="23078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9" name="Google Shape;2889;p63"/>
            <p:cNvSpPr/>
            <p:nvPr/>
          </p:nvSpPr>
          <p:spPr>
            <a:xfrm>
              <a:off x="2447750" y="11513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0" name="Google Shape;2890;p63"/>
            <p:cNvSpPr/>
            <p:nvPr/>
          </p:nvSpPr>
          <p:spPr>
            <a:xfrm rot="4514075">
              <a:off x="2779652" y="9036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1" name="Google Shape;2891;p63"/>
            <p:cNvSpPr/>
            <p:nvPr/>
          </p:nvSpPr>
          <p:spPr>
            <a:xfrm rot="4504115">
              <a:off x="3303912" y="409790"/>
              <a:ext cx="18629" cy="189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2" name="Google Shape;2892;p63"/>
            <p:cNvSpPr/>
            <p:nvPr/>
          </p:nvSpPr>
          <p:spPr>
            <a:xfrm>
              <a:off x="1409925" y="2425600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3" name="Google Shape;2893;p63"/>
            <p:cNvSpPr/>
            <p:nvPr/>
          </p:nvSpPr>
          <p:spPr>
            <a:xfrm>
              <a:off x="3528800" y="544063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4" name="Google Shape;2894;p63"/>
            <p:cNvSpPr/>
            <p:nvPr/>
          </p:nvSpPr>
          <p:spPr>
            <a:xfrm rot="4514075">
              <a:off x="3917189" y="3632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895;p63"/>
            <p:cNvSpPr/>
            <p:nvPr/>
          </p:nvSpPr>
          <p:spPr>
            <a:xfrm>
              <a:off x="2119588" y="27177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63"/>
            <p:cNvSpPr/>
            <p:nvPr/>
          </p:nvSpPr>
          <p:spPr>
            <a:xfrm>
              <a:off x="3961500" y="8719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63"/>
            <p:cNvSpPr/>
            <p:nvPr/>
          </p:nvSpPr>
          <p:spPr>
            <a:xfrm>
              <a:off x="3113875" y="9691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63"/>
            <p:cNvSpPr/>
            <p:nvPr/>
          </p:nvSpPr>
          <p:spPr>
            <a:xfrm>
              <a:off x="1416375" y="364297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63"/>
            <p:cNvSpPr/>
            <p:nvPr/>
          </p:nvSpPr>
          <p:spPr>
            <a:xfrm>
              <a:off x="4714950" y="2216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endParaRPr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07" name="Google Shape;2907;p64"/>
          <p:cNvGraphicFramePr/>
          <p:nvPr>
            <p:extLst>
              <p:ext uri="{D42A27DB-BD31-4B8C-83A1-F6EECF244321}">
                <p14:modId xmlns:p14="http://schemas.microsoft.com/office/powerpoint/2010/main" val="2194691575"/>
              </p:ext>
            </p:extLst>
          </p:nvPr>
        </p:nvGraphicFramePr>
        <p:xfrm>
          <a:off x="753716" y="1117907"/>
          <a:ext cx="7181225" cy="2057280"/>
        </p:xfrm>
        <a:graphic>
          <a:graphicData uri="http://schemas.openxmlformats.org/drawingml/2006/table">
            <a:tbl>
              <a:tblPr>
                <a:noFill/>
                <a:tableStyleId>{2A56C94A-139D-43E8-B6E2-946167DC86A9}</a:tableStyleId>
              </a:tblPr>
              <a:tblGrid>
                <a:gridCol w="216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黃煥廷</a:t>
                      </a:r>
                      <a:r>
                        <a:rPr lang="en-US" altLang="zh-TW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(</a:t>
                      </a:r>
                      <a:r>
                        <a:rPr lang="zh-TW" altLang="en-US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前端</a:t>
                      </a:r>
                      <a:r>
                        <a:rPr lang="en-US" altLang="zh-TW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)</a:t>
                      </a:r>
                      <a:endParaRPr sz="105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新增修改刪除履歷功能、新增修改刪除工作需求、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Barlow"/>
                        </a:rPr>
                        <a:t>Redux</a:t>
                      </a: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實作、聊天室、搜尋功能、初版需求文件、初版設計文件、初版測試文件</a:t>
                      </a:r>
                      <a:endParaRPr sz="105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林甯墾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前端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sz="105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所有履歷頁面、個人資料頁面</a:t>
                      </a:r>
                      <a:endParaRPr sz="105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李汪慶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前端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sz="105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前端美化、選擇投履歷頁面、初版需求文件、初版設計文件</a:t>
                      </a:r>
                      <a:endParaRPr sz="105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江仲恩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後端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所有後端功能、初版需求文件、初版設計文件、初版測試文件、後續修改所有文件</a:t>
                      </a:r>
                      <a:endParaRPr sz="105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羅思遠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前端</a:t>
                      </a:r>
                      <a:r>
                        <a:rPr lang="en-US" altLang="zh-TW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登入註冊頁面、所有需求頁面、詳細頁面、收藏頁面、初版需求文件、初版設計文件、初版測試文件</a:t>
                      </a:r>
                      <a:endParaRPr sz="105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08" name="Google Shape;2908;p64"/>
          <p:cNvSpPr txBox="1"/>
          <p:nvPr/>
        </p:nvSpPr>
        <p:spPr>
          <a:xfrm>
            <a:off x="720000" y="11234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09" name="Google Shape;2909;p64"/>
          <p:cNvSpPr txBox="1"/>
          <p:nvPr/>
        </p:nvSpPr>
        <p:spPr>
          <a:xfrm>
            <a:off x="1091387" y="4021856"/>
            <a:ext cx="2816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911" name="Google Shape;2911;p64"/>
          <p:cNvGrpSpPr/>
          <p:nvPr/>
        </p:nvGrpSpPr>
        <p:grpSpPr>
          <a:xfrm>
            <a:off x="8096097" y="-33717"/>
            <a:ext cx="837834" cy="2550831"/>
            <a:chOff x="973775" y="2233375"/>
            <a:chExt cx="404575" cy="1231750"/>
          </a:xfrm>
        </p:grpSpPr>
        <p:sp>
          <p:nvSpPr>
            <p:cNvPr id="2912" name="Google Shape;2912;p64"/>
            <p:cNvSpPr/>
            <p:nvPr/>
          </p:nvSpPr>
          <p:spPr>
            <a:xfrm>
              <a:off x="1223875" y="2922850"/>
              <a:ext cx="58575" cy="27925"/>
            </a:xfrm>
            <a:custGeom>
              <a:avLst/>
              <a:gdLst/>
              <a:ahLst/>
              <a:cxnLst/>
              <a:rect l="l" t="t" r="r" b="b"/>
              <a:pathLst>
                <a:path w="2343" h="1117" extrusionOk="0">
                  <a:moveTo>
                    <a:pt x="2332" y="0"/>
                  </a:moveTo>
                  <a:cubicBezTo>
                    <a:pt x="2254" y="5"/>
                    <a:pt x="328" y="151"/>
                    <a:pt x="1" y="1085"/>
                  </a:cubicBezTo>
                  <a:lnTo>
                    <a:pt x="94" y="1116"/>
                  </a:lnTo>
                  <a:cubicBezTo>
                    <a:pt x="401" y="239"/>
                    <a:pt x="2321" y="99"/>
                    <a:pt x="2342" y="99"/>
                  </a:cubicBez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64"/>
            <p:cNvSpPr/>
            <p:nvPr/>
          </p:nvSpPr>
          <p:spPr>
            <a:xfrm>
              <a:off x="1042425" y="2920900"/>
              <a:ext cx="73225" cy="72050"/>
            </a:xfrm>
            <a:custGeom>
              <a:avLst/>
              <a:gdLst/>
              <a:ahLst/>
              <a:cxnLst/>
              <a:rect l="l" t="t" r="r" b="b"/>
              <a:pathLst>
                <a:path w="2929" h="2882" extrusionOk="0">
                  <a:moveTo>
                    <a:pt x="1" y="0"/>
                  </a:moveTo>
                  <a:lnTo>
                    <a:pt x="1" y="94"/>
                  </a:lnTo>
                  <a:cubicBezTo>
                    <a:pt x="2566" y="120"/>
                    <a:pt x="2835" y="2856"/>
                    <a:pt x="2835" y="2882"/>
                  </a:cubicBezTo>
                  <a:lnTo>
                    <a:pt x="2929" y="2871"/>
                  </a:lnTo>
                  <a:cubicBezTo>
                    <a:pt x="2929" y="2845"/>
                    <a:pt x="2654" y="2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64"/>
            <p:cNvSpPr/>
            <p:nvPr/>
          </p:nvSpPr>
          <p:spPr>
            <a:xfrm>
              <a:off x="975075" y="2993325"/>
              <a:ext cx="102825" cy="45950"/>
            </a:xfrm>
            <a:custGeom>
              <a:avLst/>
              <a:gdLst/>
              <a:ahLst/>
              <a:cxnLst/>
              <a:rect l="l" t="t" r="r" b="b"/>
              <a:pathLst>
                <a:path w="4113" h="1838" extrusionOk="0">
                  <a:moveTo>
                    <a:pt x="2697" y="1"/>
                  </a:moveTo>
                  <a:cubicBezTo>
                    <a:pt x="2373" y="1"/>
                    <a:pt x="2050" y="74"/>
                    <a:pt x="1760" y="208"/>
                  </a:cubicBezTo>
                  <a:cubicBezTo>
                    <a:pt x="1501" y="327"/>
                    <a:pt x="1231" y="478"/>
                    <a:pt x="1059" y="654"/>
                  </a:cubicBezTo>
                  <a:cubicBezTo>
                    <a:pt x="1059" y="654"/>
                    <a:pt x="130" y="789"/>
                    <a:pt x="0" y="1838"/>
                  </a:cubicBezTo>
                  <a:cubicBezTo>
                    <a:pt x="0" y="1838"/>
                    <a:pt x="514" y="1329"/>
                    <a:pt x="1096" y="1329"/>
                  </a:cubicBezTo>
                  <a:cubicBezTo>
                    <a:pt x="1468" y="1329"/>
                    <a:pt x="2219" y="1576"/>
                    <a:pt x="2851" y="1576"/>
                  </a:cubicBezTo>
                  <a:cubicBezTo>
                    <a:pt x="3198" y="1576"/>
                    <a:pt x="3509" y="1502"/>
                    <a:pt x="3702" y="1272"/>
                  </a:cubicBezTo>
                  <a:cubicBezTo>
                    <a:pt x="4112" y="789"/>
                    <a:pt x="4071" y="379"/>
                    <a:pt x="3401" y="125"/>
                  </a:cubicBezTo>
                  <a:cubicBezTo>
                    <a:pt x="3176" y="41"/>
                    <a:pt x="2936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915;p64"/>
            <p:cNvSpPr/>
            <p:nvPr/>
          </p:nvSpPr>
          <p:spPr>
            <a:xfrm>
              <a:off x="973775" y="2992150"/>
              <a:ext cx="102700" cy="48425"/>
            </a:xfrm>
            <a:custGeom>
              <a:avLst/>
              <a:gdLst/>
              <a:ahLst/>
              <a:cxnLst/>
              <a:rect l="l" t="t" r="r" b="b"/>
              <a:pathLst>
                <a:path w="4108" h="1937" extrusionOk="0">
                  <a:moveTo>
                    <a:pt x="2791" y="99"/>
                  </a:moveTo>
                  <a:cubicBezTo>
                    <a:pt x="3011" y="99"/>
                    <a:pt x="3226" y="140"/>
                    <a:pt x="3432" y="218"/>
                  </a:cubicBezTo>
                  <a:cubicBezTo>
                    <a:pt x="3733" y="333"/>
                    <a:pt x="3910" y="478"/>
                    <a:pt x="3956" y="655"/>
                  </a:cubicBezTo>
                  <a:cubicBezTo>
                    <a:pt x="4003" y="836"/>
                    <a:pt x="3920" y="1044"/>
                    <a:pt x="3718" y="1288"/>
                  </a:cubicBezTo>
                  <a:cubicBezTo>
                    <a:pt x="3535" y="1504"/>
                    <a:pt x="3239" y="1574"/>
                    <a:pt x="2905" y="1574"/>
                  </a:cubicBezTo>
                  <a:cubicBezTo>
                    <a:pt x="2556" y="1574"/>
                    <a:pt x="2165" y="1497"/>
                    <a:pt x="1818" y="1428"/>
                  </a:cubicBezTo>
                  <a:cubicBezTo>
                    <a:pt x="1594" y="1376"/>
                    <a:pt x="1371" y="1340"/>
                    <a:pt x="1148" y="1324"/>
                  </a:cubicBezTo>
                  <a:cubicBezTo>
                    <a:pt x="707" y="1324"/>
                    <a:pt x="302" y="1610"/>
                    <a:pt x="120" y="1760"/>
                  </a:cubicBezTo>
                  <a:cubicBezTo>
                    <a:pt x="213" y="1246"/>
                    <a:pt x="608" y="847"/>
                    <a:pt x="1122" y="748"/>
                  </a:cubicBezTo>
                  <a:cubicBezTo>
                    <a:pt x="1132" y="748"/>
                    <a:pt x="1143" y="743"/>
                    <a:pt x="1148" y="732"/>
                  </a:cubicBezTo>
                  <a:cubicBezTo>
                    <a:pt x="1288" y="587"/>
                    <a:pt x="1522" y="442"/>
                    <a:pt x="1833" y="296"/>
                  </a:cubicBezTo>
                  <a:cubicBezTo>
                    <a:pt x="2119" y="166"/>
                    <a:pt x="2435" y="99"/>
                    <a:pt x="2752" y="99"/>
                  </a:cubicBezTo>
                  <a:cubicBezTo>
                    <a:pt x="2765" y="99"/>
                    <a:pt x="2778" y="99"/>
                    <a:pt x="2791" y="99"/>
                  </a:cubicBezTo>
                  <a:close/>
                  <a:moveTo>
                    <a:pt x="2752" y="0"/>
                  </a:moveTo>
                  <a:cubicBezTo>
                    <a:pt x="2429" y="0"/>
                    <a:pt x="2097" y="70"/>
                    <a:pt x="1792" y="208"/>
                  </a:cubicBezTo>
                  <a:cubicBezTo>
                    <a:pt x="1480" y="353"/>
                    <a:pt x="1241" y="504"/>
                    <a:pt x="1091" y="655"/>
                  </a:cubicBezTo>
                  <a:cubicBezTo>
                    <a:pt x="961" y="680"/>
                    <a:pt x="125" y="883"/>
                    <a:pt x="0" y="1880"/>
                  </a:cubicBezTo>
                  <a:cubicBezTo>
                    <a:pt x="0" y="1901"/>
                    <a:pt x="11" y="1921"/>
                    <a:pt x="32" y="1932"/>
                  </a:cubicBezTo>
                  <a:cubicBezTo>
                    <a:pt x="37" y="1932"/>
                    <a:pt x="42" y="1937"/>
                    <a:pt x="52" y="1937"/>
                  </a:cubicBezTo>
                  <a:cubicBezTo>
                    <a:pt x="63" y="1937"/>
                    <a:pt x="78" y="1932"/>
                    <a:pt x="84" y="1921"/>
                  </a:cubicBezTo>
                  <a:cubicBezTo>
                    <a:pt x="89" y="1916"/>
                    <a:pt x="592" y="1423"/>
                    <a:pt x="1148" y="1423"/>
                  </a:cubicBezTo>
                  <a:cubicBezTo>
                    <a:pt x="1366" y="1438"/>
                    <a:pt x="1584" y="1470"/>
                    <a:pt x="1802" y="1522"/>
                  </a:cubicBezTo>
                  <a:cubicBezTo>
                    <a:pt x="2154" y="1592"/>
                    <a:pt x="2550" y="1671"/>
                    <a:pt x="2910" y="1671"/>
                  </a:cubicBezTo>
                  <a:cubicBezTo>
                    <a:pt x="3266" y="1671"/>
                    <a:pt x="3586" y="1593"/>
                    <a:pt x="3790" y="1350"/>
                  </a:cubicBezTo>
                  <a:cubicBezTo>
                    <a:pt x="4019" y="1085"/>
                    <a:pt x="4107" y="841"/>
                    <a:pt x="4050" y="634"/>
                  </a:cubicBezTo>
                  <a:cubicBezTo>
                    <a:pt x="3998" y="421"/>
                    <a:pt x="3801" y="255"/>
                    <a:pt x="3468" y="125"/>
                  </a:cubicBezTo>
                  <a:cubicBezTo>
                    <a:pt x="3245" y="41"/>
                    <a:pt x="3001" y="0"/>
                    <a:pt x="2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916;p64"/>
            <p:cNvSpPr/>
            <p:nvPr/>
          </p:nvSpPr>
          <p:spPr>
            <a:xfrm>
              <a:off x="1001300" y="3004475"/>
              <a:ext cx="47900" cy="8075"/>
            </a:xfrm>
            <a:custGeom>
              <a:avLst/>
              <a:gdLst/>
              <a:ahLst/>
              <a:cxnLst/>
              <a:rect l="l" t="t" r="r" b="b"/>
              <a:pathLst>
                <a:path w="1916" h="323" extrusionOk="0">
                  <a:moveTo>
                    <a:pt x="1023" y="0"/>
                  </a:moveTo>
                  <a:cubicBezTo>
                    <a:pt x="756" y="0"/>
                    <a:pt x="419" y="43"/>
                    <a:pt x="0" y="162"/>
                  </a:cubicBezTo>
                  <a:lnTo>
                    <a:pt x="26" y="255"/>
                  </a:lnTo>
                  <a:cubicBezTo>
                    <a:pt x="437" y="138"/>
                    <a:pt x="764" y="97"/>
                    <a:pt x="1021" y="97"/>
                  </a:cubicBezTo>
                  <a:cubicBezTo>
                    <a:pt x="1620" y="97"/>
                    <a:pt x="1839" y="319"/>
                    <a:pt x="1843" y="322"/>
                  </a:cubicBezTo>
                  <a:lnTo>
                    <a:pt x="1871" y="302"/>
                  </a:lnTo>
                  <a:lnTo>
                    <a:pt x="1871" y="302"/>
                  </a:lnTo>
                  <a:lnTo>
                    <a:pt x="1916" y="260"/>
                  </a:lnTo>
                  <a:cubicBezTo>
                    <a:pt x="1905" y="245"/>
                    <a:pt x="1666" y="0"/>
                    <a:pt x="1023" y="0"/>
                  </a:cubicBezTo>
                  <a:close/>
                  <a:moveTo>
                    <a:pt x="1885" y="291"/>
                  </a:moveTo>
                  <a:lnTo>
                    <a:pt x="1871" y="302"/>
                  </a:lnTo>
                  <a:lnTo>
                    <a:pt x="1871" y="302"/>
                  </a:lnTo>
                  <a:lnTo>
                    <a:pt x="1848" y="322"/>
                  </a:lnTo>
                  <a:lnTo>
                    <a:pt x="1885" y="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64"/>
            <p:cNvSpPr/>
            <p:nvPr/>
          </p:nvSpPr>
          <p:spPr>
            <a:xfrm>
              <a:off x="1125375" y="2910025"/>
              <a:ext cx="98400" cy="66400"/>
            </a:xfrm>
            <a:custGeom>
              <a:avLst/>
              <a:gdLst/>
              <a:ahLst/>
              <a:cxnLst/>
              <a:rect l="l" t="t" r="r" b="b"/>
              <a:pathLst>
                <a:path w="3936" h="2656" extrusionOk="0">
                  <a:moveTo>
                    <a:pt x="2517" y="1"/>
                  </a:moveTo>
                  <a:cubicBezTo>
                    <a:pt x="2208" y="1"/>
                    <a:pt x="1858" y="77"/>
                    <a:pt x="1475" y="285"/>
                  </a:cubicBezTo>
                  <a:cubicBezTo>
                    <a:pt x="0" y="1084"/>
                    <a:pt x="1651" y="1655"/>
                    <a:pt x="1651" y="1655"/>
                  </a:cubicBezTo>
                  <a:cubicBezTo>
                    <a:pt x="1651" y="1655"/>
                    <a:pt x="1366" y="1941"/>
                    <a:pt x="1932" y="2559"/>
                  </a:cubicBezTo>
                  <a:cubicBezTo>
                    <a:pt x="1993" y="2625"/>
                    <a:pt x="2064" y="2655"/>
                    <a:pt x="2143" y="2655"/>
                  </a:cubicBezTo>
                  <a:cubicBezTo>
                    <a:pt x="2792" y="2655"/>
                    <a:pt x="3936" y="627"/>
                    <a:pt x="3936" y="627"/>
                  </a:cubicBezTo>
                  <a:cubicBezTo>
                    <a:pt x="3936" y="627"/>
                    <a:pt x="3397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64"/>
            <p:cNvSpPr/>
            <p:nvPr/>
          </p:nvSpPr>
          <p:spPr>
            <a:xfrm>
              <a:off x="1145225" y="2908850"/>
              <a:ext cx="79850" cy="68775"/>
            </a:xfrm>
            <a:custGeom>
              <a:avLst/>
              <a:gdLst/>
              <a:ahLst/>
              <a:cxnLst/>
              <a:rect l="l" t="t" r="r" b="b"/>
              <a:pathLst>
                <a:path w="3194" h="2751" extrusionOk="0">
                  <a:moveTo>
                    <a:pt x="1730" y="91"/>
                  </a:moveTo>
                  <a:cubicBezTo>
                    <a:pt x="2480" y="91"/>
                    <a:pt x="2968" y="561"/>
                    <a:pt x="3079" y="679"/>
                  </a:cubicBezTo>
                  <a:cubicBezTo>
                    <a:pt x="2939" y="923"/>
                    <a:pt x="1958" y="2585"/>
                    <a:pt x="1382" y="2652"/>
                  </a:cubicBezTo>
                  <a:cubicBezTo>
                    <a:pt x="1371" y="2654"/>
                    <a:pt x="1361" y="2654"/>
                    <a:pt x="1350" y="2654"/>
                  </a:cubicBezTo>
                  <a:cubicBezTo>
                    <a:pt x="1279" y="2654"/>
                    <a:pt x="1215" y="2624"/>
                    <a:pt x="1174" y="2569"/>
                  </a:cubicBezTo>
                  <a:cubicBezTo>
                    <a:pt x="650" y="2003"/>
                    <a:pt x="888" y="1739"/>
                    <a:pt x="894" y="1733"/>
                  </a:cubicBezTo>
                  <a:cubicBezTo>
                    <a:pt x="904" y="1723"/>
                    <a:pt x="909" y="1707"/>
                    <a:pt x="909" y="1692"/>
                  </a:cubicBezTo>
                  <a:cubicBezTo>
                    <a:pt x="904" y="1671"/>
                    <a:pt x="894" y="1661"/>
                    <a:pt x="878" y="1655"/>
                  </a:cubicBezTo>
                  <a:cubicBezTo>
                    <a:pt x="868" y="1650"/>
                    <a:pt x="151" y="1401"/>
                    <a:pt x="120" y="1022"/>
                  </a:cubicBezTo>
                  <a:cubicBezTo>
                    <a:pt x="104" y="814"/>
                    <a:pt x="302" y="596"/>
                    <a:pt x="707" y="373"/>
                  </a:cubicBezTo>
                  <a:cubicBezTo>
                    <a:pt x="1085" y="168"/>
                    <a:pt x="1429" y="91"/>
                    <a:pt x="1730" y="91"/>
                  </a:cubicBezTo>
                  <a:close/>
                  <a:moveTo>
                    <a:pt x="1719" y="1"/>
                  </a:moveTo>
                  <a:cubicBezTo>
                    <a:pt x="1404" y="1"/>
                    <a:pt x="1048" y="79"/>
                    <a:pt x="660" y="290"/>
                  </a:cubicBezTo>
                  <a:cubicBezTo>
                    <a:pt x="219" y="529"/>
                    <a:pt x="1" y="778"/>
                    <a:pt x="21" y="1032"/>
                  </a:cubicBezTo>
                  <a:cubicBezTo>
                    <a:pt x="53" y="1406"/>
                    <a:pt x="598" y="1650"/>
                    <a:pt x="779" y="1723"/>
                  </a:cubicBezTo>
                  <a:cubicBezTo>
                    <a:pt x="717" y="1842"/>
                    <a:pt x="644" y="2143"/>
                    <a:pt x="1101" y="2637"/>
                  </a:cubicBezTo>
                  <a:cubicBezTo>
                    <a:pt x="1164" y="2709"/>
                    <a:pt x="1252" y="2751"/>
                    <a:pt x="1345" y="2751"/>
                  </a:cubicBezTo>
                  <a:cubicBezTo>
                    <a:pt x="1361" y="2751"/>
                    <a:pt x="1376" y="2751"/>
                    <a:pt x="1392" y="2746"/>
                  </a:cubicBezTo>
                  <a:cubicBezTo>
                    <a:pt x="2062" y="2673"/>
                    <a:pt x="3136" y="778"/>
                    <a:pt x="3183" y="695"/>
                  </a:cubicBezTo>
                  <a:cubicBezTo>
                    <a:pt x="3194" y="679"/>
                    <a:pt x="3188" y="659"/>
                    <a:pt x="3178" y="638"/>
                  </a:cubicBezTo>
                  <a:cubicBezTo>
                    <a:pt x="3170" y="630"/>
                    <a:pt x="2612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64"/>
            <p:cNvSpPr/>
            <p:nvPr/>
          </p:nvSpPr>
          <p:spPr>
            <a:xfrm>
              <a:off x="1166650" y="2928425"/>
              <a:ext cx="37650" cy="23000"/>
            </a:xfrm>
            <a:custGeom>
              <a:avLst/>
              <a:gdLst/>
              <a:ahLst/>
              <a:cxnLst/>
              <a:rect l="l" t="t" r="r" b="b"/>
              <a:pathLst>
                <a:path w="1506" h="920" extrusionOk="0">
                  <a:moveTo>
                    <a:pt x="1506" y="0"/>
                  </a:moveTo>
                  <a:cubicBezTo>
                    <a:pt x="1506" y="0"/>
                    <a:pt x="561" y="218"/>
                    <a:pt x="0" y="919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64"/>
            <p:cNvSpPr/>
            <p:nvPr/>
          </p:nvSpPr>
          <p:spPr>
            <a:xfrm>
              <a:off x="1165725" y="2927250"/>
              <a:ext cx="38725" cy="24950"/>
            </a:xfrm>
            <a:custGeom>
              <a:avLst/>
              <a:gdLst/>
              <a:ahLst/>
              <a:cxnLst/>
              <a:rect l="l" t="t" r="r" b="b"/>
              <a:pathLst>
                <a:path w="1549" h="998" extrusionOk="0">
                  <a:moveTo>
                    <a:pt x="1527" y="1"/>
                  </a:moveTo>
                  <a:cubicBezTo>
                    <a:pt x="1491" y="11"/>
                    <a:pt x="562" y="229"/>
                    <a:pt x="1" y="935"/>
                  </a:cubicBezTo>
                  <a:lnTo>
                    <a:pt x="74" y="997"/>
                  </a:lnTo>
                  <a:cubicBezTo>
                    <a:pt x="619" y="317"/>
                    <a:pt x="1543" y="94"/>
                    <a:pt x="1548" y="94"/>
                  </a:cubicBezTo>
                  <a:lnTo>
                    <a:pt x="1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64"/>
            <p:cNvSpPr/>
            <p:nvPr/>
          </p:nvSpPr>
          <p:spPr>
            <a:xfrm>
              <a:off x="1208575" y="2934025"/>
              <a:ext cx="102800" cy="46075"/>
            </a:xfrm>
            <a:custGeom>
              <a:avLst/>
              <a:gdLst/>
              <a:ahLst/>
              <a:cxnLst/>
              <a:rect l="l" t="t" r="r" b="b"/>
              <a:pathLst>
                <a:path w="4112" h="1843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9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9"/>
                    <a:pt x="3017" y="1329"/>
                  </a:cubicBezTo>
                  <a:cubicBezTo>
                    <a:pt x="3598" y="1329"/>
                    <a:pt x="4112" y="1843"/>
                    <a:pt x="4112" y="1843"/>
                  </a:cubicBezTo>
                  <a:cubicBezTo>
                    <a:pt x="3987" y="789"/>
                    <a:pt x="3053" y="654"/>
                    <a:pt x="3053" y="654"/>
                  </a:cubicBezTo>
                  <a:cubicBezTo>
                    <a:pt x="2882" y="477"/>
                    <a:pt x="2612" y="327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64"/>
            <p:cNvSpPr/>
            <p:nvPr/>
          </p:nvSpPr>
          <p:spPr>
            <a:xfrm>
              <a:off x="1210000" y="2932850"/>
              <a:ext cx="102675" cy="48425"/>
            </a:xfrm>
            <a:custGeom>
              <a:avLst/>
              <a:gdLst/>
              <a:ahLst/>
              <a:cxnLst/>
              <a:rect l="l" t="t" r="r" b="b"/>
              <a:pathLst>
                <a:path w="4107" h="1937" extrusionOk="0">
                  <a:moveTo>
                    <a:pt x="1355" y="97"/>
                  </a:moveTo>
                  <a:cubicBezTo>
                    <a:pt x="1665" y="97"/>
                    <a:pt x="1983" y="165"/>
                    <a:pt x="2274" y="301"/>
                  </a:cubicBezTo>
                  <a:cubicBezTo>
                    <a:pt x="2586" y="441"/>
                    <a:pt x="2819" y="586"/>
                    <a:pt x="2960" y="737"/>
                  </a:cubicBezTo>
                  <a:cubicBezTo>
                    <a:pt x="2965" y="742"/>
                    <a:pt x="2975" y="747"/>
                    <a:pt x="2986" y="747"/>
                  </a:cubicBezTo>
                  <a:cubicBezTo>
                    <a:pt x="3494" y="851"/>
                    <a:pt x="3889" y="1251"/>
                    <a:pt x="3988" y="1760"/>
                  </a:cubicBezTo>
                  <a:cubicBezTo>
                    <a:pt x="3806" y="1609"/>
                    <a:pt x="3406" y="1324"/>
                    <a:pt x="2960" y="1324"/>
                  </a:cubicBezTo>
                  <a:cubicBezTo>
                    <a:pt x="2736" y="1339"/>
                    <a:pt x="2508" y="1376"/>
                    <a:pt x="2290" y="1427"/>
                  </a:cubicBezTo>
                  <a:cubicBezTo>
                    <a:pt x="1941" y="1497"/>
                    <a:pt x="1548" y="1576"/>
                    <a:pt x="1198" y="1576"/>
                  </a:cubicBezTo>
                  <a:cubicBezTo>
                    <a:pt x="866" y="1576"/>
                    <a:pt x="572" y="1505"/>
                    <a:pt x="390" y="1287"/>
                  </a:cubicBezTo>
                  <a:cubicBezTo>
                    <a:pt x="187" y="1048"/>
                    <a:pt x="104" y="836"/>
                    <a:pt x="151" y="659"/>
                  </a:cubicBezTo>
                  <a:cubicBezTo>
                    <a:pt x="198" y="477"/>
                    <a:pt x="374" y="332"/>
                    <a:pt x="675" y="218"/>
                  </a:cubicBezTo>
                  <a:cubicBezTo>
                    <a:pt x="887" y="137"/>
                    <a:pt x="1118" y="97"/>
                    <a:pt x="1355" y="97"/>
                  </a:cubicBezTo>
                  <a:close/>
                  <a:moveTo>
                    <a:pt x="1359" y="1"/>
                  </a:moveTo>
                  <a:cubicBezTo>
                    <a:pt x="1109" y="1"/>
                    <a:pt x="863" y="44"/>
                    <a:pt x="639" y="130"/>
                  </a:cubicBezTo>
                  <a:cubicBezTo>
                    <a:pt x="307" y="254"/>
                    <a:pt x="115" y="425"/>
                    <a:pt x="57" y="633"/>
                  </a:cubicBezTo>
                  <a:cubicBezTo>
                    <a:pt x="0" y="841"/>
                    <a:pt x="89" y="1085"/>
                    <a:pt x="317" y="1350"/>
                  </a:cubicBezTo>
                  <a:cubicBezTo>
                    <a:pt x="521" y="1593"/>
                    <a:pt x="841" y="1671"/>
                    <a:pt x="1198" y="1671"/>
                  </a:cubicBezTo>
                  <a:cubicBezTo>
                    <a:pt x="1558" y="1671"/>
                    <a:pt x="1956" y="1591"/>
                    <a:pt x="2311" y="1521"/>
                  </a:cubicBezTo>
                  <a:cubicBezTo>
                    <a:pt x="2523" y="1469"/>
                    <a:pt x="2741" y="1438"/>
                    <a:pt x="2960" y="1422"/>
                  </a:cubicBezTo>
                  <a:cubicBezTo>
                    <a:pt x="3515" y="1422"/>
                    <a:pt x="4019" y="1915"/>
                    <a:pt x="4024" y="1921"/>
                  </a:cubicBezTo>
                  <a:cubicBezTo>
                    <a:pt x="4029" y="1931"/>
                    <a:pt x="4045" y="1936"/>
                    <a:pt x="4055" y="1936"/>
                  </a:cubicBezTo>
                  <a:cubicBezTo>
                    <a:pt x="4065" y="1936"/>
                    <a:pt x="4071" y="1936"/>
                    <a:pt x="4081" y="1931"/>
                  </a:cubicBezTo>
                  <a:cubicBezTo>
                    <a:pt x="4097" y="1921"/>
                    <a:pt x="4107" y="1900"/>
                    <a:pt x="4107" y="1879"/>
                  </a:cubicBezTo>
                  <a:cubicBezTo>
                    <a:pt x="3982" y="882"/>
                    <a:pt x="3146" y="680"/>
                    <a:pt x="3017" y="654"/>
                  </a:cubicBezTo>
                  <a:cubicBezTo>
                    <a:pt x="2866" y="503"/>
                    <a:pt x="2632" y="353"/>
                    <a:pt x="2316" y="213"/>
                  </a:cubicBezTo>
                  <a:cubicBezTo>
                    <a:pt x="2014" y="72"/>
                    <a:pt x="1683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64"/>
            <p:cNvSpPr/>
            <p:nvPr/>
          </p:nvSpPr>
          <p:spPr>
            <a:xfrm>
              <a:off x="1238150" y="2946325"/>
              <a:ext cx="46750" cy="6125"/>
            </a:xfrm>
            <a:custGeom>
              <a:avLst/>
              <a:gdLst/>
              <a:ahLst/>
              <a:cxnLst/>
              <a:rect l="l" t="t" r="r" b="b"/>
              <a:pathLst>
                <a:path w="1870" h="245" extrusionOk="0">
                  <a:moveTo>
                    <a:pt x="859" y="1"/>
                  </a:moveTo>
                  <a:cubicBezTo>
                    <a:pt x="227" y="1"/>
                    <a:pt x="1" y="245"/>
                    <a:pt x="1" y="245"/>
                  </a:cubicBezTo>
                  <a:lnTo>
                    <a:pt x="1870" y="162"/>
                  </a:lnTo>
                  <a:cubicBezTo>
                    <a:pt x="1454" y="43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64"/>
            <p:cNvSpPr/>
            <p:nvPr/>
          </p:nvSpPr>
          <p:spPr>
            <a:xfrm>
              <a:off x="1237250" y="2945150"/>
              <a:ext cx="47925" cy="8075"/>
            </a:xfrm>
            <a:custGeom>
              <a:avLst/>
              <a:gdLst/>
              <a:ahLst/>
              <a:cxnLst/>
              <a:rect l="l" t="t" r="r" b="b"/>
              <a:pathLst>
                <a:path w="1917" h="323" extrusionOk="0">
                  <a:moveTo>
                    <a:pt x="893" y="1"/>
                  </a:moveTo>
                  <a:cubicBezTo>
                    <a:pt x="252" y="1"/>
                    <a:pt x="15" y="244"/>
                    <a:pt x="1" y="255"/>
                  </a:cubicBezTo>
                  <a:lnTo>
                    <a:pt x="73" y="323"/>
                  </a:lnTo>
                  <a:cubicBezTo>
                    <a:pt x="77" y="319"/>
                    <a:pt x="296" y="97"/>
                    <a:pt x="895" y="97"/>
                  </a:cubicBezTo>
                  <a:cubicBezTo>
                    <a:pt x="1152" y="97"/>
                    <a:pt x="1480" y="138"/>
                    <a:pt x="1890" y="255"/>
                  </a:cubicBezTo>
                  <a:lnTo>
                    <a:pt x="1916" y="162"/>
                  </a:lnTo>
                  <a:cubicBezTo>
                    <a:pt x="1496" y="43"/>
                    <a:pt x="116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64"/>
            <p:cNvSpPr/>
            <p:nvPr/>
          </p:nvSpPr>
          <p:spPr>
            <a:xfrm>
              <a:off x="1274250" y="2896000"/>
              <a:ext cx="102800" cy="45950"/>
            </a:xfrm>
            <a:custGeom>
              <a:avLst/>
              <a:gdLst/>
              <a:ahLst/>
              <a:cxnLst/>
              <a:rect l="l" t="t" r="r" b="b"/>
              <a:pathLst>
                <a:path w="4112" h="1838" extrusionOk="0">
                  <a:moveTo>
                    <a:pt x="1413" y="0"/>
                  </a:moveTo>
                  <a:cubicBezTo>
                    <a:pt x="1174" y="0"/>
                    <a:pt x="935" y="40"/>
                    <a:pt x="711" y="124"/>
                  </a:cubicBezTo>
                  <a:cubicBezTo>
                    <a:pt x="42" y="378"/>
                    <a:pt x="0" y="788"/>
                    <a:pt x="410" y="1271"/>
                  </a:cubicBezTo>
                  <a:cubicBezTo>
                    <a:pt x="603" y="1501"/>
                    <a:pt x="914" y="1575"/>
                    <a:pt x="1261" y="1575"/>
                  </a:cubicBezTo>
                  <a:cubicBezTo>
                    <a:pt x="1893" y="1575"/>
                    <a:pt x="2644" y="1328"/>
                    <a:pt x="3017" y="1328"/>
                  </a:cubicBezTo>
                  <a:cubicBezTo>
                    <a:pt x="3598" y="1328"/>
                    <a:pt x="4112" y="1837"/>
                    <a:pt x="4112" y="1837"/>
                  </a:cubicBezTo>
                  <a:cubicBezTo>
                    <a:pt x="3982" y="788"/>
                    <a:pt x="3053" y="653"/>
                    <a:pt x="3053" y="653"/>
                  </a:cubicBezTo>
                  <a:cubicBezTo>
                    <a:pt x="2882" y="477"/>
                    <a:pt x="2612" y="326"/>
                    <a:pt x="2352" y="207"/>
                  </a:cubicBezTo>
                  <a:cubicBezTo>
                    <a:pt x="2063" y="73"/>
                    <a:pt x="1737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64"/>
            <p:cNvSpPr/>
            <p:nvPr/>
          </p:nvSpPr>
          <p:spPr>
            <a:xfrm>
              <a:off x="1275675" y="2894800"/>
              <a:ext cx="102675" cy="48300"/>
            </a:xfrm>
            <a:custGeom>
              <a:avLst/>
              <a:gdLst/>
              <a:ahLst/>
              <a:cxnLst/>
              <a:rect l="l" t="t" r="r" b="b"/>
              <a:pathLst>
                <a:path w="4107" h="1932" extrusionOk="0">
                  <a:moveTo>
                    <a:pt x="1359" y="97"/>
                  </a:moveTo>
                  <a:cubicBezTo>
                    <a:pt x="1667" y="97"/>
                    <a:pt x="1984" y="165"/>
                    <a:pt x="2274" y="297"/>
                  </a:cubicBezTo>
                  <a:cubicBezTo>
                    <a:pt x="2586" y="442"/>
                    <a:pt x="2819" y="587"/>
                    <a:pt x="2960" y="733"/>
                  </a:cubicBezTo>
                  <a:cubicBezTo>
                    <a:pt x="2965" y="743"/>
                    <a:pt x="2975" y="748"/>
                    <a:pt x="2985" y="748"/>
                  </a:cubicBezTo>
                  <a:cubicBezTo>
                    <a:pt x="3494" y="847"/>
                    <a:pt x="3889" y="1247"/>
                    <a:pt x="3987" y="1755"/>
                  </a:cubicBezTo>
                  <a:cubicBezTo>
                    <a:pt x="3806" y="1605"/>
                    <a:pt x="3406" y="1324"/>
                    <a:pt x="2960" y="1324"/>
                  </a:cubicBezTo>
                  <a:cubicBezTo>
                    <a:pt x="2736" y="1340"/>
                    <a:pt x="2508" y="1371"/>
                    <a:pt x="2290" y="1423"/>
                  </a:cubicBezTo>
                  <a:cubicBezTo>
                    <a:pt x="1941" y="1495"/>
                    <a:pt x="1548" y="1574"/>
                    <a:pt x="1198" y="1574"/>
                  </a:cubicBezTo>
                  <a:cubicBezTo>
                    <a:pt x="866" y="1574"/>
                    <a:pt x="572" y="1503"/>
                    <a:pt x="390" y="1288"/>
                  </a:cubicBezTo>
                  <a:cubicBezTo>
                    <a:pt x="187" y="1044"/>
                    <a:pt x="104" y="836"/>
                    <a:pt x="151" y="655"/>
                  </a:cubicBezTo>
                  <a:cubicBezTo>
                    <a:pt x="198" y="478"/>
                    <a:pt x="374" y="333"/>
                    <a:pt x="675" y="219"/>
                  </a:cubicBezTo>
                  <a:cubicBezTo>
                    <a:pt x="888" y="137"/>
                    <a:pt x="1121" y="97"/>
                    <a:pt x="1359" y="97"/>
                  </a:cubicBezTo>
                  <a:close/>
                  <a:moveTo>
                    <a:pt x="1355" y="0"/>
                  </a:moveTo>
                  <a:cubicBezTo>
                    <a:pt x="1106" y="0"/>
                    <a:pt x="862" y="42"/>
                    <a:pt x="639" y="125"/>
                  </a:cubicBezTo>
                  <a:cubicBezTo>
                    <a:pt x="307" y="250"/>
                    <a:pt x="109" y="421"/>
                    <a:pt x="57" y="634"/>
                  </a:cubicBezTo>
                  <a:cubicBezTo>
                    <a:pt x="0" y="842"/>
                    <a:pt x="89" y="1080"/>
                    <a:pt x="317" y="1350"/>
                  </a:cubicBezTo>
                  <a:cubicBezTo>
                    <a:pt x="521" y="1593"/>
                    <a:pt x="841" y="1672"/>
                    <a:pt x="1198" y="1672"/>
                  </a:cubicBezTo>
                  <a:cubicBezTo>
                    <a:pt x="1558" y="1672"/>
                    <a:pt x="1956" y="1592"/>
                    <a:pt x="2311" y="1522"/>
                  </a:cubicBezTo>
                  <a:cubicBezTo>
                    <a:pt x="2523" y="1470"/>
                    <a:pt x="2741" y="1439"/>
                    <a:pt x="2960" y="1423"/>
                  </a:cubicBezTo>
                  <a:cubicBezTo>
                    <a:pt x="3515" y="1423"/>
                    <a:pt x="4019" y="1916"/>
                    <a:pt x="4024" y="1922"/>
                  </a:cubicBezTo>
                  <a:cubicBezTo>
                    <a:pt x="4029" y="1927"/>
                    <a:pt x="4045" y="1932"/>
                    <a:pt x="4055" y="1932"/>
                  </a:cubicBezTo>
                  <a:cubicBezTo>
                    <a:pt x="4065" y="1932"/>
                    <a:pt x="4071" y="1932"/>
                    <a:pt x="4076" y="1927"/>
                  </a:cubicBezTo>
                  <a:cubicBezTo>
                    <a:pt x="4097" y="1922"/>
                    <a:pt x="4107" y="1901"/>
                    <a:pt x="4107" y="1880"/>
                  </a:cubicBezTo>
                  <a:cubicBezTo>
                    <a:pt x="3982" y="883"/>
                    <a:pt x="3146" y="681"/>
                    <a:pt x="3017" y="655"/>
                  </a:cubicBezTo>
                  <a:cubicBezTo>
                    <a:pt x="2866" y="504"/>
                    <a:pt x="2632" y="354"/>
                    <a:pt x="2316" y="208"/>
                  </a:cubicBezTo>
                  <a:cubicBezTo>
                    <a:pt x="2011" y="70"/>
                    <a:pt x="1679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64"/>
            <p:cNvSpPr/>
            <p:nvPr/>
          </p:nvSpPr>
          <p:spPr>
            <a:xfrm>
              <a:off x="1303825" y="2908275"/>
              <a:ext cx="46750" cy="6025"/>
            </a:xfrm>
            <a:custGeom>
              <a:avLst/>
              <a:gdLst/>
              <a:ahLst/>
              <a:cxnLst/>
              <a:rect l="l" t="t" r="r" b="b"/>
              <a:pathLst>
                <a:path w="1870" h="241" extrusionOk="0">
                  <a:moveTo>
                    <a:pt x="853" y="1"/>
                  </a:moveTo>
                  <a:cubicBezTo>
                    <a:pt x="225" y="1"/>
                    <a:pt x="1" y="240"/>
                    <a:pt x="1" y="240"/>
                  </a:cubicBezTo>
                  <a:lnTo>
                    <a:pt x="1870" y="162"/>
                  </a:lnTo>
                  <a:cubicBezTo>
                    <a:pt x="1451" y="43"/>
                    <a:pt x="1117" y="1"/>
                    <a:pt x="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64"/>
            <p:cNvSpPr/>
            <p:nvPr/>
          </p:nvSpPr>
          <p:spPr>
            <a:xfrm>
              <a:off x="1302925" y="2907050"/>
              <a:ext cx="47925" cy="8150"/>
            </a:xfrm>
            <a:custGeom>
              <a:avLst/>
              <a:gdLst/>
              <a:ahLst/>
              <a:cxnLst/>
              <a:rect l="l" t="t" r="r" b="b"/>
              <a:pathLst>
                <a:path w="1917" h="326" extrusionOk="0">
                  <a:moveTo>
                    <a:pt x="887" y="0"/>
                  </a:moveTo>
                  <a:cubicBezTo>
                    <a:pt x="251" y="0"/>
                    <a:pt x="15" y="244"/>
                    <a:pt x="1" y="258"/>
                  </a:cubicBezTo>
                  <a:lnTo>
                    <a:pt x="73" y="326"/>
                  </a:lnTo>
                  <a:cubicBezTo>
                    <a:pt x="77" y="322"/>
                    <a:pt x="296" y="100"/>
                    <a:pt x="895" y="100"/>
                  </a:cubicBezTo>
                  <a:cubicBezTo>
                    <a:pt x="1152" y="100"/>
                    <a:pt x="1480" y="141"/>
                    <a:pt x="1890" y="258"/>
                  </a:cubicBezTo>
                  <a:lnTo>
                    <a:pt x="1916" y="165"/>
                  </a:lnTo>
                  <a:cubicBezTo>
                    <a:pt x="1493" y="43"/>
                    <a:pt x="115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64"/>
            <p:cNvSpPr/>
            <p:nvPr/>
          </p:nvSpPr>
          <p:spPr>
            <a:xfrm>
              <a:off x="1132000" y="2880975"/>
              <a:ext cx="75025" cy="45575"/>
            </a:xfrm>
            <a:custGeom>
              <a:avLst/>
              <a:gdLst/>
              <a:ahLst/>
              <a:cxnLst/>
              <a:rect l="l" t="t" r="r" b="b"/>
              <a:pathLst>
                <a:path w="3001" h="1823" extrusionOk="0">
                  <a:moveTo>
                    <a:pt x="2035" y="1"/>
                  </a:moveTo>
                  <a:cubicBezTo>
                    <a:pt x="1791" y="1"/>
                    <a:pt x="1651" y="92"/>
                    <a:pt x="1651" y="92"/>
                  </a:cubicBezTo>
                  <a:cubicBezTo>
                    <a:pt x="1562" y="77"/>
                    <a:pt x="1473" y="70"/>
                    <a:pt x="1383" y="70"/>
                  </a:cubicBezTo>
                  <a:cubicBezTo>
                    <a:pt x="1253" y="70"/>
                    <a:pt x="1123" y="85"/>
                    <a:pt x="997" y="112"/>
                  </a:cubicBezTo>
                  <a:cubicBezTo>
                    <a:pt x="592" y="190"/>
                    <a:pt x="260" y="450"/>
                    <a:pt x="145" y="839"/>
                  </a:cubicBezTo>
                  <a:cubicBezTo>
                    <a:pt x="0" y="1348"/>
                    <a:pt x="270" y="1654"/>
                    <a:pt x="810" y="1800"/>
                  </a:cubicBezTo>
                  <a:cubicBezTo>
                    <a:pt x="867" y="1815"/>
                    <a:pt x="922" y="1823"/>
                    <a:pt x="974" y="1823"/>
                  </a:cubicBezTo>
                  <a:cubicBezTo>
                    <a:pt x="1579" y="1823"/>
                    <a:pt x="1850" y="843"/>
                    <a:pt x="2108" y="585"/>
                  </a:cubicBezTo>
                  <a:cubicBezTo>
                    <a:pt x="2261" y="434"/>
                    <a:pt x="2513" y="400"/>
                    <a:pt x="2711" y="400"/>
                  </a:cubicBezTo>
                  <a:cubicBezTo>
                    <a:pt x="2875" y="400"/>
                    <a:pt x="3001" y="424"/>
                    <a:pt x="3001" y="424"/>
                  </a:cubicBezTo>
                  <a:cubicBezTo>
                    <a:pt x="2605" y="86"/>
                    <a:pt x="2271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64"/>
            <p:cNvSpPr/>
            <p:nvPr/>
          </p:nvSpPr>
          <p:spPr>
            <a:xfrm>
              <a:off x="1132900" y="2879750"/>
              <a:ext cx="75425" cy="48050"/>
            </a:xfrm>
            <a:custGeom>
              <a:avLst/>
              <a:gdLst/>
              <a:ahLst/>
              <a:cxnLst/>
              <a:rect l="l" t="t" r="r" b="b"/>
              <a:pathLst>
                <a:path w="3017" h="1922" extrusionOk="0">
                  <a:moveTo>
                    <a:pt x="1999" y="107"/>
                  </a:moveTo>
                  <a:cubicBezTo>
                    <a:pt x="2199" y="107"/>
                    <a:pt x="2473" y="171"/>
                    <a:pt x="2799" y="411"/>
                  </a:cubicBezTo>
                  <a:cubicBezTo>
                    <a:pt x="2760" y="408"/>
                    <a:pt x="2716" y="406"/>
                    <a:pt x="2669" y="406"/>
                  </a:cubicBezTo>
                  <a:cubicBezTo>
                    <a:pt x="2466" y="406"/>
                    <a:pt x="2205" y="443"/>
                    <a:pt x="2041" y="608"/>
                  </a:cubicBezTo>
                  <a:cubicBezTo>
                    <a:pt x="1937" y="727"/>
                    <a:pt x="1849" y="862"/>
                    <a:pt x="1781" y="1008"/>
                  </a:cubicBezTo>
                  <a:cubicBezTo>
                    <a:pt x="1577" y="1374"/>
                    <a:pt x="1327" y="1827"/>
                    <a:pt x="936" y="1827"/>
                  </a:cubicBezTo>
                  <a:cubicBezTo>
                    <a:pt x="889" y="1827"/>
                    <a:pt x="841" y="1821"/>
                    <a:pt x="790" y="1807"/>
                  </a:cubicBezTo>
                  <a:cubicBezTo>
                    <a:pt x="488" y="1724"/>
                    <a:pt x="286" y="1594"/>
                    <a:pt x="193" y="1423"/>
                  </a:cubicBezTo>
                  <a:cubicBezTo>
                    <a:pt x="109" y="1278"/>
                    <a:pt x="99" y="1106"/>
                    <a:pt x="161" y="904"/>
                  </a:cubicBezTo>
                  <a:cubicBezTo>
                    <a:pt x="260" y="546"/>
                    <a:pt x="566" y="286"/>
                    <a:pt x="971" y="208"/>
                  </a:cubicBezTo>
                  <a:cubicBezTo>
                    <a:pt x="1101" y="182"/>
                    <a:pt x="1231" y="172"/>
                    <a:pt x="1366" y="167"/>
                  </a:cubicBezTo>
                  <a:cubicBezTo>
                    <a:pt x="1444" y="167"/>
                    <a:pt x="1527" y="177"/>
                    <a:pt x="1605" y="198"/>
                  </a:cubicBezTo>
                  <a:cubicBezTo>
                    <a:pt x="1615" y="198"/>
                    <a:pt x="1631" y="198"/>
                    <a:pt x="1641" y="187"/>
                  </a:cubicBezTo>
                  <a:cubicBezTo>
                    <a:pt x="1644" y="187"/>
                    <a:pt x="1774" y="107"/>
                    <a:pt x="1999" y="107"/>
                  </a:cubicBezTo>
                  <a:close/>
                  <a:moveTo>
                    <a:pt x="1998" y="1"/>
                  </a:moveTo>
                  <a:cubicBezTo>
                    <a:pt x="1790" y="1"/>
                    <a:pt x="1652" y="65"/>
                    <a:pt x="1605" y="94"/>
                  </a:cubicBezTo>
                  <a:cubicBezTo>
                    <a:pt x="1516" y="79"/>
                    <a:pt x="1426" y="72"/>
                    <a:pt x="1337" y="72"/>
                  </a:cubicBezTo>
                  <a:cubicBezTo>
                    <a:pt x="1206" y="72"/>
                    <a:pt x="1077" y="87"/>
                    <a:pt x="951" y="115"/>
                  </a:cubicBezTo>
                  <a:cubicBezTo>
                    <a:pt x="509" y="198"/>
                    <a:pt x="177" y="488"/>
                    <a:pt x="68" y="878"/>
                  </a:cubicBezTo>
                  <a:cubicBezTo>
                    <a:pt x="0" y="1101"/>
                    <a:pt x="11" y="1303"/>
                    <a:pt x="104" y="1464"/>
                  </a:cubicBezTo>
                  <a:cubicBezTo>
                    <a:pt x="218" y="1662"/>
                    <a:pt x="437" y="1807"/>
                    <a:pt x="764" y="1895"/>
                  </a:cubicBezTo>
                  <a:cubicBezTo>
                    <a:pt x="821" y="1911"/>
                    <a:pt x="878" y="1921"/>
                    <a:pt x="940" y="1921"/>
                  </a:cubicBezTo>
                  <a:cubicBezTo>
                    <a:pt x="1387" y="1921"/>
                    <a:pt x="1662" y="1423"/>
                    <a:pt x="1869" y="1049"/>
                  </a:cubicBezTo>
                  <a:cubicBezTo>
                    <a:pt x="1932" y="914"/>
                    <a:pt x="2015" y="784"/>
                    <a:pt x="2108" y="670"/>
                  </a:cubicBezTo>
                  <a:cubicBezTo>
                    <a:pt x="2248" y="530"/>
                    <a:pt x="2489" y="499"/>
                    <a:pt x="2678" y="499"/>
                  </a:cubicBezTo>
                  <a:cubicBezTo>
                    <a:pt x="2832" y="499"/>
                    <a:pt x="2952" y="520"/>
                    <a:pt x="2955" y="520"/>
                  </a:cubicBezTo>
                  <a:cubicBezTo>
                    <a:pt x="2958" y="520"/>
                    <a:pt x="2962" y="521"/>
                    <a:pt x="2965" y="521"/>
                  </a:cubicBezTo>
                  <a:cubicBezTo>
                    <a:pt x="2982" y="521"/>
                    <a:pt x="2998" y="511"/>
                    <a:pt x="3006" y="494"/>
                  </a:cubicBezTo>
                  <a:cubicBezTo>
                    <a:pt x="3017" y="473"/>
                    <a:pt x="3012" y="452"/>
                    <a:pt x="2991" y="436"/>
                  </a:cubicBezTo>
                  <a:cubicBezTo>
                    <a:pt x="2586" y="91"/>
                    <a:pt x="2244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64"/>
            <p:cNvSpPr/>
            <p:nvPr/>
          </p:nvSpPr>
          <p:spPr>
            <a:xfrm>
              <a:off x="1147825" y="2882225"/>
              <a:ext cx="25850" cy="25200"/>
            </a:xfrm>
            <a:custGeom>
              <a:avLst/>
              <a:gdLst/>
              <a:ahLst/>
              <a:cxnLst/>
              <a:rect l="l" t="t" r="r" b="b"/>
              <a:pathLst>
                <a:path w="1034" h="1008" extrusionOk="0">
                  <a:moveTo>
                    <a:pt x="997" y="0"/>
                  </a:moveTo>
                  <a:cubicBezTo>
                    <a:pt x="0" y="405"/>
                    <a:pt x="120" y="981"/>
                    <a:pt x="125" y="1007"/>
                  </a:cubicBezTo>
                  <a:lnTo>
                    <a:pt x="219" y="986"/>
                  </a:lnTo>
                  <a:cubicBezTo>
                    <a:pt x="213" y="966"/>
                    <a:pt x="120" y="462"/>
                    <a:pt x="1034" y="88"/>
                  </a:cubicBezTo>
                  <a:lnTo>
                    <a:pt x="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64"/>
            <p:cNvSpPr/>
            <p:nvPr/>
          </p:nvSpPr>
          <p:spPr>
            <a:xfrm>
              <a:off x="1115125" y="2922325"/>
              <a:ext cx="29750" cy="55575"/>
            </a:xfrm>
            <a:custGeom>
              <a:avLst/>
              <a:gdLst/>
              <a:ahLst/>
              <a:cxnLst/>
              <a:rect l="l" t="t" r="r" b="b"/>
              <a:pathLst>
                <a:path w="1190" h="2223" extrusionOk="0">
                  <a:moveTo>
                    <a:pt x="1132" y="0"/>
                  </a:moveTo>
                  <a:cubicBezTo>
                    <a:pt x="1122" y="11"/>
                    <a:pt x="0" y="826"/>
                    <a:pt x="795" y="2222"/>
                  </a:cubicBezTo>
                  <a:lnTo>
                    <a:pt x="883" y="2176"/>
                  </a:lnTo>
                  <a:cubicBezTo>
                    <a:pt x="130" y="857"/>
                    <a:pt x="1148" y="114"/>
                    <a:pt x="1189" y="8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64"/>
            <p:cNvSpPr/>
            <p:nvPr/>
          </p:nvSpPr>
          <p:spPr>
            <a:xfrm>
              <a:off x="1007775" y="2898000"/>
              <a:ext cx="76350" cy="52750"/>
            </a:xfrm>
            <a:custGeom>
              <a:avLst/>
              <a:gdLst/>
              <a:ahLst/>
              <a:cxnLst/>
              <a:rect l="l" t="t" r="r" b="b"/>
              <a:pathLst>
                <a:path w="3054" h="2110" extrusionOk="0">
                  <a:moveTo>
                    <a:pt x="1660" y="1"/>
                  </a:moveTo>
                  <a:cubicBezTo>
                    <a:pt x="1523" y="1"/>
                    <a:pt x="1348" y="56"/>
                    <a:pt x="1127" y="194"/>
                  </a:cubicBezTo>
                  <a:cubicBezTo>
                    <a:pt x="1" y="895"/>
                    <a:pt x="608" y="2105"/>
                    <a:pt x="608" y="2105"/>
                  </a:cubicBezTo>
                  <a:cubicBezTo>
                    <a:pt x="608" y="2105"/>
                    <a:pt x="725" y="2109"/>
                    <a:pt x="905" y="2109"/>
                  </a:cubicBezTo>
                  <a:cubicBezTo>
                    <a:pt x="1560" y="2109"/>
                    <a:pt x="3054" y="2052"/>
                    <a:pt x="2809" y="1518"/>
                  </a:cubicBezTo>
                  <a:cubicBezTo>
                    <a:pt x="2552" y="970"/>
                    <a:pt x="2291" y="919"/>
                    <a:pt x="2203" y="919"/>
                  </a:cubicBezTo>
                  <a:cubicBezTo>
                    <a:pt x="2182" y="919"/>
                    <a:pt x="2171" y="921"/>
                    <a:pt x="2171" y="921"/>
                  </a:cubicBezTo>
                  <a:cubicBezTo>
                    <a:pt x="2171" y="921"/>
                    <a:pt x="2221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64"/>
            <p:cNvSpPr/>
            <p:nvPr/>
          </p:nvSpPr>
          <p:spPr>
            <a:xfrm>
              <a:off x="1006750" y="2896775"/>
              <a:ext cx="73600" cy="55150"/>
            </a:xfrm>
            <a:custGeom>
              <a:avLst/>
              <a:gdLst/>
              <a:ahLst/>
              <a:cxnLst/>
              <a:rect l="l" t="t" r="r" b="b"/>
              <a:pathLst>
                <a:path w="2944" h="2206" extrusionOk="0">
                  <a:moveTo>
                    <a:pt x="1700" y="98"/>
                  </a:moveTo>
                  <a:cubicBezTo>
                    <a:pt x="1769" y="98"/>
                    <a:pt x="1831" y="114"/>
                    <a:pt x="1885" y="145"/>
                  </a:cubicBezTo>
                  <a:cubicBezTo>
                    <a:pt x="2191" y="327"/>
                    <a:pt x="2165" y="965"/>
                    <a:pt x="2165" y="970"/>
                  </a:cubicBezTo>
                  <a:cubicBezTo>
                    <a:pt x="2160" y="986"/>
                    <a:pt x="2170" y="1001"/>
                    <a:pt x="2181" y="1007"/>
                  </a:cubicBezTo>
                  <a:cubicBezTo>
                    <a:pt x="2188" y="1014"/>
                    <a:pt x="2199" y="1019"/>
                    <a:pt x="2210" y="1019"/>
                  </a:cubicBezTo>
                  <a:cubicBezTo>
                    <a:pt x="2214" y="1019"/>
                    <a:pt x="2218" y="1018"/>
                    <a:pt x="2222" y="1017"/>
                  </a:cubicBezTo>
                  <a:cubicBezTo>
                    <a:pt x="2223" y="1017"/>
                    <a:pt x="2229" y="1016"/>
                    <a:pt x="2241" y="1016"/>
                  </a:cubicBezTo>
                  <a:cubicBezTo>
                    <a:pt x="2310" y="1016"/>
                    <a:pt x="2560" y="1054"/>
                    <a:pt x="2809" y="1588"/>
                  </a:cubicBezTo>
                  <a:cubicBezTo>
                    <a:pt x="2840" y="1645"/>
                    <a:pt x="2835" y="1713"/>
                    <a:pt x="2804" y="1770"/>
                  </a:cubicBezTo>
                  <a:cubicBezTo>
                    <a:pt x="2618" y="2044"/>
                    <a:pt x="1605" y="2107"/>
                    <a:pt x="972" y="2107"/>
                  </a:cubicBezTo>
                  <a:cubicBezTo>
                    <a:pt x="861" y="2107"/>
                    <a:pt x="761" y="2105"/>
                    <a:pt x="680" y="2102"/>
                  </a:cubicBezTo>
                  <a:cubicBezTo>
                    <a:pt x="597" y="1926"/>
                    <a:pt x="197" y="908"/>
                    <a:pt x="1194" y="285"/>
                  </a:cubicBezTo>
                  <a:cubicBezTo>
                    <a:pt x="1391" y="160"/>
                    <a:pt x="1561" y="98"/>
                    <a:pt x="1700" y="98"/>
                  </a:cubicBezTo>
                  <a:close/>
                  <a:moveTo>
                    <a:pt x="1703" y="1"/>
                  </a:moveTo>
                  <a:cubicBezTo>
                    <a:pt x="1545" y="1"/>
                    <a:pt x="1357" y="68"/>
                    <a:pt x="1142" y="202"/>
                  </a:cubicBezTo>
                  <a:cubicBezTo>
                    <a:pt x="0" y="924"/>
                    <a:pt x="597" y="2159"/>
                    <a:pt x="608" y="2175"/>
                  </a:cubicBezTo>
                  <a:cubicBezTo>
                    <a:pt x="613" y="2190"/>
                    <a:pt x="628" y="2201"/>
                    <a:pt x="649" y="2201"/>
                  </a:cubicBezTo>
                  <a:cubicBezTo>
                    <a:pt x="665" y="2201"/>
                    <a:pt x="784" y="2206"/>
                    <a:pt x="955" y="2206"/>
                  </a:cubicBezTo>
                  <a:cubicBezTo>
                    <a:pt x="1516" y="2206"/>
                    <a:pt x="2653" y="2159"/>
                    <a:pt x="2882" y="1822"/>
                  </a:cubicBezTo>
                  <a:cubicBezTo>
                    <a:pt x="2939" y="1739"/>
                    <a:pt x="2944" y="1635"/>
                    <a:pt x="2892" y="1547"/>
                  </a:cubicBezTo>
                  <a:cubicBezTo>
                    <a:pt x="2643" y="1012"/>
                    <a:pt x="2378" y="929"/>
                    <a:pt x="2264" y="924"/>
                  </a:cubicBezTo>
                  <a:cubicBezTo>
                    <a:pt x="2264" y="752"/>
                    <a:pt x="2243" y="243"/>
                    <a:pt x="1937" y="62"/>
                  </a:cubicBezTo>
                  <a:cubicBezTo>
                    <a:pt x="1868" y="21"/>
                    <a:pt x="1790" y="1"/>
                    <a:pt x="1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64"/>
            <p:cNvSpPr/>
            <p:nvPr/>
          </p:nvSpPr>
          <p:spPr>
            <a:xfrm>
              <a:off x="1030500" y="2919725"/>
              <a:ext cx="31675" cy="18850"/>
            </a:xfrm>
            <a:custGeom>
              <a:avLst/>
              <a:gdLst/>
              <a:ahLst/>
              <a:cxnLst/>
              <a:rect l="l" t="t" r="r" b="b"/>
              <a:pathLst>
                <a:path w="1267" h="754" extrusionOk="0">
                  <a:moveTo>
                    <a:pt x="1257" y="0"/>
                  </a:moveTo>
                  <a:cubicBezTo>
                    <a:pt x="504" y="94"/>
                    <a:pt x="21" y="665"/>
                    <a:pt x="0" y="691"/>
                  </a:cubicBezTo>
                  <a:lnTo>
                    <a:pt x="73" y="753"/>
                  </a:lnTo>
                  <a:cubicBezTo>
                    <a:pt x="78" y="748"/>
                    <a:pt x="556" y="193"/>
                    <a:pt x="1267" y="9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64"/>
            <p:cNvSpPr/>
            <p:nvPr/>
          </p:nvSpPr>
          <p:spPr>
            <a:xfrm>
              <a:off x="1107200" y="2914925"/>
              <a:ext cx="23000" cy="41425"/>
            </a:xfrm>
            <a:custGeom>
              <a:avLst/>
              <a:gdLst/>
              <a:ahLst/>
              <a:cxnLst/>
              <a:rect l="l" t="t" r="r" b="b"/>
              <a:pathLst>
                <a:path w="920" h="1657" extrusionOk="0">
                  <a:moveTo>
                    <a:pt x="42" y="0"/>
                  </a:moveTo>
                  <a:lnTo>
                    <a:pt x="0" y="89"/>
                  </a:lnTo>
                  <a:cubicBezTo>
                    <a:pt x="774" y="447"/>
                    <a:pt x="826" y="1641"/>
                    <a:pt x="826" y="1656"/>
                  </a:cubicBezTo>
                  <a:lnTo>
                    <a:pt x="919" y="1651"/>
                  </a:lnTo>
                  <a:cubicBezTo>
                    <a:pt x="919" y="1599"/>
                    <a:pt x="867" y="385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937;p64"/>
            <p:cNvSpPr/>
            <p:nvPr/>
          </p:nvSpPr>
          <p:spPr>
            <a:xfrm>
              <a:off x="1037625" y="2892150"/>
              <a:ext cx="109325" cy="60175"/>
            </a:xfrm>
            <a:custGeom>
              <a:avLst/>
              <a:gdLst/>
              <a:ahLst/>
              <a:cxnLst/>
              <a:rect l="l" t="t" r="r" b="b"/>
              <a:pathLst>
                <a:path w="4373" h="2407" extrusionOk="0">
                  <a:moveTo>
                    <a:pt x="1474" y="1"/>
                  </a:moveTo>
                  <a:cubicBezTo>
                    <a:pt x="1253" y="1"/>
                    <a:pt x="1015" y="117"/>
                    <a:pt x="785" y="444"/>
                  </a:cubicBezTo>
                  <a:cubicBezTo>
                    <a:pt x="1" y="1555"/>
                    <a:pt x="1486" y="2407"/>
                    <a:pt x="1486" y="2407"/>
                  </a:cubicBezTo>
                  <a:cubicBezTo>
                    <a:pt x="1486" y="2407"/>
                    <a:pt x="4372" y="1441"/>
                    <a:pt x="3567" y="953"/>
                  </a:cubicBezTo>
                  <a:cubicBezTo>
                    <a:pt x="3130" y="689"/>
                    <a:pt x="2838" y="629"/>
                    <a:pt x="2662" y="629"/>
                  </a:cubicBezTo>
                  <a:cubicBezTo>
                    <a:pt x="2512" y="629"/>
                    <a:pt x="2446" y="673"/>
                    <a:pt x="2446" y="673"/>
                  </a:cubicBezTo>
                  <a:cubicBezTo>
                    <a:pt x="2446" y="673"/>
                    <a:pt x="2008" y="1"/>
                    <a:pt x="1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64"/>
            <p:cNvSpPr/>
            <p:nvPr/>
          </p:nvSpPr>
          <p:spPr>
            <a:xfrm>
              <a:off x="1049300" y="2891025"/>
              <a:ext cx="82450" cy="62525"/>
            </a:xfrm>
            <a:custGeom>
              <a:avLst/>
              <a:gdLst/>
              <a:ahLst/>
              <a:cxnLst/>
              <a:rect l="l" t="t" r="r" b="b"/>
              <a:pathLst>
                <a:path w="3298" h="2501" extrusionOk="0">
                  <a:moveTo>
                    <a:pt x="1019" y="95"/>
                  </a:moveTo>
                  <a:cubicBezTo>
                    <a:pt x="1517" y="105"/>
                    <a:pt x="1937" y="738"/>
                    <a:pt x="1943" y="743"/>
                  </a:cubicBezTo>
                  <a:cubicBezTo>
                    <a:pt x="1953" y="757"/>
                    <a:pt x="1968" y="764"/>
                    <a:pt x="1983" y="764"/>
                  </a:cubicBezTo>
                  <a:cubicBezTo>
                    <a:pt x="1991" y="764"/>
                    <a:pt x="1998" y="762"/>
                    <a:pt x="2005" y="759"/>
                  </a:cubicBezTo>
                  <a:cubicBezTo>
                    <a:pt x="2007" y="757"/>
                    <a:pt x="2066" y="722"/>
                    <a:pt x="2196" y="722"/>
                  </a:cubicBezTo>
                  <a:cubicBezTo>
                    <a:pt x="2362" y="722"/>
                    <a:pt x="2645" y="780"/>
                    <a:pt x="3074" y="1039"/>
                  </a:cubicBezTo>
                  <a:cubicBezTo>
                    <a:pt x="3158" y="1091"/>
                    <a:pt x="3199" y="1148"/>
                    <a:pt x="3194" y="1211"/>
                  </a:cubicBezTo>
                  <a:cubicBezTo>
                    <a:pt x="3147" y="1600"/>
                    <a:pt x="1631" y="2192"/>
                    <a:pt x="1024" y="2400"/>
                  </a:cubicBezTo>
                  <a:cubicBezTo>
                    <a:pt x="910" y="2327"/>
                    <a:pt x="287" y="1917"/>
                    <a:pt x="162" y="1346"/>
                  </a:cubicBezTo>
                  <a:cubicBezTo>
                    <a:pt x="100" y="1065"/>
                    <a:pt x="162" y="795"/>
                    <a:pt x="359" y="515"/>
                  </a:cubicBezTo>
                  <a:cubicBezTo>
                    <a:pt x="551" y="235"/>
                    <a:pt x="775" y="95"/>
                    <a:pt x="1008" y="95"/>
                  </a:cubicBezTo>
                  <a:close/>
                  <a:moveTo>
                    <a:pt x="993" y="1"/>
                  </a:moveTo>
                  <a:cubicBezTo>
                    <a:pt x="733" y="1"/>
                    <a:pt x="492" y="156"/>
                    <a:pt x="276" y="458"/>
                  </a:cubicBezTo>
                  <a:cubicBezTo>
                    <a:pt x="68" y="754"/>
                    <a:pt x="1" y="1060"/>
                    <a:pt x="63" y="1366"/>
                  </a:cubicBezTo>
                  <a:cubicBezTo>
                    <a:pt x="214" y="2041"/>
                    <a:pt x="961" y="2477"/>
                    <a:pt x="993" y="2493"/>
                  </a:cubicBezTo>
                  <a:cubicBezTo>
                    <a:pt x="998" y="2498"/>
                    <a:pt x="1008" y="2498"/>
                    <a:pt x="1019" y="2498"/>
                  </a:cubicBezTo>
                  <a:cubicBezTo>
                    <a:pt x="1020" y="2500"/>
                    <a:pt x="1022" y="2501"/>
                    <a:pt x="1024" y="2501"/>
                  </a:cubicBezTo>
                  <a:cubicBezTo>
                    <a:pt x="1027" y="2501"/>
                    <a:pt x="1031" y="2498"/>
                    <a:pt x="1034" y="2498"/>
                  </a:cubicBezTo>
                  <a:cubicBezTo>
                    <a:pt x="1257" y="2426"/>
                    <a:pt x="3230" y="1751"/>
                    <a:pt x="3287" y="1226"/>
                  </a:cubicBezTo>
                  <a:cubicBezTo>
                    <a:pt x="3298" y="1122"/>
                    <a:pt x="3246" y="1029"/>
                    <a:pt x="3121" y="956"/>
                  </a:cubicBezTo>
                  <a:cubicBezTo>
                    <a:pt x="2677" y="689"/>
                    <a:pt x="2376" y="626"/>
                    <a:pt x="2190" y="626"/>
                  </a:cubicBezTo>
                  <a:cubicBezTo>
                    <a:pt x="2098" y="626"/>
                    <a:pt x="2034" y="641"/>
                    <a:pt x="1995" y="655"/>
                  </a:cubicBezTo>
                  <a:cubicBezTo>
                    <a:pt x="1896" y="520"/>
                    <a:pt x="1501" y="6"/>
                    <a:pt x="1019" y="1"/>
                  </a:cubicBezTo>
                  <a:cubicBezTo>
                    <a:pt x="1010" y="1"/>
                    <a:pt x="1002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64"/>
            <p:cNvSpPr/>
            <p:nvPr/>
          </p:nvSpPr>
          <p:spPr>
            <a:xfrm>
              <a:off x="1074500" y="2907775"/>
              <a:ext cx="24800" cy="29500"/>
            </a:xfrm>
            <a:custGeom>
              <a:avLst/>
              <a:gdLst/>
              <a:ahLst/>
              <a:cxnLst/>
              <a:rect l="l" t="t" r="r" b="b"/>
              <a:pathLst>
                <a:path w="992" h="1180" extrusionOk="0">
                  <a:moveTo>
                    <a:pt x="950" y="1"/>
                  </a:moveTo>
                  <a:cubicBezTo>
                    <a:pt x="483" y="234"/>
                    <a:pt x="135" y="655"/>
                    <a:pt x="0" y="1164"/>
                  </a:cubicBezTo>
                  <a:lnTo>
                    <a:pt x="99" y="1179"/>
                  </a:lnTo>
                  <a:cubicBezTo>
                    <a:pt x="229" y="707"/>
                    <a:pt x="556" y="312"/>
                    <a:pt x="992" y="89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64"/>
            <p:cNvSpPr/>
            <p:nvPr/>
          </p:nvSpPr>
          <p:spPr>
            <a:xfrm>
              <a:off x="1172625" y="2586425"/>
              <a:ext cx="88400" cy="248175"/>
            </a:xfrm>
            <a:custGeom>
              <a:avLst/>
              <a:gdLst/>
              <a:ahLst/>
              <a:cxnLst/>
              <a:rect l="l" t="t" r="r" b="b"/>
              <a:pathLst>
                <a:path w="3536" h="9927" extrusionOk="0">
                  <a:moveTo>
                    <a:pt x="88" y="0"/>
                  </a:moveTo>
                  <a:lnTo>
                    <a:pt x="0" y="31"/>
                  </a:lnTo>
                  <a:lnTo>
                    <a:pt x="3442" y="9927"/>
                  </a:lnTo>
                  <a:lnTo>
                    <a:pt x="3536" y="989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64"/>
            <p:cNvSpPr/>
            <p:nvPr/>
          </p:nvSpPr>
          <p:spPr>
            <a:xfrm>
              <a:off x="1258800" y="2833675"/>
              <a:ext cx="72575" cy="203150"/>
            </a:xfrm>
            <a:custGeom>
              <a:avLst/>
              <a:gdLst/>
              <a:ahLst/>
              <a:cxnLst/>
              <a:rect l="l" t="t" r="r" b="b"/>
              <a:pathLst>
                <a:path w="2903" h="8126" extrusionOk="0">
                  <a:moveTo>
                    <a:pt x="89" y="0"/>
                  </a:moveTo>
                  <a:lnTo>
                    <a:pt x="0" y="31"/>
                  </a:lnTo>
                  <a:lnTo>
                    <a:pt x="2710" y="7819"/>
                  </a:lnTo>
                  <a:lnTo>
                    <a:pt x="789" y="5389"/>
                  </a:lnTo>
                  <a:lnTo>
                    <a:pt x="712" y="5452"/>
                  </a:lnTo>
                  <a:lnTo>
                    <a:pt x="2809" y="8105"/>
                  </a:lnTo>
                  <a:cubicBezTo>
                    <a:pt x="2819" y="8115"/>
                    <a:pt x="2835" y="8125"/>
                    <a:pt x="2851" y="8125"/>
                  </a:cubicBezTo>
                  <a:cubicBezTo>
                    <a:pt x="2856" y="8125"/>
                    <a:pt x="2866" y="8120"/>
                    <a:pt x="2871" y="8115"/>
                  </a:cubicBezTo>
                  <a:cubicBezTo>
                    <a:pt x="2892" y="8105"/>
                    <a:pt x="2903" y="8079"/>
                    <a:pt x="2897" y="8058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64"/>
            <p:cNvSpPr/>
            <p:nvPr/>
          </p:nvSpPr>
          <p:spPr>
            <a:xfrm>
              <a:off x="1146650" y="2547425"/>
              <a:ext cx="47400" cy="40450"/>
            </a:xfrm>
            <a:custGeom>
              <a:avLst/>
              <a:gdLst/>
              <a:ahLst/>
              <a:cxnLst/>
              <a:rect l="l" t="t" r="r" b="b"/>
              <a:pathLst>
                <a:path w="1896" h="1618" extrusionOk="0">
                  <a:moveTo>
                    <a:pt x="1079" y="101"/>
                  </a:moveTo>
                  <a:cubicBezTo>
                    <a:pt x="1082" y="101"/>
                    <a:pt x="1084" y="101"/>
                    <a:pt x="1086" y="101"/>
                  </a:cubicBezTo>
                  <a:cubicBezTo>
                    <a:pt x="1475" y="101"/>
                    <a:pt x="1792" y="418"/>
                    <a:pt x="1797" y="813"/>
                  </a:cubicBezTo>
                  <a:cubicBezTo>
                    <a:pt x="1797" y="1241"/>
                    <a:pt x="1445" y="1527"/>
                    <a:pt x="1077" y="1527"/>
                  </a:cubicBezTo>
                  <a:cubicBezTo>
                    <a:pt x="902" y="1527"/>
                    <a:pt x="723" y="1462"/>
                    <a:pt x="577" y="1316"/>
                  </a:cubicBezTo>
                  <a:cubicBezTo>
                    <a:pt x="127" y="871"/>
                    <a:pt x="445" y="101"/>
                    <a:pt x="1079" y="101"/>
                  </a:cubicBezTo>
                  <a:close/>
                  <a:moveTo>
                    <a:pt x="1080" y="1"/>
                  </a:moveTo>
                  <a:cubicBezTo>
                    <a:pt x="882" y="1"/>
                    <a:pt x="680" y="75"/>
                    <a:pt x="515" y="242"/>
                  </a:cubicBezTo>
                  <a:cubicBezTo>
                    <a:pt x="1" y="750"/>
                    <a:pt x="364" y="1617"/>
                    <a:pt x="1086" y="1617"/>
                  </a:cubicBezTo>
                  <a:cubicBezTo>
                    <a:pt x="1532" y="1617"/>
                    <a:pt x="1891" y="1259"/>
                    <a:pt x="1896" y="813"/>
                  </a:cubicBezTo>
                  <a:cubicBezTo>
                    <a:pt x="1892" y="325"/>
                    <a:pt x="149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64"/>
            <p:cNvSpPr/>
            <p:nvPr/>
          </p:nvSpPr>
          <p:spPr>
            <a:xfrm>
              <a:off x="1172625" y="2233375"/>
              <a:ext cx="2350" cy="315300"/>
            </a:xfrm>
            <a:custGeom>
              <a:avLst/>
              <a:gdLst/>
              <a:ahLst/>
              <a:cxnLst/>
              <a:rect l="l" t="t" r="r" b="b"/>
              <a:pathLst>
                <a:path w="94" h="12612" extrusionOk="0">
                  <a:moveTo>
                    <a:pt x="0" y="1"/>
                  </a:moveTo>
                  <a:lnTo>
                    <a:pt x="0" y="12611"/>
                  </a:lnTo>
                  <a:lnTo>
                    <a:pt x="94" y="12611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64"/>
            <p:cNvSpPr/>
            <p:nvPr/>
          </p:nvSpPr>
          <p:spPr>
            <a:xfrm>
              <a:off x="1027250" y="3022125"/>
              <a:ext cx="302825" cy="158775"/>
            </a:xfrm>
            <a:custGeom>
              <a:avLst/>
              <a:gdLst/>
              <a:ahLst/>
              <a:cxnLst/>
              <a:rect l="l" t="t" r="r" b="b"/>
              <a:pathLst>
                <a:path w="12113" h="6351" extrusionOk="0">
                  <a:moveTo>
                    <a:pt x="6059" y="1"/>
                  </a:moveTo>
                  <a:cubicBezTo>
                    <a:pt x="2716" y="1"/>
                    <a:pt x="6" y="239"/>
                    <a:pt x="6" y="535"/>
                  </a:cubicBezTo>
                  <a:cubicBezTo>
                    <a:pt x="11" y="541"/>
                    <a:pt x="11" y="546"/>
                    <a:pt x="11" y="551"/>
                  </a:cubicBezTo>
                  <a:lnTo>
                    <a:pt x="0" y="551"/>
                  </a:lnTo>
                  <a:lnTo>
                    <a:pt x="1786" y="5878"/>
                  </a:lnTo>
                  <a:cubicBezTo>
                    <a:pt x="1786" y="6137"/>
                    <a:pt x="3687" y="6350"/>
                    <a:pt x="6028" y="6350"/>
                  </a:cubicBezTo>
                  <a:cubicBezTo>
                    <a:pt x="8369" y="6350"/>
                    <a:pt x="10270" y="6137"/>
                    <a:pt x="10270" y="5878"/>
                  </a:cubicBezTo>
                  <a:lnTo>
                    <a:pt x="12035" y="624"/>
                  </a:lnTo>
                  <a:cubicBezTo>
                    <a:pt x="12081" y="598"/>
                    <a:pt x="12113" y="567"/>
                    <a:pt x="12113" y="535"/>
                  </a:cubicBezTo>
                  <a:cubicBezTo>
                    <a:pt x="12113" y="239"/>
                    <a:pt x="9403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64"/>
            <p:cNvSpPr/>
            <p:nvPr/>
          </p:nvSpPr>
          <p:spPr>
            <a:xfrm>
              <a:off x="1025950" y="3020825"/>
              <a:ext cx="305300" cy="161225"/>
            </a:xfrm>
            <a:custGeom>
              <a:avLst/>
              <a:gdLst/>
              <a:ahLst/>
              <a:cxnLst/>
              <a:rect l="l" t="t" r="r" b="b"/>
              <a:pathLst>
                <a:path w="12212" h="6449" extrusionOk="0">
                  <a:moveTo>
                    <a:pt x="6106" y="99"/>
                  </a:moveTo>
                  <a:cubicBezTo>
                    <a:pt x="7721" y="99"/>
                    <a:pt x="9242" y="156"/>
                    <a:pt x="10384" y="255"/>
                  </a:cubicBezTo>
                  <a:cubicBezTo>
                    <a:pt x="12092" y="411"/>
                    <a:pt x="12113" y="587"/>
                    <a:pt x="12113" y="587"/>
                  </a:cubicBezTo>
                  <a:cubicBezTo>
                    <a:pt x="12113" y="587"/>
                    <a:pt x="12107" y="603"/>
                    <a:pt x="12056" y="634"/>
                  </a:cubicBezTo>
                  <a:cubicBezTo>
                    <a:pt x="12045" y="639"/>
                    <a:pt x="12040" y="650"/>
                    <a:pt x="12035" y="660"/>
                  </a:cubicBezTo>
                  <a:lnTo>
                    <a:pt x="10275" y="5914"/>
                  </a:lnTo>
                  <a:cubicBezTo>
                    <a:pt x="10270" y="5919"/>
                    <a:pt x="10270" y="5924"/>
                    <a:pt x="10275" y="5930"/>
                  </a:cubicBezTo>
                  <a:cubicBezTo>
                    <a:pt x="10275" y="6080"/>
                    <a:pt x="8873" y="6350"/>
                    <a:pt x="6080" y="6350"/>
                  </a:cubicBezTo>
                  <a:cubicBezTo>
                    <a:pt x="3287" y="6350"/>
                    <a:pt x="1885" y="6080"/>
                    <a:pt x="1885" y="5930"/>
                  </a:cubicBezTo>
                  <a:cubicBezTo>
                    <a:pt x="1890" y="5924"/>
                    <a:pt x="1890" y="5919"/>
                    <a:pt x="1885" y="5914"/>
                  </a:cubicBezTo>
                  <a:lnTo>
                    <a:pt x="110" y="613"/>
                  </a:lnTo>
                  <a:lnTo>
                    <a:pt x="110" y="619"/>
                  </a:lnTo>
                  <a:cubicBezTo>
                    <a:pt x="110" y="608"/>
                    <a:pt x="110" y="598"/>
                    <a:pt x="104" y="587"/>
                  </a:cubicBezTo>
                  <a:cubicBezTo>
                    <a:pt x="104" y="587"/>
                    <a:pt x="104" y="582"/>
                    <a:pt x="104" y="582"/>
                  </a:cubicBezTo>
                  <a:cubicBezTo>
                    <a:pt x="115" y="561"/>
                    <a:pt x="250" y="395"/>
                    <a:pt x="1833" y="255"/>
                  </a:cubicBezTo>
                  <a:cubicBezTo>
                    <a:pt x="2975" y="156"/>
                    <a:pt x="4491" y="99"/>
                    <a:pt x="6106" y="99"/>
                  </a:cubicBezTo>
                  <a:close/>
                  <a:moveTo>
                    <a:pt x="6111" y="1"/>
                  </a:moveTo>
                  <a:cubicBezTo>
                    <a:pt x="4491" y="1"/>
                    <a:pt x="2975" y="58"/>
                    <a:pt x="1828" y="162"/>
                  </a:cubicBezTo>
                  <a:cubicBezTo>
                    <a:pt x="115" y="312"/>
                    <a:pt x="16" y="494"/>
                    <a:pt x="11" y="572"/>
                  </a:cubicBezTo>
                  <a:cubicBezTo>
                    <a:pt x="6" y="587"/>
                    <a:pt x="0" y="603"/>
                    <a:pt x="6" y="613"/>
                  </a:cubicBezTo>
                  <a:lnTo>
                    <a:pt x="1792" y="5935"/>
                  </a:lnTo>
                  <a:cubicBezTo>
                    <a:pt x="1833" y="6314"/>
                    <a:pt x="4372" y="6449"/>
                    <a:pt x="6080" y="6449"/>
                  </a:cubicBezTo>
                  <a:cubicBezTo>
                    <a:pt x="7793" y="6449"/>
                    <a:pt x="10327" y="6314"/>
                    <a:pt x="10373" y="5935"/>
                  </a:cubicBezTo>
                  <a:lnTo>
                    <a:pt x="12123" y="707"/>
                  </a:lnTo>
                  <a:cubicBezTo>
                    <a:pt x="12170" y="686"/>
                    <a:pt x="12206" y="639"/>
                    <a:pt x="12211" y="587"/>
                  </a:cubicBezTo>
                  <a:cubicBezTo>
                    <a:pt x="12211" y="515"/>
                    <a:pt x="12211" y="323"/>
                    <a:pt x="10394" y="162"/>
                  </a:cubicBezTo>
                  <a:cubicBezTo>
                    <a:pt x="9252" y="58"/>
                    <a:pt x="7731" y="1"/>
                    <a:pt x="6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946;p64"/>
            <p:cNvSpPr/>
            <p:nvPr/>
          </p:nvSpPr>
          <p:spPr>
            <a:xfrm>
              <a:off x="1008950" y="3022125"/>
              <a:ext cx="339425" cy="62475"/>
            </a:xfrm>
            <a:custGeom>
              <a:avLst/>
              <a:gdLst/>
              <a:ahLst/>
              <a:cxnLst/>
              <a:rect l="l" t="t" r="r" b="b"/>
              <a:pathLst>
                <a:path w="13577" h="2499" extrusionOk="0">
                  <a:moveTo>
                    <a:pt x="6791" y="1"/>
                  </a:moveTo>
                  <a:cubicBezTo>
                    <a:pt x="3048" y="1"/>
                    <a:pt x="6" y="271"/>
                    <a:pt x="6" y="603"/>
                  </a:cubicBezTo>
                  <a:cubicBezTo>
                    <a:pt x="6" y="608"/>
                    <a:pt x="11" y="608"/>
                    <a:pt x="11" y="613"/>
                  </a:cubicBezTo>
                  <a:lnTo>
                    <a:pt x="0" y="613"/>
                  </a:lnTo>
                  <a:lnTo>
                    <a:pt x="431" y="1890"/>
                  </a:lnTo>
                  <a:cubicBezTo>
                    <a:pt x="551" y="2258"/>
                    <a:pt x="889" y="2498"/>
                    <a:pt x="1266" y="2498"/>
                  </a:cubicBezTo>
                  <a:cubicBezTo>
                    <a:pt x="1299" y="2498"/>
                    <a:pt x="1332" y="2496"/>
                    <a:pt x="1366" y="2493"/>
                  </a:cubicBezTo>
                  <a:cubicBezTo>
                    <a:pt x="2607" y="2342"/>
                    <a:pt x="4574" y="2249"/>
                    <a:pt x="6791" y="2249"/>
                  </a:cubicBezTo>
                  <a:cubicBezTo>
                    <a:pt x="8977" y="2249"/>
                    <a:pt x="10913" y="2342"/>
                    <a:pt x="12154" y="2482"/>
                  </a:cubicBezTo>
                  <a:cubicBezTo>
                    <a:pt x="12188" y="2486"/>
                    <a:pt x="12221" y="2488"/>
                    <a:pt x="12254" y="2488"/>
                  </a:cubicBezTo>
                  <a:cubicBezTo>
                    <a:pt x="12631" y="2488"/>
                    <a:pt x="12969" y="2248"/>
                    <a:pt x="13089" y="1885"/>
                  </a:cubicBezTo>
                  <a:lnTo>
                    <a:pt x="13488" y="696"/>
                  </a:lnTo>
                  <a:cubicBezTo>
                    <a:pt x="13545" y="665"/>
                    <a:pt x="13577" y="634"/>
                    <a:pt x="13577" y="603"/>
                  </a:cubicBezTo>
                  <a:cubicBezTo>
                    <a:pt x="13577" y="271"/>
                    <a:pt x="10539" y="1"/>
                    <a:pt x="6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947;p64"/>
            <p:cNvSpPr/>
            <p:nvPr/>
          </p:nvSpPr>
          <p:spPr>
            <a:xfrm>
              <a:off x="1007650" y="3020825"/>
              <a:ext cx="342025" cy="64925"/>
            </a:xfrm>
            <a:custGeom>
              <a:avLst/>
              <a:gdLst/>
              <a:ahLst/>
              <a:cxnLst/>
              <a:rect l="l" t="t" r="r" b="b"/>
              <a:pathLst>
                <a:path w="13681" h="2597" extrusionOk="0">
                  <a:moveTo>
                    <a:pt x="6843" y="99"/>
                  </a:moveTo>
                  <a:cubicBezTo>
                    <a:pt x="8655" y="99"/>
                    <a:pt x="10358" y="162"/>
                    <a:pt x="11640" y="276"/>
                  </a:cubicBezTo>
                  <a:cubicBezTo>
                    <a:pt x="13561" y="447"/>
                    <a:pt x="13582" y="650"/>
                    <a:pt x="13582" y="655"/>
                  </a:cubicBezTo>
                  <a:cubicBezTo>
                    <a:pt x="13582" y="660"/>
                    <a:pt x="13566" y="681"/>
                    <a:pt x="13514" y="707"/>
                  </a:cubicBezTo>
                  <a:cubicBezTo>
                    <a:pt x="13504" y="712"/>
                    <a:pt x="13499" y="722"/>
                    <a:pt x="13494" y="733"/>
                  </a:cubicBezTo>
                  <a:lnTo>
                    <a:pt x="13094" y="1922"/>
                  </a:lnTo>
                  <a:cubicBezTo>
                    <a:pt x="12979" y="2267"/>
                    <a:pt x="12656" y="2492"/>
                    <a:pt x="12301" y="2492"/>
                  </a:cubicBezTo>
                  <a:cubicBezTo>
                    <a:pt x="12271" y="2492"/>
                    <a:pt x="12241" y="2491"/>
                    <a:pt x="12211" y="2488"/>
                  </a:cubicBezTo>
                  <a:cubicBezTo>
                    <a:pt x="10913" y="2337"/>
                    <a:pt x="8956" y="2254"/>
                    <a:pt x="6843" y="2254"/>
                  </a:cubicBezTo>
                  <a:cubicBezTo>
                    <a:pt x="4689" y="2254"/>
                    <a:pt x="2711" y="2342"/>
                    <a:pt x="1413" y="2493"/>
                  </a:cubicBezTo>
                  <a:cubicBezTo>
                    <a:pt x="1383" y="2496"/>
                    <a:pt x="1353" y="2497"/>
                    <a:pt x="1323" y="2497"/>
                  </a:cubicBezTo>
                  <a:cubicBezTo>
                    <a:pt x="968" y="2497"/>
                    <a:pt x="645" y="2272"/>
                    <a:pt x="525" y="1927"/>
                  </a:cubicBezTo>
                  <a:lnTo>
                    <a:pt x="109" y="681"/>
                  </a:lnTo>
                  <a:cubicBezTo>
                    <a:pt x="115" y="676"/>
                    <a:pt x="115" y="665"/>
                    <a:pt x="109" y="655"/>
                  </a:cubicBezTo>
                  <a:cubicBezTo>
                    <a:pt x="109" y="655"/>
                    <a:pt x="109" y="650"/>
                    <a:pt x="109" y="650"/>
                  </a:cubicBezTo>
                  <a:cubicBezTo>
                    <a:pt x="120" y="619"/>
                    <a:pt x="250" y="437"/>
                    <a:pt x="2051" y="276"/>
                  </a:cubicBezTo>
                  <a:cubicBezTo>
                    <a:pt x="3334" y="167"/>
                    <a:pt x="5036" y="99"/>
                    <a:pt x="6843" y="99"/>
                  </a:cubicBezTo>
                  <a:close/>
                  <a:moveTo>
                    <a:pt x="6843" y="1"/>
                  </a:moveTo>
                  <a:cubicBezTo>
                    <a:pt x="5031" y="1"/>
                    <a:pt x="3323" y="68"/>
                    <a:pt x="2041" y="182"/>
                  </a:cubicBezTo>
                  <a:cubicBezTo>
                    <a:pt x="115" y="349"/>
                    <a:pt x="16" y="551"/>
                    <a:pt x="11" y="639"/>
                  </a:cubicBezTo>
                  <a:cubicBezTo>
                    <a:pt x="6" y="655"/>
                    <a:pt x="0" y="670"/>
                    <a:pt x="6" y="681"/>
                  </a:cubicBezTo>
                  <a:lnTo>
                    <a:pt x="437" y="1958"/>
                  </a:lnTo>
                  <a:cubicBezTo>
                    <a:pt x="561" y="2337"/>
                    <a:pt x="914" y="2597"/>
                    <a:pt x="1319" y="2597"/>
                  </a:cubicBezTo>
                  <a:cubicBezTo>
                    <a:pt x="1350" y="2597"/>
                    <a:pt x="1387" y="2591"/>
                    <a:pt x="1423" y="2591"/>
                  </a:cubicBezTo>
                  <a:cubicBezTo>
                    <a:pt x="2721" y="2436"/>
                    <a:pt x="4694" y="2347"/>
                    <a:pt x="6843" y="2347"/>
                  </a:cubicBezTo>
                  <a:cubicBezTo>
                    <a:pt x="8956" y="2347"/>
                    <a:pt x="10903" y="2436"/>
                    <a:pt x="12201" y="2581"/>
                  </a:cubicBezTo>
                  <a:cubicBezTo>
                    <a:pt x="12235" y="2585"/>
                    <a:pt x="12269" y="2586"/>
                    <a:pt x="12302" y="2586"/>
                  </a:cubicBezTo>
                  <a:cubicBezTo>
                    <a:pt x="12699" y="2586"/>
                    <a:pt x="13058" y="2336"/>
                    <a:pt x="13187" y="1953"/>
                  </a:cubicBezTo>
                  <a:lnTo>
                    <a:pt x="13582" y="785"/>
                  </a:lnTo>
                  <a:cubicBezTo>
                    <a:pt x="13644" y="743"/>
                    <a:pt x="13681" y="702"/>
                    <a:pt x="13681" y="655"/>
                  </a:cubicBezTo>
                  <a:cubicBezTo>
                    <a:pt x="13681" y="572"/>
                    <a:pt x="13681" y="359"/>
                    <a:pt x="11645" y="182"/>
                  </a:cubicBezTo>
                  <a:cubicBezTo>
                    <a:pt x="10363" y="68"/>
                    <a:pt x="8660" y="1"/>
                    <a:pt x="6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64"/>
            <p:cNvSpPr/>
            <p:nvPr/>
          </p:nvSpPr>
          <p:spPr>
            <a:xfrm>
              <a:off x="1026075" y="2952550"/>
              <a:ext cx="43000" cy="84275"/>
            </a:xfrm>
            <a:custGeom>
              <a:avLst/>
              <a:gdLst/>
              <a:ahLst/>
              <a:cxnLst/>
              <a:rect l="l" t="t" r="r" b="b"/>
              <a:pathLst>
                <a:path w="1720" h="3371" extrusionOk="0">
                  <a:moveTo>
                    <a:pt x="1086" y="1"/>
                  </a:moveTo>
                  <a:lnTo>
                    <a:pt x="6" y="3303"/>
                  </a:lnTo>
                  <a:cubicBezTo>
                    <a:pt x="1" y="3329"/>
                    <a:pt x="11" y="3355"/>
                    <a:pt x="32" y="3365"/>
                  </a:cubicBezTo>
                  <a:cubicBezTo>
                    <a:pt x="42" y="3365"/>
                    <a:pt x="47" y="3370"/>
                    <a:pt x="53" y="3370"/>
                  </a:cubicBezTo>
                  <a:cubicBezTo>
                    <a:pt x="73" y="3370"/>
                    <a:pt x="89" y="3360"/>
                    <a:pt x="99" y="3344"/>
                  </a:cubicBezTo>
                  <a:lnTo>
                    <a:pt x="1719" y="525"/>
                  </a:lnTo>
                  <a:lnTo>
                    <a:pt x="1636" y="479"/>
                  </a:lnTo>
                  <a:lnTo>
                    <a:pt x="250" y="2893"/>
                  </a:lnTo>
                  <a:lnTo>
                    <a:pt x="1179" y="32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64"/>
            <p:cNvSpPr/>
            <p:nvPr/>
          </p:nvSpPr>
          <p:spPr>
            <a:xfrm>
              <a:off x="1053200" y="2586425"/>
              <a:ext cx="121775" cy="366950"/>
            </a:xfrm>
            <a:custGeom>
              <a:avLst/>
              <a:gdLst/>
              <a:ahLst/>
              <a:cxnLst/>
              <a:rect l="l" t="t" r="r" b="b"/>
              <a:pathLst>
                <a:path w="4871" h="14678" extrusionOk="0">
                  <a:moveTo>
                    <a:pt x="4777" y="0"/>
                  </a:moveTo>
                  <a:lnTo>
                    <a:pt x="1" y="14651"/>
                  </a:lnTo>
                  <a:lnTo>
                    <a:pt x="94" y="14677"/>
                  </a:lnTo>
                  <a:lnTo>
                    <a:pt x="4871" y="31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64"/>
            <p:cNvSpPr/>
            <p:nvPr/>
          </p:nvSpPr>
          <p:spPr>
            <a:xfrm>
              <a:off x="1281375" y="3029400"/>
              <a:ext cx="47925" cy="143450"/>
            </a:xfrm>
            <a:custGeom>
              <a:avLst/>
              <a:gdLst/>
              <a:ahLst/>
              <a:cxnLst/>
              <a:rect l="l" t="t" r="r" b="b"/>
              <a:pathLst>
                <a:path w="1917" h="5738" extrusionOk="0">
                  <a:moveTo>
                    <a:pt x="1828" y="0"/>
                  </a:moveTo>
                  <a:lnTo>
                    <a:pt x="920" y="2077"/>
                  </a:lnTo>
                  <a:lnTo>
                    <a:pt x="634" y="2404"/>
                  </a:lnTo>
                  <a:cubicBezTo>
                    <a:pt x="629" y="2409"/>
                    <a:pt x="624" y="2420"/>
                    <a:pt x="624" y="2425"/>
                  </a:cubicBezTo>
                  <a:lnTo>
                    <a:pt x="1" y="5722"/>
                  </a:lnTo>
                  <a:lnTo>
                    <a:pt x="94" y="5737"/>
                  </a:lnTo>
                  <a:lnTo>
                    <a:pt x="712" y="2456"/>
                  </a:lnTo>
                  <a:lnTo>
                    <a:pt x="998" y="2139"/>
                  </a:lnTo>
                  <a:cubicBezTo>
                    <a:pt x="998" y="2134"/>
                    <a:pt x="1003" y="2129"/>
                    <a:pt x="1003" y="2124"/>
                  </a:cubicBezTo>
                  <a:lnTo>
                    <a:pt x="1916" y="42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64"/>
            <p:cNvSpPr/>
            <p:nvPr/>
          </p:nvSpPr>
          <p:spPr>
            <a:xfrm>
              <a:off x="1026075" y="3035500"/>
              <a:ext cx="199775" cy="146550"/>
            </a:xfrm>
            <a:custGeom>
              <a:avLst/>
              <a:gdLst/>
              <a:ahLst/>
              <a:cxnLst/>
              <a:rect l="l" t="t" r="r" b="b"/>
              <a:pathLst>
                <a:path w="7991" h="5862" extrusionOk="0">
                  <a:moveTo>
                    <a:pt x="94" y="0"/>
                  </a:moveTo>
                  <a:lnTo>
                    <a:pt x="1" y="26"/>
                  </a:lnTo>
                  <a:lnTo>
                    <a:pt x="535" y="1968"/>
                  </a:lnTo>
                  <a:cubicBezTo>
                    <a:pt x="535" y="1973"/>
                    <a:pt x="541" y="1978"/>
                    <a:pt x="541" y="1978"/>
                  </a:cubicBezTo>
                  <a:lnTo>
                    <a:pt x="930" y="2622"/>
                  </a:lnTo>
                  <a:lnTo>
                    <a:pt x="1787" y="5348"/>
                  </a:lnTo>
                  <a:cubicBezTo>
                    <a:pt x="1828" y="5727"/>
                    <a:pt x="4367" y="5862"/>
                    <a:pt x="6075" y="5862"/>
                  </a:cubicBezTo>
                  <a:cubicBezTo>
                    <a:pt x="6750" y="5862"/>
                    <a:pt x="7394" y="5846"/>
                    <a:pt x="7991" y="5810"/>
                  </a:cubicBezTo>
                  <a:lnTo>
                    <a:pt x="7985" y="5716"/>
                  </a:lnTo>
                  <a:cubicBezTo>
                    <a:pt x="7388" y="5748"/>
                    <a:pt x="6745" y="5763"/>
                    <a:pt x="6075" y="5763"/>
                  </a:cubicBezTo>
                  <a:cubicBezTo>
                    <a:pt x="3282" y="5763"/>
                    <a:pt x="1880" y="5493"/>
                    <a:pt x="1880" y="5343"/>
                  </a:cubicBezTo>
                  <a:cubicBezTo>
                    <a:pt x="1880" y="5337"/>
                    <a:pt x="1880" y="5332"/>
                    <a:pt x="1880" y="5327"/>
                  </a:cubicBezTo>
                  <a:lnTo>
                    <a:pt x="1023" y="2591"/>
                  </a:lnTo>
                  <a:cubicBezTo>
                    <a:pt x="1023" y="2586"/>
                    <a:pt x="1018" y="2581"/>
                    <a:pt x="1018" y="2581"/>
                  </a:cubicBezTo>
                  <a:lnTo>
                    <a:pt x="629" y="19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64"/>
            <p:cNvSpPr/>
            <p:nvPr/>
          </p:nvSpPr>
          <p:spPr>
            <a:xfrm>
              <a:off x="1172750" y="2888450"/>
              <a:ext cx="106050" cy="217800"/>
            </a:xfrm>
            <a:custGeom>
              <a:avLst/>
              <a:gdLst/>
              <a:ahLst/>
              <a:cxnLst/>
              <a:rect l="l" t="t" r="r" b="b"/>
              <a:pathLst>
                <a:path w="4242" h="8712" extrusionOk="0">
                  <a:moveTo>
                    <a:pt x="3364" y="0"/>
                  </a:moveTo>
                  <a:lnTo>
                    <a:pt x="3271" y="26"/>
                  </a:lnTo>
                  <a:lnTo>
                    <a:pt x="4138" y="3219"/>
                  </a:lnTo>
                  <a:lnTo>
                    <a:pt x="0" y="8655"/>
                  </a:lnTo>
                  <a:lnTo>
                    <a:pt x="78" y="8712"/>
                  </a:lnTo>
                  <a:lnTo>
                    <a:pt x="4231" y="3261"/>
                  </a:lnTo>
                  <a:cubicBezTo>
                    <a:pt x="4242" y="3250"/>
                    <a:pt x="4242" y="3235"/>
                    <a:pt x="4237" y="3219"/>
                  </a:cubicBezTo>
                  <a:lnTo>
                    <a:pt x="3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64"/>
            <p:cNvSpPr/>
            <p:nvPr/>
          </p:nvSpPr>
          <p:spPr>
            <a:xfrm>
              <a:off x="1172625" y="2586300"/>
              <a:ext cx="84375" cy="302675"/>
            </a:xfrm>
            <a:custGeom>
              <a:avLst/>
              <a:gdLst/>
              <a:ahLst/>
              <a:cxnLst/>
              <a:rect l="l" t="t" r="r" b="b"/>
              <a:pathLst>
                <a:path w="3375" h="12107" extrusionOk="0">
                  <a:moveTo>
                    <a:pt x="94" y="0"/>
                  </a:moveTo>
                  <a:lnTo>
                    <a:pt x="0" y="26"/>
                  </a:lnTo>
                  <a:lnTo>
                    <a:pt x="3281" y="12107"/>
                  </a:lnTo>
                  <a:lnTo>
                    <a:pt x="3375" y="120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64"/>
            <p:cNvSpPr/>
            <p:nvPr/>
          </p:nvSpPr>
          <p:spPr>
            <a:xfrm>
              <a:off x="1066825" y="2585400"/>
              <a:ext cx="108225" cy="380025"/>
            </a:xfrm>
            <a:custGeom>
              <a:avLst/>
              <a:gdLst/>
              <a:ahLst/>
              <a:cxnLst/>
              <a:rect l="l" t="t" r="r" b="b"/>
              <a:pathLst>
                <a:path w="4329" h="15201" extrusionOk="0">
                  <a:moveTo>
                    <a:pt x="4275" y="0"/>
                  </a:moveTo>
                  <a:cubicBezTo>
                    <a:pt x="4256" y="0"/>
                    <a:pt x="4237" y="11"/>
                    <a:pt x="4232" y="36"/>
                  </a:cubicBezTo>
                  <a:lnTo>
                    <a:pt x="1" y="15175"/>
                  </a:lnTo>
                  <a:lnTo>
                    <a:pt x="94" y="15201"/>
                  </a:lnTo>
                  <a:lnTo>
                    <a:pt x="4232" y="405"/>
                  </a:lnTo>
                  <a:lnTo>
                    <a:pt x="4232" y="11852"/>
                  </a:lnTo>
                  <a:lnTo>
                    <a:pt x="4326" y="11852"/>
                  </a:lnTo>
                  <a:lnTo>
                    <a:pt x="4326" y="52"/>
                  </a:lnTo>
                  <a:cubicBezTo>
                    <a:pt x="4328" y="19"/>
                    <a:pt x="4301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64"/>
            <p:cNvSpPr/>
            <p:nvPr/>
          </p:nvSpPr>
          <p:spPr>
            <a:xfrm>
              <a:off x="1066975" y="2964500"/>
              <a:ext cx="107750" cy="141900"/>
            </a:xfrm>
            <a:custGeom>
              <a:avLst/>
              <a:gdLst/>
              <a:ahLst/>
              <a:cxnLst/>
              <a:rect l="l" t="t" r="r" b="b"/>
              <a:pathLst>
                <a:path w="4310" h="5676" extrusionOk="0">
                  <a:moveTo>
                    <a:pt x="78" y="1"/>
                  </a:moveTo>
                  <a:lnTo>
                    <a:pt x="0" y="58"/>
                  </a:lnTo>
                  <a:lnTo>
                    <a:pt x="4231" y="5675"/>
                  </a:lnTo>
                  <a:lnTo>
                    <a:pt x="4309" y="561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64"/>
            <p:cNvSpPr/>
            <p:nvPr/>
          </p:nvSpPr>
          <p:spPr>
            <a:xfrm>
              <a:off x="1172625" y="3105450"/>
              <a:ext cx="6625" cy="75450"/>
            </a:xfrm>
            <a:custGeom>
              <a:avLst/>
              <a:gdLst/>
              <a:ahLst/>
              <a:cxnLst/>
              <a:rect l="l" t="t" r="r" b="b"/>
              <a:pathLst>
                <a:path w="265" h="3018" extrusionOk="0">
                  <a:moveTo>
                    <a:pt x="99" y="1"/>
                  </a:moveTo>
                  <a:lnTo>
                    <a:pt x="0" y="6"/>
                  </a:lnTo>
                  <a:lnTo>
                    <a:pt x="171" y="3017"/>
                  </a:lnTo>
                  <a:lnTo>
                    <a:pt x="265" y="3012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64"/>
            <p:cNvSpPr/>
            <p:nvPr/>
          </p:nvSpPr>
          <p:spPr>
            <a:xfrm>
              <a:off x="1146400" y="3283650"/>
              <a:ext cx="44025" cy="152275"/>
            </a:xfrm>
            <a:custGeom>
              <a:avLst/>
              <a:gdLst/>
              <a:ahLst/>
              <a:cxnLst/>
              <a:rect l="l" t="t" r="r" b="b"/>
              <a:pathLst>
                <a:path w="1761" h="6091" extrusionOk="0">
                  <a:moveTo>
                    <a:pt x="94" y="1"/>
                  </a:moveTo>
                  <a:lnTo>
                    <a:pt x="0" y="37"/>
                  </a:lnTo>
                  <a:cubicBezTo>
                    <a:pt x="21" y="79"/>
                    <a:pt x="1646" y="4658"/>
                    <a:pt x="68" y="6018"/>
                  </a:cubicBezTo>
                  <a:lnTo>
                    <a:pt x="135" y="6091"/>
                  </a:lnTo>
                  <a:cubicBezTo>
                    <a:pt x="1760" y="4684"/>
                    <a:pt x="161" y="193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8" name="Google Shape;2958;p64"/>
            <p:cNvSpPr/>
            <p:nvPr/>
          </p:nvSpPr>
          <p:spPr>
            <a:xfrm>
              <a:off x="1098500" y="340412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94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9" name="Google Shape;2959;p64"/>
            <p:cNvSpPr/>
            <p:nvPr/>
          </p:nvSpPr>
          <p:spPr>
            <a:xfrm>
              <a:off x="1097075" y="340292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8" y="724"/>
                    <a:pt x="2136" y="734"/>
                    <a:pt x="2154" y="734"/>
                  </a:cubicBezTo>
                  <a:cubicBezTo>
                    <a:pt x="2164" y="734"/>
                    <a:pt x="2173" y="730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6"/>
                    <a:pt x="717" y="484"/>
                  </a:cubicBezTo>
                  <a:cubicBezTo>
                    <a:pt x="1" y="1636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lnTo>
                    <a:pt x="1304" y="2488"/>
                  </a:ln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39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3"/>
                    <a:pt x="1781" y="11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64"/>
            <p:cNvSpPr/>
            <p:nvPr/>
          </p:nvSpPr>
          <p:spPr>
            <a:xfrm>
              <a:off x="1130550" y="342007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64"/>
            <p:cNvSpPr/>
            <p:nvPr/>
          </p:nvSpPr>
          <p:spPr>
            <a:xfrm>
              <a:off x="1129275" y="341902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64"/>
            <p:cNvSpPr/>
            <p:nvPr/>
          </p:nvSpPr>
          <p:spPr>
            <a:xfrm>
              <a:off x="1127825" y="3018750"/>
              <a:ext cx="30550" cy="69075"/>
            </a:xfrm>
            <a:custGeom>
              <a:avLst/>
              <a:gdLst/>
              <a:ahLst/>
              <a:cxnLst/>
              <a:rect l="l" t="t" r="r" b="b"/>
              <a:pathLst>
                <a:path w="1222" h="2763" extrusionOk="0">
                  <a:moveTo>
                    <a:pt x="1138" y="1"/>
                  </a:moveTo>
                  <a:cubicBezTo>
                    <a:pt x="1091" y="73"/>
                    <a:pt x="1" y="1813"/>
                    <a:pt x="323" y="2763"/>
                  </a:cubicBezTo>
                  <a:lnTo>
                    <a:pt x="416" y="2731"/>
                  </a:lnTo>
                  <a:cubicBezTo>
                    <a:pt x="105" y="1823"/>
                    <a:pt x="1211" y="73"/>
                    <a:pt x="1221" y="53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3" name="Google Shape;2963;p64"/>
            <p:cNvSpPr/>
            <p:nvPr/>
          </p:nvSpPr>
          <p:spPr>
            <a:xfrm>
              <a:off x="1012575" y="2955800"/>
              <a:ext cx="139950" cy="76875"/>
            </a:xfrm>
            <a:custGeom>
              <a:avLst/>
              <a:gdLst/>
              <a:ahLst/>
              <a:cxnLst/>
              <a:rect l="l" t="t" r="r" b="b"/>
              <a:pathLst>
                <a:path w="5598" h="3075" extrusionOk="0">
                  <a:moveTo>
                    <a:pt x="1672" y="1"/>
                  </a:moveTo>
                  <a:cubicBezTo>
                    <a:pt x="1327" y="1"/>
                    <a:pt x="978" y="186"/>
                    <a:pt x="722" y="759"/>
                  </a:cubicBezTo>
                  <a:cubicBezTo>
                    <a:pt x="1" y="2373"/>
                    <a:pt x="2135" y="3074"/>
                    <a:pt x="2135" y="3074"/>
                  </a:cubicBezTo>
                  <a:cubicBezTo>
                    <a:pt x="2135" y="3074"/>
                    <a:pt x="5597" y="1101"/>
                    <a:pt x="4429" y="686"/>
                  </a:cubicBezTo>
                  <a:cubicBezTo>
                    <a:pt x="3992" y="532"/>
                    <a:pt x="3670" y="484"/>
                    <a:pt x="3439" y="484"/>
                  </a:cubicBezTo>
                  <a:cubicBezTo>
                    <a:pt x="3053" y="484"/>
                    <a:pt x="2918" y="619"/>
                    <a:pt x="2918" y="619"/>
                  </a:cubicBezTo>
                  <a:cubicBezTo>
                    <a:pt x="2918" y="619"/>
                    <a:pt x="2303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Google Shape;2964;p64"/>
            <p:cNvSpPr/>
            <p:nvPr/>
          </p:nvSpPr>
          <p:spPr>
            <a:xfrm>
              <a:off x="1024400" y="2954650"/>
              <a:ext cx="107750" cy="79250"/>
            </a:xfrm>
            <a:custGeom>
              <a:avLst/>
              <a:gdLst/>
              <a:ahLst/>
              <a:cxnLst/>
              <a:rect l="l" t="t" r="r" b="b"/>
              <a:pathLst>
                <a:path w="4310" h="3170" extrusionOk="0">
                  <a:moveTo>
                    <a:pt x="1194" y="93"/>
                  </a:moveTo>
                  <a:cubicBezTo>
                    <a:pt x="1802" y="93"/>
                    <a:pt x="2404" y="690"/>
                    <a:pt x="2414" y="701"/>
                  </a:cubicBezTo>
                  <a:cubicBezTo>
                    <a:pt x="2425" y="709"/>
                    <a:pt x="2436" y="713"/>
                    <a:pt x="2448" y="713"/>
                  </a:cubicBezTo>
                  <a:cubicBezTo>
                    <a:pt x="2460" y="713"/>
                    <a:pt x="2471" y="709"/>
                    <a:pt x="2482" y="701"/>
                  </a:cubicBezTo>
                  <a:cubicBezTo>
                    <a:pt x="2482" y="698"/>
                    <a:pt x="2612" y="581"/>
                    <a:pt x="2969" y="581"/>
                  </a:cubicBezTo>
                  <a:cubicBezTo>
                    <a:pt x="3195" y="581"/>
                    <a:pt x="3510" y="628"/>
                    <a:pt x="3941" y="779"/>
                  </a:cubicBezTo>
                  <a:cubicBezTo>
                    <a:pt x="4076" y="825"/>
                    <a:pt x="4143" y="893"/>
                    <a:pt x="4148" y="981"/>
                  </a:cubicBezTo>
                  <a:cubicBezTo>
                    <a:pt x="4195" y="1495"/>
                    <a:pt x="2388" y="2653"/>
                    <a:pt x="1656" y="3068"/>
                  </a:cubicBezTo>
                  <a:cubicBezTo>
                    <a:pt x="1511" y="3016"/>
                    <a:pt x="571" y="2653"/>
                    <a:pt x="255" y="1942"/>
                  </a:cubicBezTo>
                  <a:cubicBezTo>
                    <a:pt x="104" y="1599"/>
                    <a:pt x="114" y="1220"/>
                    <a:pt x="296" y="825"/>
                  </a:cubicBezTo>
                  <a:cubicBezTo>
                    <a:pt x="478" y="405"/>
                    <a:pt x="732" y="166"/>
                    <a:pt x="1044" y="109"/>
                  </a:cubicBezTo>
                  <a:cubicBezTo>
                    <a:pt x="1090" y="99"/>
                    <a:pt x="1142" y="93"/>
                    <a:pt x="1194" y="93"/>
                  </a:cubicBezTo>
                  <a:close/>
                  <a:moveTo>
                    <a:pt x="1195" y="0"/>
                  </a:moveTo>
                  <a:cubicBezTo>
                    <a:pt x="1138" y="0"/>
                    <a:pt x="1080" y="5"/>
                    <a:pt x="1023" y="16"/>
                  </a:cubicBezTo>
                  <a:cubicBezTo>
                    <a:pt x="680" y="78"/>
                    <a:pt x="405" y="337"/>
                    <a:pt x="203" y="784"/>
                  </a:cubicBezTo>
                  <a:cubicBezTo>
                    <a:pt x="16" y="1210"/>
                    <a:pt x="0" y="1615"/>
                    <a:pt x="166" y="1983"/>
                  </a:cubicBezTo>
                  <a:cubicBezTo>
                    <a:pt x="525" y="2793"/>
                    <a:pt x="1604" y="3151"/>
                    <a:pt x="1646" y="3167"/>
                  </a:cubicBezTo>
                  <a:lnTo>
                    <a:pt x="1662" y="3167"/>
                  </a:lnTo>
                  <a:cubicBezTo>
                    <a:pt x="1665" y="3169"/>
                    <a:pt x="1668" y="3169"/>
                    <a:pt x="1672" y="3169"/>
                  </a:cubicBezTo>
                  <a:cubicBezTo>
                    <a:pt x="1678" y="3169"/>
                    <a:pt x="1684" y="3167"/>
                    <a:pt x="1687" y="3167"/>
                  </a:cubicBezTo>
                  <a:cubicBezTo>
                    <a:pt x="1797" y="3105"/>
                    <a:pt x="4309" y="1661"/>
                    <a:pt x="4247" y="976"/>
                  </a:cubicBezTo>
                  <a:cubicBezTo>
                    <a:pt x="4237" y="846"/>
                    <a:pt x="4143" y="748"/>
                    <a:pt x="3977" y="690"/>
                  </a:cubicBezTo>
                  <a:cubicBezTo>
                    <a:pt x="3534" y="534"/>
                    <a:pt x="3205" y="485"/>
                    <a:pt x="2967" y="485"/>
                  </a:cubicBezTo>
                  <a:cubicBezTo>
                    <a:pt x="2674" y="485"/>
                    <a:pt x="2516" y="559"/>
                    <a:pt x="2451" y="602"/>
                  </a:cubicBezTo>
                  <a:cubicBezTo>
                    <a:pt x="2314" y="475"/>
                    <a:pt x="1766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64"/>
            <p:cNvSpPr/>
            <p:nvPr/>
          </p:nvSpPr>
          <p:spPr>
            <a:xfrm>
              <a:off x="1063325" y="2971250"/>
              <a:ext cx="22225" cy="41825"/>
            </a:xfrm>
            <a:custGeom>
              <a:avLst/>
              <a:gdLst/>
              <a:ahLst/>
              <a:cxnLst/>
              <a:rect l="l" t="t" r="r" b="b"/>
              <a:pathLst>
                <a:path w="889" h="167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369" y="405"/>
                    <a:pt x="42" y="1013"/>
                    <a:pt x="1" y="167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64"/>
            <p:cNvSpPr/>
            <p:nvPr/>
          </p:nvSpPr>
          <p:spPr>
            <a:xfrm>
              <a:off x="1062025" y="297035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0"/>
                  </a:moveTo>
                  <a:cubicBezTo>
                    <a:pt x="375" y="410"/>
                    <a:pt x="42" y="1033"/>
                    <a:pt x="1" y="1708"/>
                  </a:cubicBezTo>
                  <a:lnTo>
                    <a:pt x="99" y="1708"/>
                  </a:lnTo>
                  <a:cubicBezTo>
                    <a:pt x="146" y="1064"/>
                    <a:pt x="463" y="473"/>
                    <a:pt x="972" y="78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64"/>
            <p:cNvSpPr/>
            <p:nvPr/>
          </p:nvSpPr>
          <p:spPr>
            <a:xfrm>
              <a:off x="1082025" y="2975375"/>
              <a:ext cx="139925" cy="76900"/>
            </a:xfrm>
            <a:custGeom>
              <a:avLst/>
              <a:gdLst/>
              <a:ahLst/>
              <a:cxnLst/>
              <a:rect l="l" t="t" r="r" b="b"/>
              <a:pathLst>
                <a:path w="5597" h="3076" extrusionOk="0">
                  <a:moveTo>
                    <a:pt x="1667" y="0"/>
                  </a:moveTo>
                  <a:cubicBezTo>
                    <a:pt x="1323" y="0"/>
                    <a:pt x="975" y="184"/>
                    <a:pt x="722" y="754"/>
                  </a:cubicBezTo>
                  <a:cubicBezTo>
                    <a:pt x="0" y="2374"/>
                    <a:pt x="2134" y="3075"/>
                    <a:pt x="2134" y="3075"/>
                  </a:cubicBezTo>
                  <a:cubicBezTo>
                    <a:pt x="2134" y="3075"/>
                    <a:pt x="5597" y="1097"/>
                    <a:pt x="4429" y="687"/>
                  </a:cubicBezTo>
                  <a:cubicBezTo>
                    <a:pt x="3991" y="533"/>
                    <a:pt x="3670" y="485"/>
                    <a:pt x="3439" y="485"/>
                  </a:cubicBezTo>
                  <a:cubicBezTo>
                    <a:pt x="3052" y="485"/>
                    <a:pt x="2918" y="619"/>
                    <a:pt x="2918" y="619"/>
                  </a:cubicBezTo>
                  <a:cubicBezTo>
                    <a:pt x="2918" y="619"/>
                    <a:pt x="2299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64"/>
            <p:cNvSpPr/>
            <p:nvPr/>
          </p:nvSpPr>
          <p:spPr>
            <a:xfrm>
              <a:off x="1093825" y="2974225"/>
              <a:ext cx="107750" cy="79200"/>
            </a:xfrm>
            <a:custGeom>
              <a:avLst/>
              <a:gdLst/>
              <a:ahLst/>
              <a:cxnLst/>
              <a:rect l="l" t="t" r="r" b="b"/>
              <a:pathLst>
                <a:path w="4310" h="3168" extrusionOk="0">
                  <a:moveTo>
                    <a:pt x="1195" y="94"/>
                  </a:moveTo>
                  <a:cubicBezTo>
                    <a:pt x="1797" y="94"/>
                    <a:pt x="2404" y="691"/>
                    <a:pt x="2415" y="702"/>
                  </a:cubicBezTo>
                  <a:cubicBezTo>
                    <a:pt x="2425" y="710"/>
                    <a:pt x="2437" y="713"/>
                    <a:pt x="2448" y="713"/>
                  </a:cubicBezTo>
                  <a:cubicBezTo>
                    <a:pt x="2459" y="713"/>
                    <a:pt x="2469" y="710"/>
                    <a:pt x="2477" y="702"/>
                  </a:cubicBezTo>
                  <a:cubicBezTo>
                    <a:pt x="2480" y="699"/>
                    <a:pt x="2611" y="580"/>
                    <a:pt x="2968" y="580"/>
                  </a:cubicBezTo>
                  <a:cubicBezTo>
                    <a:pt x="3194" y="580"/>
                    <a:pt x="3510" y="627"/>
                    <a:pt x="3941" y="780"/>
                  </a:cubicBezTo>
                  <a:cubicBezTo>
                    <a:pt x="4071" y="826"/>
                    <a:pt x="4139" y="894"/>
                    <a:pt x="4149" y="982"/>
                  </a:cubicBezTo>
                  <a:cubicBezTo>
                    <a:pt x="4196" y="1496"/>
                    <a:pt x="2384" y="2649"/>
                    <a:pt x="1657" y="3069"/>
                  </a:cubicBezTo>
                  <a:cubicBezTo>
                    <a:pt x="1506" y="3012"/>
                    <a:pt x="567" y="2654"/>
                    <a:pt x="255" y="1937"/>
                  </a:cubicBezTo>
                  <a:cubicBezTo>
                    <a:pt x="99" y="1595"/>
                    <a:pt x="115" y="1221"/>
                    <a:pt x="291" y="821"/>
                  </a:cubicBezTo>
                  <a:cubicBezTo>
                    <a:pt x="478" y="406"/>
                    <a:pt x="728" y="167"/>
                    <a:pt x="1039" y="110"/>
                  </a:cubicBezTo>
                  <a:cubicBezTo>
                    <a:pt x="1091" y="100"/>
                    <a:pt x="1143" y="94"/>
                    <a:pt x="1195" y="94"/>
                  </a:cubicBezTo>
                  <a:close/>
                  <a:moveTo>
                    <a:pt x="1201" y="0"/>
                  </a:moveTo>
                  <a:cubicBezTo>
                    <a:pt x="1142" y="0"/>
                    <a:pt x="1083" y="5"/>
                    <a:pt x="1024" y="16"/>
                  </a:cubicBezTo>
                  <a:cubicBezTo>
                    <a:pt x="676" y="79"/>
                    <a:pt x="400" y="338"/>
                    <a:pt x="203" y="785"/>
                  </a:cubicBezTo>
                  <a:cubicBezTo>
                    <a:pt x="16" y="1211"/>
                    <a:pt x="1" y="1610"/>
                    <a:pt x="167" y="1979"/>
                  </a:cubicBezTo>
                  <a:cubicBezTo>
                    <a:pt x="525" y="2789"/>
                    <a:pt x="1600" y="3152"/>
                    <a:pt x="1647" y="3168"/>
                  </a:cubicBezTo>
                  <a:lnTo>
                    <a:pt x="1662" y="3168"/>
                  </a:lnTo>
                  <a:cubicBezTo>
                    <a:pt x="1672" y="3168"/>
                    <a:pt x="1678" y="3168"/>
                    <a:pt x="1688" y="3163"/>
                  </a:cubicBezTo>
                  <a:cubicBezTo>
                    <a:pt x="1797" y="3100"/>
                    <a:pt x="4310" y="1662"/>
                    <a:pt x="4248" y="972"/>
                  </a:cubicBezTo>
                  <a:cubicBezTo>
                    <a:pt x="4232" y="842"/>
                    <a:pt x="4144" y="749"/>
                    <a:pt x="3972" y="691"/>
                  </a:cubicBezTo>
                  <a:cubicBezTo>
                    <a:pt x="3529" y="535"/>
                    <a:pt x="3202" y="486"/>
                    <a:pt x="2964" y="486"/>
                  </a:cubicBezTo>
                  <a:cubicBezTo>
                    <a:pt x="2673" y="486"/>
                    <a:pt x="2517" y="560"/>
                    <a:pt x="2451" y="603"/>
                  </a:cubicBezTo>
                  <a:cubicBezTo>
                    <a:pt x="2315" y="476"/>
                    <a:pt x="1770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64"/>
            <p:cNvSpPr/>
            <p:nvPr/>
          </p:nvSpPr>
          <p:spPr>
            <a:xfrm>
              <a:off x="1132650" y="2990850"/>
              <a:ext cx="22350" cy="41675"/>
            </a:xfrm>
            <a:custGeom>
              <a:avLst/>
              <a:gdLst/>
              <a:ahLst/>
              <a:cxnLst/>
              <a:rect l="l" t="t" r="r" b="b"/>
              <a:pathLst>
                <a:path w="894" h="1667" extrusionOk="0">
                  <a:moveTo>
                    <a:pt x="893" y="0"/>
                  </a:moveTo>
                  <a:cubicBezTo>
                    <a:pt x="369" y="405"/>
                    <a:pt x="47" y="1013"/>
                    <a:pt x="0" y="1667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0" name="Google Shape;2970;p64"/>
            <p:cNvSpPr/>
            <p:nvPr/>
          </p:nvSpPr>
          <p:spPr>
            <a:xfrm>
              <a:off x="1131475" y="2989800"/>
              <a:ext cx="24300" cy="42725"/>
            </a:xfrm>
            <a:custGeom>
              <a:avLst/>
              <a:gdLst/>
              <a:ahLst/>
              <a:cxnLst/>
              <a:rect l="l" t="t" r="r" b="b"/>
              <a:pathLst>
                <a:path w="972" h="1709" extrusionOk="0">
                  <a:moveTo>
                    <a:pt x="909" y="1"/>
                  </a:moveTo>
                  <a:cubicBezTo>
                    <a:pt x="374" y="416"/>
                    <a:pt x="42" y="1039"/>
                    <a:pt x="0" y="1709"/>
                  </a:cubicBezTo>
                  <a:lnTo>
                    <a:pt x="99" y="1709"/>
                  </a:lnTo>
                  <a:cubicBezTo>
                    <a:pt x="146" y="1070"/>
                    <a:pt x="462" y="473"/>
                    <a:pt x="971" y="79"/>
                  </a:cubicBezTo>
                  <a:lnTo>
                    <a:pt x="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1" name="Google Shape;2971;p64"/>
            <p:cNvSpPr/>
            <p:nvPr/>
          </p:nvSpPr>
          <p:spPr>
            <a:xfrm>
              <a:off x="1053725" y="3010575"/>
              <a:ext cx="86200" cy="76350"/>
            </a:xfrm>
            <a:custGeom>
              <a:avLst/>
              <a:gdLst/>
              <a:ahLst/>
              <a:cxnLst/>
              <a:rect l="l" t="t" r="r" b="b"/>
              <a:pathLst>
                <a:path w="3448" h="3054" extrusionOk="0">
                  <a:moveTo>
                    <a:pt x="1466" y="1"/>
                  </a:moveTo>
                  <a:cubicBezTo>
                    <a:pt x="1288" y="1"/>
                    <a:pt x="1072" y="156"/>
                    <a:pt x="821" y="603"/>
                  </a:cubicBezTo>
                  <a:cubicBezTo>
                    <a:pt x="1" y="2056"/>
                    <a:pt x="1008" y="3053"/>
                    <a:pt x="1008" y="3053"/>
                  </a:cubicBezTo>
                  <a:cubicBezTo>
                    <a:pt x="1008" y="3053"/>
                    <a:pt x="3448" y="1662"/>
                    <a:pt x="2903" y="1091"/>
                  </a:cubicBezTo>
                  <a:cubicBezTo>
                    <a:pt x="2629" y="799"/>
                    <a:pt x="2422" y="727"/>
                    <a:pt x="2284" y="727"/>
                  </a:cubicBezTo>
                  <a:cubicBezTo>
                    <a:pt x="2151" y="727"/>
                    <a:pt x="2082" y="795"/>
                    <a:pt x="2082" y="795"/>
                  </a:cubicBezTo>
                  <a:cubicBezTo>
                    <a:pt x="2082" y="795"/>
                    <a:pt x="1870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2" name="Google Shape;2972;p64"/>
            <p:cNvSpPr/>
            <p:nvPr/>
          </p:nvSpPr>
          <p:spPr>
            <a:xfrm>
              <a:off x="1052425" y="3009350"/>
              <a:ext cx="77525" cy="78750"/>
            </a:xfrm>
            <a:custGeom>
              <a:avLst/>
              <a:gdLst/>
              <a:ahLst/>
              <a:cxnLst/>
              <a:rect l="l" t="t" r="r" b="b"/>
              <a:pathLst>
                <a:path w="3101" h="3150" extrusionOk="0">
                  <a:moveTo>
                    <a:pt x="1517" y="96"/>
                  </a:moveTo>
                  <a:lnTo>
                    <a:pt x="1543" y="101"/>
                  </a:lnTo>
                  <a:cubicBezTo>
                    <a:pt x="1885" y="143"/>
                    <a:pt x="2082" y="849"/>
                    <a:pt x="2082" y="854"/>
                  </a:cubicBezTo>
                  <a:cubicBezTo>
                    <a:pt x="2088" y="875"/>
                    <a:pt x="2098" y="885"/>
                    <a:pt x="2114" y="891"/>
                  </a:cubicBezTo>
                  <a:cubicBezTo>
                    <a:pt x="2118" y="892"/>
                    <a:pt x="2122" y="893"/>
                    <a:pt x="2127" y="893"/>
                  </a:cubicBezTo>
                  <a:cubicBezTo>
                    <a:pt x="2140" y="893"/>
                    <a:pt x="2153" y="888"/>
                    <a:pt x="2160" y="880"/>
                  </a:cubicBezTo>
                  <a:cubicBezTo>
                    <a:pt x="2207" y="843"/>
                    <a:pt x="2262" y="822"/>
                    <a:pt x="2322" y="822"/>
                  </a:cubicBezTo>
                  <a:cubicBezTo>
                    <a:pt x="2328" y="822"/>
                    <a:pt x="2335" y="823"/>
                    <a:pt x="2342" y="823"/>
                  </a:cubicBezTo>
                  <a:cubicBezTo>
                    <a:pt x="2456" y="828"/>
                    <a:pt x="2648" y="891"/>
                    <a:pt x="2918" y="1171"/>
                  </a:cubicBezTo>
                  <a:cubicBezTo>
                    <a:pt x="2970" y="1223"/>
                    <a:pt x="2996" y="1301"/>
                    <a:pt x="2981" y="1373"/>
                  </a:cubicBezTo>
                  <a:cubicBezTo>
                    <a:pt x="2898" y="1945"/>
                    <a:pt x="1314" y="2889"/>
                    <a:pt x="1065" y="3035"/>
                  </a:cubicBezTo>
                  <a:cubicBezTo>
                    <a:pt x="909" y="2869"/>
                    <a:pt x="182" y="1965"/>
                    <a:pt x="909" y="673"/>
                  </a:cubicBezTo>
                  <a:cubicBezTo>
                    <a:pt x="1127" y="294"/>
                    <a:pt x="1330" y="96"/>
                    <a:pt x="1517" y="96"/>
                  </a:cubicBezTo>
                  <a:close/>
                  <a:moveTo>
                    <a:pt x="1524" y="1"/>
                  </a:moveTo>
                  <a:cubicBezTo>
                    <a:pt x="1302" y="1"/>
                    <a:pt x="1067" y="209"/>
                    <a:pt x="831" y="626"/>
                  </a:cubicBezTo>
                  <a:cubicBezTo>
                    <a:pt x="1" y="2095"/>
                    <a:pt x="1013" y="3123"/>
                    <a:pt x="1029" y="3133"/>
                  </a:cubicBezTo>
                  <a:cubicBezTo>
                    <a:pt x="1034" y="3144"/>
                    <a:pt x="1049" y="3149"/>
                    <a:pt x="1060" y="3149"/>
                  </a:cubicBezTo>
                  <a:cubicBezTo>
                    <a:pt x="1070" y="3149"/>
                    <a:pt x="1075" y="3144"/>
                    <a:pt x="1086" y="3139"/>
                  </a:cubicBezTo>
                  <a:cubicBezTo>
                    <a:pt x="1164" y="3097"/>
                    <a:pt x="2986" y="2054"/>
                    <a:pt x="3084" y="1389"/>
                  </a:cubicBezTo>
                  <a:cubicBezTo>
                    <a:pt x="3100" y="1285"/>
                    <a:pt x="3069" y="1176"/>
                    <a:pt x="2996" y="1103"/>
                  </a:cubicBezTo>
                  <a:cubicBezTo>
                    <a:pt x="2757" y="859"/>
                    <a:pt x="2539" y="730"/>
                    <a:pt x="2347" y="730"/>
                  </a:cubicBezTo>
                  <a:cubicBezTo>
                    <a:pt x="2339" y="729"/>
                    <a:pt x="2330" y="729"/>
                    <a:pt x="2321" y="729"/>
                  </a:cubicBezTo>
                  <a:cubicBezTo>
                    <a:pt x="2264" y="729"/>
                    <a:pt x="2211" y="743"/>
                    <a:pt x="2166" y="766"/>
                  </a:cubicBezTo>
                  <a:cubicBezTo>
                    <a:pt x="2103" y="579"/>
                    <a:pt x="1906" y="44"/>
                    <a:pt x="1563" y="3"/>
                  </a:cubicBezTo>
                  <a:cubicBezTo>
                    <a:pt x="1550" y="1"/>
                    <a:pt x="153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3" name="Google Shape;2973;p64"/>
            <p:cNvSpPr/>
            <p:nvPr/>
          </p:nvSpPr>
          <p:spPr>
            <a:xfrm>
              <a:off x="1082550" y="3030425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29" y="1"/>
                  </a:moveTo>
                  <a:lnTo>
                    <a:pt x="929" y="1"/>
                  </a:lnTo>
                  <a:cubicBezTo>
                    <a:pt x="254" y="546"/>
                    <a:pt x="0" y="1481"/>
                    <a:pt x="0" y="148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4" name="Google Shape;2974;p64"/>
            <p:cNvSpPr/>
            <p:nvPr/>
          </p:nvSpPr>
          <p:spPr>
            <a:xfrm>
              <a:off x="1081375" y="3029525"/>
              <a:ext cx="25200" cy="38325"/>
            </a:xfrm>
            <a:custGeom>
              <a:avLst/>
              <a:gdLst/>
              <a:ahLst/>
              <a:cxnLst/>
              <a:rect l="l" t="t" r="r" b="b"/>
              <a:pathLst>
                <a:path w="1008" h="1533" extrusionOk="0">
                  <a:moveTo>
                    <a:pt x="945" y="1"/>
                  </a:moveTo>
                  <a:cubicBezTo>
                    <a:pt x="265" y="546"/>
                    <a:pt x="11" y="1465"/>
                    <a:pt x="0" y="1506"/>
                  </a:cubicBezTo>
                  <a:lnTo>
                    <a:pt x="94" y="1532"/>
                  </a:lnTo>
                  <a:cubicBezTo>
                    <a:pt x="94" y="1522"/>
                    <a:pt x="348" y="603"/>
                    <a:pt x="1008" y="73"/>
                  </a:cubicBezTo>
                  <a:lnTo>
                    <a:pt x="9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5" name="Google Shape;2975;p64"/>
            <p:cNvSpPr/>
            <p:nvPr/>
          </p:nvSpPr>
          <p:spPr>
            <a:xfrm>
              <a:off x="1259175" y="2986150"/>
              <a:ext cx="81150" cy="63525"/>
            </a:xfrm>
            <a:custGeom>
              <a:avLst/>
              <a:gdLst/>
              <a:ahLst/>
              <a:cxnLst/>
              <a:rect l="l" t="t" r="r" b="b"/>
              <a:pathLst>
                <a:path w="3246" h="2541" extrusionOk="0">
                  <a:moveTo>
                    <a:pt x="1174" y="0"/>
                  </a:moveTo>
                  <a:cubicBezTo>
                    <a:pt x="598" y="0"/>
                    <a:pt x="821" y="1024"/>
                    <a:pt x="821" y="1024"/>
                  </a:cubicBezTo>
                  <a:cubicBezTo>
                    <a:pt x="821" y="1024"/>
                    <a:pt x="799" y="1017"/>
                    <a:pt x="763" y="1017"/>
                  </a:cubicBezTo>
                  <a:cubicBezTo>
                    <a:pt x="649" y="1017"/>
                    <a:pt x="390" y="1086"/>
                    <a:pt x="224" y="1663"/>
                  </a:cubicBezTo>
                  <a:cubicBezTo>
                    <a:pt x="1" y="2421"/>
                    <a:pt x="2804" y="2540"/>
                    <a:pt x="2804" y="2540"/>
                  </a:cubicBezTo>
                  <a:cubicBezTo>
                    <a:pt x="2804" y="2540"/>
                    <a:pt x="3246" y="1196"/>
                    <a:pt x="1854" y="277"/>
                  </a:cubicBezTo>
                  <a:cubicBezTo>
                    <a:pt x="1553" y="78"/>
                    <a:pt x="1333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6" name="Google Shape;2976;p64"/>
            <p:cNvSpPr/>
            <p:nvPr/>
          </p:nvSpPr>
          <p:spPr>
            <a:xfrm>
              <a:off x="1262825" y="2984800"/>
              <a:ext cx="78675" cy="66050"/>
            </a:xfrm>
            <a:custGeom>
              <a:avLst/>
              <a:gdLst/>
              <a:ahLst/>
              <a:cxnLst/>
              <a:rect l="l" t="t" r="r" b="b"/>
              <a:pathLst>
                <a:path w="3147" h="2642" extrusionOk="0">
                  <a:moveTo>
                    <a:pt x="1030" y="103"/>
                  </a:moveTo>
                  <a:cubicBezTo>
                    <a:pt x="1194" y="103"/>
                    <a:pt x="1415" y="191"/>
                    <a:pt x="1682" y="367"/>
                  </a:cubicBezTo>
                  <a:cubicBezTo>
                    <a:pt x="2923" y="1187"/>
                    <a:pt x="2684" y="2324"/>
                    <a:pt x="2627" y="2542"/>
                  </a:cubicBezTo>
                  <a:cubicBezTo>
                    <a:pt x="2337" y="2527"/>
                    <a:pt x="499" y="2413"/>
                    <a:pt x="161" y="1940"/>
                  </a:cubicBezTo>
                  <a:cubicBezTo>
                    <a:pt x="115" y="1883"/>
                    <a:pt x="99" y="1800"/>
                    <a:pt x="125" y="1727"/>
                  </a:cubicBezTo>
                  <a:cubicBezTo>
                    <a:pt x="234" y="1359"/>
                    <a:pt x="374" y="1213"/>
                    <a:pt x="478" y="1156"/>
                  </a:cubicBezTo>
                  <a:cubicBezTo>
                    <a:pt x="519" y="1135"/>
                    <a:pt x="566" y="1120"/>
                    <a:pt x="618" y="1120"/>
                  </a:cubicBezTo>
                  <a:cubicBezTo>
                    <a:pt x="634" y="1120"/>
                    <a:pt x="649" y="1125"/>
                    <a:pt x="665" y="1125"/>
                  </a:cubicBezTo>
                  <a:cubicBezTo>
                    <a:pt x="671" y="1128"/>
                    <a:pt x="678" y="1129"/>
                    <a:pt x="684" y="1129"/>
                  </a:cubicBezTo>
                  <a:cubicBezTo>
                    <a:pt x="713" y="1129"/>
                    <a:pt x="736" y="1102"/>
                    <a:pt x="727" y="1068"/>
                  </a:cubicBezTo>
                  <a:cubicBezTo>
                    <a:pt x="727" y="1063"/>
                    <a:pt x="571" y="346"/>
                    <a:pt x="857" y="149"/>
                  </a:cubicBezTo>
                  <a:cubicBezTo>
                    <a:pt x="904" y="118"/>
                    <a:pt x="962" y="103"/>
                    <a:pt x="1030" y="103"/>
                  </a:cubicBezTo>
                  <a:close/>
                  <a:moveTo>
                    <a:pt x="1031" y="0"/>
                  </a:moveTo>
                  <a:cubicBezTo>
                    <a:pt x="943" y="0"/>
                    <a:pt x="867" y="22"/>
                    <a:pt x="805" y="66"/>
                  </a:cubicBezTo>
                  <a:cubicBezTo>
                    <a:pt x="519" y="263"/>
                    <a:pt x="587" y="829"/>
                    <a:pt x="618" y="1021"/>
                  </a:cubicBezTo>
                  <a:cubicBezTo>
                    <a:pt x="556" y="1021"/>
                    <a:pt x="494" y="1037"/>
                    <a:pt x="436" y="1068"/>
                  </a:cubicBezTo>
                  <a:cubicBezTo>
                    <a:pt x="265" y="1161"/>
                    <a:pt x="130" y="1374"/>
                    <a:pt x="31" y="1701"/>
                  </a:cubicBezTo>
                  <a:cubicBezTo>
                    <a:pt x="0" y="1800"/>
                    <a:pt x="21" y="1909"/>
                    <a:pt x="83" y="1992"/>
                  </a:cubicBezTo>
                  <a:cubicBezTo>
                    <a:pt x="478" y="2542"/>
                    <a:pt x="2570" y="2641"/>
                    <a:pt x="2658" y="2641"/>
                  </a:cubicBezTo>
                  <a:cubicBezTo>
                    <a:pt x="2662" y="2642"/>
                    <a:pt x="2665" y="2642"/>
                    <a:pt x="2668" y="2642"/>
                  </a:cubicBezTo>
                  <a:cubicBezTo>
                    <a:pt x="2690" y="2642"/>
                    <a:pt x="2706" y="2627"/>
                    <a:pt x="2710" y="2605"/>
                  </a:cubicBezTo>
                  <a:cubicBezTo>
                    <a:pt x="2710" y="2594"/>
                    <a:pt x="3146" y="1213"/>
                    <a:pt x="1740" y="284"/>
                  </a:cubicBezTo>
                  <a:cubicBezTo>
                    <a:pt x="1452" y="95"/>
                    <a:pt x="1214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7" name="Google Shape;2977;p64"/>
            <p:cNvSpPr/>
            <p:nvPr/>
          </p:nvSpPr>
          <p:spPr>
            <a:xfrm>
              <a:off x="1279700" y="3011750"/>
              <a:ext cx="37650" cy="22350"/>
            </a:xfrm>
            <a:custGeom>
              <a:avLst/>
              <a:gdLst/>
              <a:ahLst/>
              <a:cxnLst/>
              <a:rect l="l" t="t" r="r" b="b"/>
              <a:pathLst>
                <a:path w="1506" h="894" extrusionOk="0">
                  <a:moveTo>
                    <a:pt x="0" y="0"/>
                  </a:moveTo>
                  <a:lnTo>
                    <a:pt x="1506" y="893"/>
                  </a:lnTo>
                  <a:cubicBezTo>
                    <a:pt x="1506" y="893"/>
                    <a:pt x="857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8" name="Google Shape;2978;p64"/>
            <p:cNvSpPr/>
            <p:nvPr/>
          </p:nvSpPr>
          <p:spPr>
            <a:xfrm>
              <a:off x="1279425" y="3010575"/>
              <a:ext cx="38700" cy="24300"/>
            </a:xfrm>
            <a:custGeom>
              <a:avLst/>
              <a:gdLst/>
              <a:ahLst/>
              <a:cxnLst/>
              <a:rect l="l" t="t" r="r" b="b"/>
              <a:pathLst>
                <a:path w="1548" h="972" extrusionOk="0">
                  <a:moveTo>
                    <a:pt x="22" y="1"/>
                  </a:moveTo>
                  <a:lnTo>
                    <a:pt x="1" y="94"/>
                  </a:lnTo>
                  <a:cubicBezTo>
                    <a:pt x="832" y="265"/>
                    <a:pt x="1470" y="966"/>
                    <a:pt x="1480" y="971"/>
                  </a:cubicBezTo>
                  <a:lnTo>
                    <a:pt x="1548" y="909"/>
                  </a:lnTo>
                  <a:cubicBezTo>
                    <a:pt x="1522" y="878"/>
                    <a:pt x="878" y="177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9" name="Google Shape;2979;p64"/>
            <p:cNvSpPr/>
            <p:nvPr/>
          </p:nvSpPr>
          <p:spPr>
            <a:xfrm>
              <a:off x="1158075" y="2972000"/>
              <a:ext cx="139825" cy="76900"/>
            </a:xfrm>
            <a:custGeom>
              <a:avLst/>
              <a:gdLst/>
              <a:ahLst/>
              <a:cxnLst/>
              <a:rect l="l" t="t" r="r" b="b"/>
              <a:pathLst>
                <a:path w="5593" h="3076" extrusionOk="0">
                  <a:moveTo>
                    <a:pt x="3928" y="0"/>
                  </a:moveTo>
                  <a:cubicBezTo>
                    <a:pt x="3297" y="0"/>
                    <a:pt x="2680" y="619"/>
                    <a:pt x="2680" y="619"/>
                  </a:cubicBezTo>
                  <a:cubicBezTo>
                    <a:pt x="2680" y="619"/>
                    <a:pt x="2543" y="485"/>
                    <a:pt x="2157" y="485"/>
                  </a:cubicBezTo>
                  <a:cubicBezTo>
                    <a:pt x="1925" y="485"/>
                    <a:pt x="1604" y="533"/>
                    <a:pt x="1169" y="687"/>
                  </a:cubicBezTo>
                  <a:cubicBezTo>
                    <a:pt x="1" y="1097"/>
                    <a:pt x="3463" y="3075"/>
                    <a:pt x="3463" y="3075"/>
                  </a:cubicBezTo>
                  <a:cubicBezTo>
                    <a:pt x="3463" y="3075"/>
                    <a:pt x="5592" y="2374"/>
                    <a:pt x="4876" y="754"/>
                  </a:cubicBezTo>
                  <a:cubicBezTo>
                    <a:pt x="4621" y="184"/>
                    <a:pt x="427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0" name="Google Shape;2980;p64"/>
            <p:cNvSpPr/>
            <p:nvPr/>
          </p:nvSpPr>
          <p:spPr>
            <a:xfrm>
              <a:off x="1178450" y="2970750"/>
              <a:ext cx="107750" cy="79300"/>
            </a:xfrm>
            <a:custGeom>
              <a:avLst/>
              <a:gdLst/>
              <a:ahLst/>
              <a:cxnLst/>
              <a:rect l="l" t="t" r="r" b="b"/>
              <a:pathLst>
                <a:path w="4310" h="3172" extrusionOk="0">
                  <a:moveTo>
                    <a:pt x="3114" y="95"/>
                  </a:moveTo>
                  <a:cubicBezTo>
                    <a:pt x="3165" y="95"/>
                    <a:pt x="3216" y="99"/>
                    <a:pt x="3266" y="109"/>
                  </a:cubicBezTo>
                  <a:cubicBezTo>
                    <a:pt x="3578" y="171"/>
                    <a:pt x="3832" y="410"/>
                    <a:pt x="4014" y="825"/>
                  </a:cubicBezTo>
                  <a:cubicBezTo>
                    <a:pt x="4190" y="1225"/>
                    <a:pt x="4206" y="1599"/>
                    <a:pt x="4055" y="1941"/>
                  </a:cubicBezTo>
                  <a:cubicBezTo>
                    <a:pt x="3739" y="2653"/>
                    <a:pt x="2799" y="3016"/>
                    <a:pt x="2648" y="3068"/>
                  </a:cubicBezTo>
                  <a:cubicBezTo>
                    <a:pt x="1922" y="2653"/>
                    <a:pt x="115" y="1500"/>
                    <a:pt x="162" y="981"/>
                  </a:cubicBezTo>
                  <a:cubicBezTo>
                    <a:pt x="167" y="893"/>
                    <a:pt x="240" y="830"/>
                    <a:pt x="369" y="784"/>
                  </a:cubicBezTo>
                  <a:cubicBezTo>
                    <a:pt x="800" y="628"/>
                    <a:pt x="1117" y="581"/>
                    <a:pt x="1340" y="581"/>
                  </a:cubicBezTo>
                  <a:cubicBezTo>
                    <a:pt x="1693" y="581"/>
                    <a:pt x="1828" y="701"/>
                    <a:pt x="1828" y="701"/>
                  </a:cubicBezTo>
                  <a:cubicBezTo>
                    <a:pt x="1839" y="711"/>
                    <a:pt x="1850" y="716"/>
                    <a:pt x="1862" y="716"/>
                  </a:cubicBezTo>
                  <a:cubicBezTo>
                    <a:pt x="1874" y="716"/>
                    <a:pt x="1885" y="711"/>
                    <a:pt x="1896" y="701"/>
                  </a:cubicBezTo>
                  <a:cubicBezTo>
                    <a:pt x="1905" y="696"/>
                    <a:pt x="2511" y="95"/>
                    <a:pt x="3114" y="95"/>
                  </a:cubicBezTo>
                  <a:close/>
                  <a:moveTo>
                    <a:pt x="3116" y="0"/>
                  </a:moveTo>
                  <a:cubicBezTo>
                    <a:pt x="2545" y="0"/>
                    <a:pt x="1996" y="480"/>
                    <a:pt x="1859" y="607"/>
                  </a:cubicBezTo>
                  <a:cubicBezTo>
                    <a:pt x="1793" y="561"/>
                    <a:pt x="1637" y="485"/>
                    <a:pt x="1342" y="485"/>
                  </a:cubicBezTo>
                  <a:cubicBezTo>
                    <a:pt x="1104" y="485"/>
                    <a:pt x="776" y="535"/>
                    <a:pt x="333" y="690"/>
                  </a:cubicBezTo>
                  <a:cubicBezTo>
                    <a:pt x="167" y="753"/>
                    <a:pt x="73" y="846"/>
                    <a:pt x="63" y="976"/>
                  </a:cubicBezTo>
                  <a:cubicBezTo>
                    <a:pt x="1" y="1661"/>
                    <a:pt x="2513" y="3104"/>
                    <a:pt x="2623" y="3167"/>
                  </a:cubicBezTo>
                  <a:cubicBezTo>
                    <a:pt x="2628" y="3172"/>
                    <a:pt x="2638" y="3172"/>
                    <a:pt x="2648" y="3172"/>
                  </a:cubicBezTo>
                  <a:lnTo>
                    <a:pt x="2664" y="3172"/>
                  </a:lnTo>
                  <a:cubicBezTo>
                    <a:pt x="2711" y="3156"/>
                    <a:pt x="3785" y="2793"/>
                    <a:pt x="4144" y="1983"/>
                  </a:cubicBezTo>
                  <a:cubicBezTo>
                    <a:pt x="4310" y="1614"/>
                    <a:pt x="4294" y="1209"/>
                    <a:pt x="4107" y="784"/>
                  </a:cubicBezTo>
                  <a:cubicBezTo>
                    <a:pt x="3910" y="342"/>
                    <a:pt x="3630" y="83"/>
                    <a:pt x="3287" y="15"/>
                  </a:cubicBezTo>
                  <a:cubicBezTo>
                    <a:pt x="3230" y="5"/>
                    <a:pt x="3173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1" name="Google Shape;2981;p64"/>
            <p:cNvSpPr/>
            <p:nvPr/>
          </p:nvSpPr>
          <p:spPr>
            <a:xfrm>
              <a:off x="1225050" y="2987475"/>
              <a:ext cx="22225" cy="41675"/>
            </a:xfrm>
            <a:custGeom>
              <a:avLst/>
              <a:gdLst/>
              <a:ahLst/>
              <a:cxnLst/>
              <a:rect l="l" t="t" r="r" b="b"/>
              <a:pathLst>
                <a:path w="889" h="1667" extrusionOk="0">
                  <a:moveTo>
                    <a:pt x="1" y="0"/>
                  </a:moveTo>
                  <a:lnTo>
                    <a:pt x="888" y="1667"/>
                  </a:lnTo>
                  <a:cubicBezTo>
                    <a:pt x="847" y="1013"/>
                    <a:pt x="520" y="4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2" name="Google Shape;2982;p64"/>
            <p:cNvSpPr/>
            <p:nvPr/>
          </p:nvSpPr>
          <p:spPr>
            <a:xfrm>
              <a:off x="1224275" y="2986425"/>
              <a:ext cx="24175" cy="42875"/>
            </a:xfrm>
            <a:custGeom>
              <a:avLst/>
              <a:gdLst/>
              <a:ahLst/>
              <a:cxnLst/>
              <a:rect l="l" t="t" r="r" b="b"/>
              <a:pathLst>
                <a:path w="967" h="1715" extrusionOk="0">
                  <a:moveTo>
                    <a:pt x="57" y="1"/>
                  </a:moveTo>
                  <a:lnTo>
                    <a:pt x="0" y="79"/>
                  </a:lnTo>
                  <a:cubicBezTo>
                    <a:pt x="509" y="473"/>
                    <a:pt x="826" y="1070"/>
                    <a:pt x="873" y="1714"/>
                  </a:cubicBezTo>
                  <a:lnTo>
                    <a:pt x="966" y="1709"/>
                  </a:lnTo>
                  <a:cubicBezTo>
                    <a:pt x="924" y="1039"/>
                    <a:pt x="597" y="416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3" name="Google Shape;2983;p64"/>
            <p:cNvSpPr/>
            <p:nvPr/>
          </p:nvSpPr>
          <p:spPr>
            <a:xfrm>
              <a:off x="1121350" y="2938625"/>
              <a:ext cx="142150" cy="60950"/>
            </a:xfrm>
            <a:custGeom>
              <a:avLst/>
              <a:gdLst/>
              <a:ahLst/>
              <a:cxnLst/>
              <a:rect l="l" t="t" r="r" b="b"/>
              <a:pathLst>
                <a:path w="5686" h="2438" extrusionOk="0">
                  <a:moveTo>
                    <a:pt x="1778" y="1"/>
                  </a:moveTo>
                  <a:cubicBezTo>
                    <a:pt x="1504" y="1"/>
                    <a:pt x="1220" y="109"/>
                    <a:pt x="956" y="407"/>
                  </a:cubicBezTo>
                  <a:cubicBezTo>
                    <a:pt x="0" y="1482"/>
                    <a:pt x="1984" y="2437"/>
                    <a:pt x="1984" y="2437"/>
                  </a:cubicBezTo>
                  <a:cubicBezTo>
                    <a:pt x="1984" y="2437"/>
                    <a:pt x="5685" y="1638"/>
                    <a:pt x="4600" y="1093"/>
                  </a:cubicBezTo>
                  <a:cubicBezTo>
                    <a:pt x="3964" y="773"/>
                    <a:pt x="3568" y="707"/>
                    <a:pt x="3350" y="707"/>
                  </a:cubicBezTo>
                  <a:cubicBezTo>
                    <a:pt x="3197" y="707"/>
                    <a:pt x="3131" y="740"/>
                    <a:pt x="3131" y="740"/>
                  </a:cubicBezTo>
                  <a:cubicBezTo>
                    <a:pt x="3131" y="740"/>
                    <a:pt x="2492" y="1"/>
                    <a:pt x="1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4" name="Google Shape;2984;p64"/>
            <p:cNvSpPr/>
            <p:nvPr/>
          </p:nvSpPr>
          <p:spPr>
            <a:xfrm>
              <a:off x="1136525" y="2937375"/>
              <a:ext cx="106325" cy="63500"/>
            </a:xfrm>
            <a:custGeom>
              <a:avLst/>
              <a:gdLst/>
              <a:ahLst/>
              <a:cxnLst/>
              <a:rect l="l" t="t" r="r" b="b"/>
              <a:pathLst>
                <a:path w="4253" h="2540" extrusionOk="0">
                  <a:moveTo>
                    <a:pt x="1174" y="99"/>
                  </a:moveTo>
                  <a:cubicBezTo>
                    <a:pt x="1854" y="104"/>
                    <a:pt x="2482" y="816"/>
                    <a:pt x="2488" y="826"/>
                  </a:cubicBezTo>
                  <a:cubicBezTo>
                    <a:pt x="2498" y="836"/>
                    <a:pt x="2510" y="842"/>
                    <a:pt x="2523" y="842"/>
                  </a:cubicBezTo>
                  <a:cubicBezTo>
                    <a:pt x="2530" y="842"/>
                    <a:pt x="2537" y="840"/>
                    <a:pt x="2545" y="836"/>
                  </a:cubicBezTo>
                  <a:cubicBezTo>
                    <a:pt x="2547" y="834"/>
                    <a:pt x="2606" y="809"/>
                    <a:pt x="2739" y="809"/>
                  </a:cubicBezTo>
                  <a:cubicBezTo>
                    <a:pt x="2947" y="809"/>
                    <a:pt x="3338" y="872"/>
                    <a:pt x="3972" y="1189"/>
                  </a:cubicBezTo>
                  <a:cubicBezTo>
                    <a:pt x="4092" y="1246"/>
                    <a:pt x="4149" y="1309"/>
                    <a:pt x="4144" y="1376"/>
                  </a:cubicBezTo>
                  <a:cubicBezTo>
                    <a:pt x="4097" y="1724"/>
                    <a:pt x="2477" y="2202"/>
                    <a:pt x="1382" y="2441"/>
                  </a:cubicBezTo>
                  <a:cubicBezTo>
                    <a:pt x="1252" y="2373"/>
                    <a:pt x="281" y="1859"/>
                    <a:pt x="151" y="1210"/>
                  </a:cubicBezTo>
                  <a:cubicBezTo>
                    <a:pt x="99" y="961"/>
                    <a:pt x="183" y="722"/>
                    <a:pt x="385" y="488"/>
                  </a:cubicBezTo>
                  <a:cubicBezTo>
                    <a:pt x="613" y="229"/>
                    <a:pt x="878" y="99"/>
                    <a:pt x="1169" y="99"/>
                  </a:cubicBezTo>
                  <a:close/>
                  <a:moveTo>
                    <a:pt x="1174" y="0"/>
                  </a:moveTo>
                  <a:cubicBezTo>
                    <a:pt x="852" y="0"/>
                    <a:pt x="562" y="141"/>
                    <a:pt x="312" y="426"/>
                  </a:cubicBezTo>
                  <a:cubicBezTo>
                    <a:pt x="89" y="681"/>
                    <a:pt x="1" y="951"/>
                    <a:pt x="58" y="1226"/>
                  </a:cubicBezTo>
                  <a:cubicBezTo>
                    <a:pt x="203" y="1973"/>
                    <a:pt x="1309" y="2508"/>
                    <a:pt x="1356" y="2534"/>
                  </a:cubicBezTo>
                  <a:cubicBezTo>
                    <a:pt x="1361" y="2534"/>
                    <a:pt x="1371" y="2539"/>
                    <a:pt x="1377" y="2539"/>
                  </a:cubicBezTo>
                  <a:lnTo>
                    <a:pt x="1387" y="2539"/>
                  </a:lnTo>
                  <a:cubicBezTo>
                    <a:pt x="1673" y="2477"/>
                    <a:pt x="4175" y="1921"/>
                    <a:pt x="4237" y="1387"/>
                  </a:cubicBezTo>
                  <a:cubicBezTo>
                    <a:pt x="4253" y="1278"/>
                    <a:pt x="4175" y="1184"/>
                    <a:pt x="4014" y="1101"/>
                  </a:cubicBezTo>
                  <a:cubicBezTo>
                    <a:pt x="3372" y="777"/>
                    <a:pt x="2968" y="710"/>
                    <a:pt x="2742" y="710"/>
                  </a:cubicBezTo>
                  <a:cubicBezTo>
                    <a:pt x="2642" y="710"/>
                    <a:pt x="2576" y="723"/>
                    <a:pt x="2540" y="733"/>
                  </a:cubicBezTo>
                  <a:cubicBezTo>
                    <a:pt x="2415" y="603"/>
                    <a:pt x="1833" y="6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5" name="Google Shape;2985;p64"/>
            <p:cNvSpPr/>
            <p:nvPr/>
          </p:nvSpPr>
          <p:spPr>
            <a:xfrm>
              <a:off x="1170150" y="2955925"/>
              <a:ext cx="29875" cy="28600"/>
            </a:xfrm>
            <a:custGeom>
              <a:avLst/>
              <a:gdLst/>
              <a:ahLst/>
              <a:cxnLst/>
              <a:rect l="l" t="t" r="r" b="b"/>
              <a:pathLst>
                <a:path w="1195" h="1144" extrusionOk="0">
                  <a:moveTo>
                    <a:pt x="1163" y="1"/>
                  </a:moveTo>
                  <a:cubicBezTo>
                    <a:pt x="167" y="359"/>
                    <a:pt x="6" y="1091"/>
                    <a:pt x="0" y="1122"/>
                  </a:cubicBezTo>
                  <a:lnTo>
                    <a:pt x="94" y="1143"/>
                  </a:lnTo>
                  <a:cubicBezTo>
                    <a:pt x="99" y="1138"/>
                    <a:pt x="250" y="437"/>
                    <a:pt x="1195" y="94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6" name="Google Shape;2986;p64"/>
            <p:cNvSpPr/>
            <p:nvPr/>
          </p:nvSpPr>
          <p:spPr>
            <a:xfrm>
              <a:off x="1137950" y="3111950"/>
              <a:ext cx="43900" cy="152275"/>
            </a:xfrm>
            <a:custGeom>
              <a:avLst/>
              <a:gdLst/>
              <a:ahLst/>
              <a:cxnLst/>
              <a:rect l="l" t="t" r="r" b="b"/>
              <a:pathLst>
                <a:path w="1756" h="6091" extrusionOk="0">
                  <a:moveTo>
                    <a:pt x="89" y="0"/>
                  </a:moveTo>
                  <a:lnTo>
                    <a:pt x="1" y="37"/>
                  </a:lnTo>
                  <a:cubicBezTo>
                    <a:pt x="16" y="83"/>
                    <a:pt x="1641" y="4657"/>
                    <a:pt x="68" y="6017"/>
                  </a:cubicBezTo>
                  <a:lnTo>
                    <a:pt x="131" y="6090"/>
                  </a:lnTo>
                  <a:cubicBezTo>
                    <a:pt x="1756" y="4683"/>
                    <a:pt x="162" y="192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Google Shape;2987;p64"/>
            <p:cNvSpPr/>
            <p:nvPr/>
          </p:nvSpPr>
          <p:spPr>
            <a:xfrm>
              <a:off x="1098500" y="3257975"/>
              <a:ext cx="92300" cy="59850"/>
            </a:xfrm>
            <a:custGeom>
              <a:avLst/>
              <a:gdLst/>
              <a:ahLst/>
              <a:cxnLst/>
              <a:rect l="l" t="t" r="r" b="b"/>
              <a:pathLst>
                <a:path w="3692" h="2394" extrusionOk="0">
                  <a:moveTo>
                    <a:pt x="1314" y="1"/>
                  </a:moveTo>
                  <a:cubicBezTo>
                    <a:pt x="1122" y="1"/>
                    <a:pt x="912" y="120"/>
                    <a:pt x="702" y="462"/>
                  </a:cubicBezTo>
                  <a:cubicBezTo>
                    <a:pt x="1" y="1589"/>
                    <a:pt x="1226" y="2393"/>
                    <a:pt x="1226" y="2393"/>
                  </a:cubicBezTo>
                  <a:cubicBezTo>
                    <a:pt x="1226" y="2393"/>
                    <a:pt x="3692" y="1339"/>
                    <a:pt x="3033" y="882"/>
                  </a:cubicBezTo>
                  <a:cubicBezTo>
                    <a:pt x="2691" y="645"/>
                    <a:pt x="2453" y="587"/>
                    <a:pt x="2303" y="587"/>
                  </a:cubicBezTo>
                  <a:cubicBezTo>
                    <a:pt x="2162" y="587"/>
                    <a:pt x="2098" y="638"/>
                    <a:pt x="2098" y="638"/>
                  </a:cubicBezTo>
                  <a:cubicBezTo>
                    <a:pt x="2098" y="638"/>
                    <a:pt x="1757" y="1"/>
                    <a:pt x="1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Google Shape;2988;p64"/>
            <p:cNvSpPr/>
            <p:nvPr/>
          </p:nvSpPr>
          <p:spPr>
            <a:xfrm>
              <a:off x="1097075" y="3256775"/>
              <a:ext cx="81400" cy="62200"/>
            </a:xfrm>
            <a:custGeom>
              <a:avLst/>
              <a:gdLst/>
              <a:ahLst/>
              <a:cxnLst/>
              <a:rect l="l" t="t" r="r" b="b"/>
              <a:pathLst>
                <a:path w="3256" h="2488" extrusionOk="0">
                  <a:moveTo>
                    <a:pt x="1382" y="100"/>
                  </a:moveTo>
                  <a:cubicBezTo>
                    <a:pt x="1786" y="110"/>
                    <a:pt x="2108" y="702"/>
                    <a:pt x="2108" y="707"/>
                  </a:cubicBezTo>
                  <a:cubicBezTo>
                    <a:pt x="2119" y="723"/>
                    <a:pt x="2129" y="728"/>
                    <a:pt x="2145" y="733"/>
                  </a:cubicBezTo>
                  <a:cubicBezTo>
                    <a:pt x="2155" y="733"/>
                    <a:pt x="2171" y="733"/>
                    <a:pt x="2181" y="723"/>
                  </a:cubicBezTo>
                  <a:cubicBezTo>
                    <a:pt x="2183" y="723"/>
                    <a:pt x="2238" y="685"/>
                    <a:pt x="2356" y="685"/>
                  </a:cubicBezTo>
                  <a:cubicBezTo>
                    <a:pt x="2495" y="685"/>
                    <a:pt x="2723" y="738"/>
                    <a:pt x="3058" y="972"/>
                  </a:cubicBezTo>
                  <a:cubicBezTo>
                    <a:pt x="3121" y="1003"/>
                    <a:pt x="3157" y="1065"/>
                    <a:pt x="3152" y="1133"/>
                  </a:cubicBezTo>
                  <a:cubicBezTo>
                    <a:pt x="3110" y="1522"/>
                    <a:pt x="1818" y="2156"/>
                    <a:pt x="1288" y="2384"/>
                  </a:cubicBezTo>
                  <a:cubicBezTo>
                    <a:pt x="1127" y="2270"/>
                    <a:pt x="172" y="1543"/>
                    <a:pt x="795" y="536"/>
                  </a:cubicBezTo>
                  <a:cubicBezTo>
                    <a:pt x="982" y="245"/>
                    <a:pt x="1169" y="100"/>
                    <a:pt x="1371" y="100"/>
                  </a:cubicBezTo>
                  <a:close/>
                  <a:moveTo>
                    <a:pt x="1365" y="1"/>
                  </a:moveTo>
                  <a:cubicBezTo>
                    <a:pt x="1130" y="1"/>
                    <a:pt x="913" y="167"/>
                    <a:pt x="717" y="484"/>
                  </a:cubicBezTo>
                  <a:cubicBezTo>
                    <a:pt x="1" y="1637"/>
                    <a:pt x="1247" y="2472"/>
                    <a:pt x="1257" y="2483"/>
                  </a:cubicBezTo>
                  <a:cubicBezTo>
                    <a:pt x="1267" y="2488"/>
                    <a:pt x="1278" y="2488"/>
                    <a:pt x="1283" y="2488"/>
                  </a:cubicBezTo>
                  <a:cubicBezTo>
                    <a:pt x="1288" y="2488"/>
                    <a:pt x="1298" y="2488"/>
                    <a:pt x="1304" y="2483"/>
                  </a:cubicBezTo>
                  <a:cubicBezTo>
                    <a:pt x="1496" y="2405"/>
                    <a:pt x="3199" y="1668"/>
                    <a:pt x="3251" y="1143"/>
                  </a:cubicBezTo>
                  <a:cubicBezTo>
                    <a:pt x="3256" y="1040"/>
                    <a:pt x="3204" y="941"/>
                    <a:pt x="3116" y="889"/>
                  </a:cubicBezTo>
                  <a:cubicBezTo>
                    <a:pt x="2761" y="647"/>
                    <a:pt x="2512" y="586"/>
                    <a:pt x="2352" y="586"/>
                  </a:cubicBezTo>
                  <a:cubicBezTo>
                    <a:pt x="2268" y="586"/>
                    <a:pt x="2208" y="603"/>
                    <a:pt x="2171" y="619"/>
                  </a:cubicBezTo>
                  <a:cubicBezTo>
                    <a:pt x="2088" y="474"/>
                    <a:pt x="1781" y="12"/>
                    <a:pt x="1387" y="1"/>
                  </a:cubicBezTo>
                  <a:cubicBezTo>
                    <a:pt x="1380" y="1"/>
                    <a:pt x="1372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Google Shape;2989;p64"/>
            <p:cNvSpPr/>
            <p:nvPr/>
          </p:nvSpPr>
          <p:spPr>
            <a:xfrm>
              <a:off x="1130550" y="3273925"/>
              <a:ext cx="20275" cy="28700"/>
            </a:xfrm>
            <a:custGeom>
              <a:avLst/>
              <a:gdLst/>
              <a:ahLst/>
              <a:cxnLst/>
              <a:rect l="l" t="t" r="r" b="b"/>
              <a:pathLst>
                <a:path w="811" h="1148" extrusionOk="0">
                  <a:moveTo>
                    <a:pt x="811" y="0"/>
                  </a:moveTo>
                  <a:cubicBezTo>
                    <a:pt x="152" y="416"/>
                    <a:pt x="1" y="1148"/>
                    <a:pt x="1" y="1148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0" name="Google Shape;2990;p64"/>
            <p:cNvSpPr/>
            <p:nvPr/>
          </p:nvSpPr>
          <p:spPr>
            <a:xfrm>
              <a:off x="1129275" y="3272875"/>
              <a:ext cx="22200" cy="30025"/>
            </a:xfrm>
            <a:custGeom>
              <a:avLst/>
              <a:gdLst/>
              <a:ahLst/>
              <a:cxnLst/>
              <a:rect l="l" t="t" r="r" b="b"/>
              <a:pathLst>
                <a:path w="888" h="1201" extrusionOk="0">
                  <a:moveTo>
                    <a:pt x="836" y="1"/>
                  </a:moveTo>
                  <a:cubicBezTo>
                    <a:pt x="166" y="421"/>
                    <a:pt x="10" y="1148"/>
                    <a:pt x="0" y="1179"/>
                  </a:cubicBezTo>
                  <a:lnTo>
                    <a:pt x="99" y="1200"/>
                  </a:lnTo>
                  <a:cubicBezTo>
                    <a:pt x="99" y="1195"/>
                    <a:pt x="254" y="484"/>
                    <a:pt x="888" y="84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1" name="Google Shape;2991;p64"/>
            <p:cNvSpPr/>
            <p:nvPr/>
          </p:nvSpPr>
          <p:spPr>
            <a:xfrm>
              <a:off x="1084750" y="3133200"/>
              <a:ext cx="86200" cy="76250"/>
            </a:xfrm>
            <a:custGeom>
              <a:avLst/>
              <a:gdLst/>
              <a:ahLst/>
              <a:cxnLst/>
              <a:rect l="l" t="t" r="r" b="b"/>
              <a:pathLst>
                <a:path w="3448" h="3050" extrusionOk="0">
                  <a:moveTo>
                    <a:pt x="1465" y="0"/>
                  </a:moveTo>
                  <a:cubicBezTo>
                    <a:pt x="1287" y="0"/>
                    <a:pt x="1071" y="154"/>
                    <a:pt x="821" y="599"/>
                  </a:cubicBezTo>
                  <a:cubicBezTo>
                    <a:pt x="0" y="2058"/>
                    <a:pt x="1008" y="3049"/>
                    <a:pt x="1008" y="3049"/>
                  </a:cubicBezTo>
                  <a:cubicBezTo>
                    <a:pt x="1008" y="3049"/>
                    <a:pt x="3448" y="1663"/>
                    <a:pt x="2902" y="1087"/>
                  </a:cubicBezTo>
                  <a:cubicBezTo>
                    <a:pt x="2630" y="799"/>
                    <a:pt x="2424" y="727"/>
                    <a:pt x="2286" y="727"/>
                  </a:cubicBezTo>
                  <a:cubicBezTo>
                    <a:pt x="2151" y="727"/>
                    <a:pt x="2082" y="796"/>
                    <a:pt x="2082" y="796"/>
                  </a:cubicBezTo>
                  <a:cubicBezTo>
                    <a:pt x="2082" y="796"/>
                    <a:pt x="1869" y="0"/>
                    <a:pt x="1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Google Shape;2992;p64"/>
            <p:cNvSpPr/>
            <p:nvPr/>
          </p:nvSpPr>
          <p:spPr>
            <a:xfrm>
              <a:off x="1083450" y="3131975"/>
              <a:ext cx="77500" cy="78775"/>
            </a:xfrm>
            <a:custGeom>
              <a:avLst/>
              <a:gdLst/>
              <a:ahLst/>
              <a:cxnLst/>
              <a:rect l="l" t="t" r="r" b="b"/>
              <a:pathLst>
                <a:path w="3100" h="3151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8" y="887"/>
                    <a:pt x="2113" y="892"/>
                  </a:cubicBezTo>
                  <a:cubicBezTo>
                    <a:pt x="2117" y="893"/>
                    <a:pt x="2122" y="894"/>
                    <a:pt x="2126" y="894"/>
                  </a:cubicBezTo>
                  <a:cubicBezTo>
                    <a:pt x="2139" y="894"/>
                    <a:pt x="2152" y="888"/>
                    <a:pt x="2160" y="876"/>
                  </a:cubicBezTo>
                  <a:cubicBezTo>
                    <a:pt x="2207" y="844"/>
                    <a:pt x="2262" y="823"/>
                    <a:pt x="2318" y="823"/>
                  </a:cubicBezTo>
                  <a:cubicBezTo>
                    <a:pt x="2324" y="823"/>
                    <a:pt x="2330" y="824"/>
                    <a:pt x="2337" y="824"/>
                  </a:cubicBezTo>
                  <a:cubicBezTo>
                    <a:pt x="2456" y="829"/>
                    <a:pt x="2648" y="892"/>
                    <a:pt x="2918" y="1172"/>
                  </a:cubicBezTo>
                  <a:cubicBezTo>
                    <a:pt x="2970" y="1224"/>
                    <a:pt x="2996" y="1297"/>
                    <a:pt x="2980" y="1375"/>
                  </a:cubicBezTo>
                  <a:cubicBezTo>
                    <a:pt x="2897" y="1946"/>
                    <a:pt x="1314" y="2891"/>
                    <a:pt x="1065" y="3036"/>
                  </a:cubicBezTo>
                  <a:cubicBezTo>
                    <a:pt x="909" y="2870"/>
                    <a:pt x="182" y="1961"/>
                    <a:pt x="909" y="674"/>
                  </a:cubicBezTo>
                  <a:cubicBezTo>
                    <a:pt x="1122" y="295"/>
                    <a:pt x="1329" y="97"/>
                    <a:pt x="1511" y="97"/>
                  </a:cubicBezTo>
                  <a:close/>
                  <a:moveTo>
                    <a:pt x="1516" y="1"/>
                  </a:moveTo>
                  <a:cubicBezTo>
                    <a:pt x="1292" y="1"/>
                    <a:pt x="1064" y="209"/>
                    <a:pt x="831" y="622"/>
                  </a:cubicBezTo>
                  <a:cubicBezTo>
                    <a:pt x="0" y="2096"/>
                    <a:pt x="1013" y="3124"/>
                    <a:pt x="1023" y="3135"/>
                  </a:cubicBezTo>
                  <a:cubicBezTo>
                    <a:pt x="1034" y="3140"/>
                    <a:pt x="1044" y="3145"/>
                    <a:pt x="1060" y="3150"/>
                  </a:cubicBezTo>
                  <a:cubicBezTo>
                    <a:pt x="1070" y="3145"/>
                    <a:pt x="1075" y="3145"/>
                    <a:pt x="1085" y="3140"/>
                  </a:cubicBezTo>
                  <a:cubicBezTo>
                    <a:pt x="1163" y="3098"/>
                    <a:pt x="2980" y="2055"/>
                    <a:pt x="3079" y="1390"/>
                  </a:cubicBezTo>
                  <a:cubicBezTo>
                    <a:pt x="3100" y="1286"/>
                    <a:pt x="3069" y="1177"/>
                    <a:pt x="2991" y="1105"/>
                  </a:cubicBezTo>
                  <a:cubicBezTo>
                    <a:pt x="2757" y="855"/>
                    <a:pt x="2539" y="726"/>
                    <a:pt x="2342" y="726"/>
                  </a:cubicBezTo>
                  <a:cubicBezTo>
                    <a:pt x="2280" y="726"/>
                    <a:pt x="2217" y="741"/>
                    <a:pt x="2160" y="767"/>
                  </a:cubicBezTo>
                  <a:cubicBezTo>
                    <a:pt x="2103" y="580"/>
                    <a:pt x="1906" y="46"/>
                    <a:pt x="1563" y="4"/>
                  </a:cubicBezTo>
                  <a:cubicBezTo>
                    <a:pt x="1548" y="2"/>
                    <a:pt x="1532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Google Shape;2993;p64"/>
            <p:cNvSpPr/>
            <p:nvPr/>
          </p:nvSpPr>
          <p:spPr>
            <a:xfrm>
              <a:off x="1113550" y="3153100"/>
              <a:ext cx="23275" cy="37000"/>
            </a:xfrm>
            <a:custGeom>
              <a:avLst/>
              <a:gdLst/>
              <a:ahLst/>
              <a:cxnLst/>
              <a:rect l="l" t="t" r="r" b="b"/>
              <a:pathLst>
                <a:path w="931" h="148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250" y="545"/>
                    <a:pt x="1" y="1480"/>
                    <a:pt x="1" y="1480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Google Shape;2994;p64"/>
            <p:cNvSpPr/>
            <p:nvPr/>
          </p:nvSpPr>
          <p:spPr>
            <a:xfrm>
              <a:off x="1112250" y="3152175"/>
              <a:ext cx="25225" cy="38200"/>
            </a:xfrm>
            <a:custGeom>
              <a:avLst/>
              <a:gdLst/>
              <a:ahLst/>
              <a:cxnLst/>
              <a:rect l="l" t="t" r="r" b="b"/>
              <a:pathLst>
                <a:path w="1009" h="1528" extrusionOk="0">
                  <a:moveTo>
                    <a:pt x="951" y="1"/>
                  </a:moveTo>
                  <a:cubicBezTo>
                    <a:pt x="266" y="546"/>
                    <a:pt x="11" y="1465"/>
                    <a:pt x="1" y="1501"/>
                  </a:cubicBezTo>
                  <a:lnTo>
                    <a:pt x="100" y="1527"/>
                  </a:lnTo>
                  <a:cubicBezTo>
                    <a:pt x="100" y="1522"/>
                    <a:pt x="354" y="603"/>
                    <a:pt x="1008" y="73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5" name="Google Shape;2995;p64"/>
            <p:cNvSpPr/>
            <p:nvPr/>
          </p:nvSpPr>
          <p:spPr>
            <a:xfrm>
              <a:off x="1055675" y="3106400"/>
              <a:ext cx="74525" cy="58425"/>
            </a:xfrm>
            <a:custGeom>
              <a:avLst/>
              <a:gdLst/>
              <a:ahLst/>
              <a:cxnLst/>
              <a:rect l="l" t="t" r="r" b="b"/>
              <a:pathLst>
                <a:path w="2981" h="2337" extrusionOk="0">
                  <a:moveTo>
                    <a:pt x="2140" y="1"/>
                  </a:moveTo>
                  <a:cubicBezTo>
                    <a:pt x="1989" y="1"/>
                    <a:pt x="1784" y="53"/>
                    <a:pt x="1511" y="181"/>
                  </a:cubicBezTo>
                  <a:cubicBezTo>
                    <a:pt x="0" y="887"/>
                    <a:pt x="234" y="2283"/>
                    <a:pt x="234" y="2283"/>
                  </a:cubicBezTo>
                  <a:cubicBezTo>
                    <a:pt x="234" y="2283"/>
                    <a:pt x="741" y="2336"/>
                    <a:pt x="1314" y="2336"/>
                  </a:cubicBezTo>
                  <a:cubicBezTo>
                    <a:pt x="2087" y="2336"/>
                    <a:pt x="2981" y="2240"/>
                    <a:pt x="2918" y="1790"/>
                  </a:cubicBezTo>
                  <a:cubicBezTo>
                    <a:pt x="2824" y="1119"/>
                    <a:pt x="2522" y="1073"/>
                    <a:pt x="2440" y="1073"/>
                  </a:cubicBezTo>
                  <a:cubicBezTo>
                    <a:pt x="2427" y="1073"/>
                    <a:pt x="2420" y="1074"/>
                    <a:pt x="2420" y="1074"/>
                  </a:cubicBezTo>
                  <a:cubicBezTo>
                    <a:pt x="2420" y="1074"/>
                    <a:pt x="2824" y="1"/>
                    <a:pt x="2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6" name="Google Shape;2996;p64"/>
            <p:cNvSpPr/>
            <p:nvPr/>
          </p:nvSpPr>
          <p:spPr>
            <a:xfrm>
              <a:off x="1054625" y="3105325"/>
              <a:ext cx="75575" cy="60775"/>
            </a:xfrm>
            <a:custGeom>
              <a:avLst/>
              <a:gdLst/>
              <a:ahLst/>
              <a:cxnLst/>
              <a:rect l="l" t="t" r="r" b="b"/>
              <a:pathLst>
                <a:path w="3023" h="2431" extrusionOk="0">
                  <a:moveTo>
                    <a:pt x="2178" y="95"/>
                  </a:moveTo>
                  <a:cubicBezTo>
                    <a:pt x="2280" y="95"/>
                    <a:pt x="2360" y="120"/>
                    <a:pt x="2415" y="172"/>
                  </a:cubicBezTo>
                  <a:cubicBezTo>
                    <a:pt x="2669" y="405"/>
                    <a:pt x="2410" y="1096"/>
                    <a:pt x="2410" y="1101"/>
                  </a:cubicBezTo>
                  <a:cubicBezTo>
                    <a:pt x="2405" y="1117"/>
                    <a:pt x="2410" y="1137"/>
                    <a:pt x="2420" y="1148"/>
                  </a:cubicBezTo>
                  <a:cubicBezTo>
                    <a:pt x="2431" y="1163"/>
                    <a:pt x="2446" y="1169"/>
                    <a:pt x="2467" y="1169"/>
                  </a:cubicBezTo>
                  <a:cubicBezTo>
                    <a:pt x="2473" y="1168"/>
                    <a:pt x="2479" y="1168"/>
                    <a:pt x="2486" y="1168"/>
                  </a:cubicBezTo>
                  <a:cubicBezTo>
                    <a:pt x="2542" y="1168"/>
                    <a:pt x="2597" y="1188"/>
                    <a:pt x="2643" y="1226"/>
                  </a:cubicBezTo>
                  <a:cubicBezTo>
                    <a:pt x="2737" y="1298"/>
                    <a:pt x="2856" y="1459"/>
                    <a:pt x="2908" y="1844"/>
                  </a:cubicBezTo>
                  <a:cubicBezTo>
                    <a:pt x="2924" y="1916"/>
                    <a:pt x="2898" y="1994"/>
                    <a:pt x="2846" y="2046"/>
                  </a:cubicBezTo>
                  <a:cubicBezTo>
                    <a:pt x="2621" y="2276"/>
                    <a:pt x="1957" y="2333"/>
                    <a:pt x="1361" y="2333"/>
                  </a:cubicBezTo>
                  <a:cubicBezTo>
                    <a:pt x="882" y="2333"/>
                    <a:pt x="447" y="2296"/>
                    <a:pt x="318" y="2285"/>
                  </a:cubicBezTo>
                  <a:lnTo>
                    <a:pt x="318" y="2280"/>
                  </a:lnTo>
                  <a:cubicBezTo>
                    <a:pt x="292" y="2056"/>
                    <a:pt x="224" y="893"/>
                    <a:pt x="1569" y="270"/>
                  </a:cubicBezTo>
                  <a:cubicBezTo>
                    <a:pt x="1817" y="154"/>
                    <a:pt x="2023" y="95"/>
                    <a:pt x="2178" y="95"/>
                  </a:cubicBezTo>
                  <a:close/>
                  <a:moveTo>
                    <a:pt x="2176" y="0"/>
                  </a:moveTo>
                  <a:cubicBezTo>
                    <a:pt x="2006" y="0"/>
                    <a:pt x="1790" y="61"/>
                    <a:pt x="1527" y="182"/>
                  </a:cubicBezTo>
                  <a:cubicBezTo>
                    <a:pt x="1" y="893"/>
                    <a:pt x="229" y="2321"/>
                    <a:pt x="229" y="2337"/>
                  </a:cubicBezTo>
                  <a:cubicBezTo>
                    <a:pt x="229" y="2358"/>
                    <a:pt x="250" y="2373"/>
                    <a:pt x="271" y="2373"/>
                  </a:cubicBezTo>
                  <a:cubicBezTo>
                    <a:pt x="312" y="2378"/>
                    <a:pt x="800" y="2430"/>
                    <a:pt x="1356" y="2430"/>
                  </a:cubicBezTo>
                  <a:cubicBezTo>
                    <a:pt x="1974" y="2430"/>
                    <a:pt x="2669" y="2363"/>
                    <a:pt x="2913" y="2119"/>
                  </a:cubicBezTo>
                  <a:cubicBezTo>
                    <a:pt x="2991" y="2041"/>
                    <a:pt x="3022" y="1937"/>
                    <a:pt x="3007" y="1833"/>
                  </a:cubicBezTo>
                  <a:cubicBezTo>
                    <a:pt x="2960" y="1496"/>
                    <a:pt x="2856" y="1267"/>
                    <a:pt x="2701" y="1148"/>
                  </a:cubicBezTo>
                  <a:cubicBezTo>
                    <a:pt x="2649" y="1112"/>
                    <a:pt x="2592" y="1086"/>
                    <a:pt x="2529" y="1075"/>
                  </a:cubicBezTo>
                  <a:cubicBezTo>
                    <a:pt x="2586" y="883"/>
                    <a:pt x="2737" y="338"/>
                    <a:pt x="2482" y="104"/>
                  </a:cubicBezTo>
                  <a:cubicBezTo>
                    <a:pt x="2406" y="35"/>
                    <a:pt x="2304" y="0"/>
                    <a:pt x="2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7" name="Google Shape;2997;p64"/>
            <p:cNvSpPr/>
            <p:nvPr/>
          </p:nvSpPr>
          <p:spPr>
            <a:xfrm>
              <a:off x="1075650" y="3133225"/>
              <a:ext cx="40525" cy="16650"/>
            </a:xfrm>
            <a:custGeom>
              <a:avLst/>
              <a:gdLst/>
              <a:ahLst/>
              <a:cxnLst/>
              <a:rect l="l" t="t" r="r" b="b"/>
              <a:pathLst>
                <a:path w="1621" h="666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749" y="53"/>
                    <a:pt x="1" y="665"/>
                    <a:pt x="1" y="665"/>
                  </a:cubicBezTo>
                  <a:lnTo>
                    <a:pt x="1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8" name="Google Shape;2998;p64"/>
            <p:cNvSpPr/>
            <p:nvPr/>
          </p:nvSpPr>
          <p:spPr>
            <a:xfrm>
              <a:off x="1074875" y="3132050"/>
              <a:ext cx="41300" cy="18725"/>
            </a:xfrm>
            <a:custGeom>
              <a:avLst/>
              <a:gdLst/>
              <a:ahLst/>
              <a:cxnLst/>
              <a:rect l="l" t="t" r="r" b="b"/>
              <a:pathLst>
                <a:path w="1652" h="749" extrusionOk="0">
                  <a:moveTo>
                    <a:pt x="1647" y="1"/>
                  </a:moveTo>
                  <a:cubicBezTo>
                    <a:pt x="774" y="48"/>
                    <a:pt x="32" y="645"/>
                    <a:pt x="1" y="671"/>
                  </a:cubicBezTo>
                  <a:lnTo>
                    <a:pt x="63" y="749"/>
                  </a:lnTo>
                  <a:cubicBezTo>
                    <a:pt x="73" y="743"/>
                    <a:pt x="811" y="146"/>
                    <a:pt x="1652" y="94"/>
                  </a:cubicBezTo>
                  <a:lnTo>
                    <a:pt x="1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9" name="Google Shape;2999;p64"/>
            <p:cNvSpPr/>
            <p:nvPr/>
          </p:nvSpPr>
          <p:spPr>
            <a:xfrm>
              <a:off x="1069300" y="3076675"/>
              <a:ext cx="109050" cy="59825"/>
            </a:xfrm>
            <a:custGeom>
              <a:avLst/>
              <a:gdLst/>
              <a:ahLst/>
              <a:cxnLst/>
              <a:rect l="l" t="t" r="r" b="b"/>
              <a:pathLst>
                <a:path w="4362" h="2393" extrusionOk="0">
                  <a:moveTo>
                    <a:pt x="3061" y="1"/>
                  </a:moveTo>
                  <a:cubicBezTo>
                    <a:pt x="2569" y="1"/>
                    <a:pt x="2088" y="482"/>
                    <a:pt x="2088" y="482"/>
                  </a:cubicBezTo>
                  <a:cubicBezTo>
                    <a:pt x="2088" y="482"/>
                    <a:pt x="1983" y="380"/>
                    <a:pt x="1686" y="380"/>
                  </a:cubicBezTo>
                  <a:cubicBezTo>
                    <a:pt x="1505" y="380"/>
                    <a:pt x="1253" y="417"/>
                    <a:pt x="909" y="539"/>
                  </a:cubicBezTo>
                  <a:cubicBezTo>
                    <a:pt x="1" y="856"/>
                    <a:pt x="2695" y="2393"/>
                    <a:pt x="2695" y="2393"/>
                  </a:cubicBezTo>
                  <a:cubicBezTo>
                    <a:pt x="2695" y="2393"/>
                    <a:pt x="4362" y="1847"/>
                    <a:pt x="3801" y="591"/>
                  </a:cubicBezTo>
                  <a:cubicBezTo>
                    <a:pt x="3602" y="145"/>
                    <a:pt x="3330" y="1"/>
                    <a:pt x="3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Google Shape;3000;p64"/>
            <p:cNvSpPr/>
            <p:nvPr/>
          </p:nvSpPr>
          <p:spPr>
            <a:xfrm>
              <a:off x="1085125" y="3075525"/>
              <a:ext cx="84275" cy="62200"/>
            </a:xfrm>
            <a:custGeom>
              <a:avLst/>
              <a:gdLst/>
              <a:ahLst/>
              <a:cxnLst/>
              <a:rect l="l" t="t" r="r" b="b"/>
              <a:pathLst>
                <a:path w="3371" h="2488" extrusionOk="0">
                  <a:moveTo>
                    <a:pt x="2431" y="97"/>
                  </a:moveTo>
                  <a:cubicBezTo>
                    <a:pt x="2471" y="97"/>
                    <a:pt x="2511" y="100"/>
                    <a:pt x="2550" y="107"/>
                  </a:cubicBezTo>
                  <a:cubicBezTo>
                    <a:pt x="2789" y="154"/>
                    <a:pt x="2981" y="336"/>
                    <a:pt x="3121" y="658"/>
                  </a:cubicBezTo>
                  <a:cubicBezTo>
                    <a:pt x="3261" y="964"/>
                    <a:pt x="3272" y="1255"/>
                    <a:pt x="3152" y="1520"/>
                  </a:cubicBezTo>
                  <a:cubicBezTo>
                    <a:pt x="2913" y="2065"/>
                    <a:pt x="2202" y="2340"/>
                    <a:pt x="2072" y="2387"/>
                  </a:cubicBezTo>
                  <a:cubicBezTo>
                    <a:pt x="1506" y="2065"/>
                    <a:pt x="110" y="1172"/>
                    <a:pt x="141" y="777"/>
                  </a:cubicBezTo>
                  <a:cubicBezTo>
                    <a:pt x="151" y="715"/>
                    <a:pt x="198" y="668"/>
                    <a:pt x="297" y="632"/>
                  </a:cubicBezTo>
                  <a:cubicBezTo>
                    <a:pt x="536" y="538"/>
                    <a:pt x="790" y="486"/>
                    <a:pt x="1050" y="476"/>
                  </a:cubicBezTo>
                  <a:cubicBezTo>
                    <a:pt x="1320" y="476"/>
                    <a:pt x="1423" y="564"/>
                    <a:pt x="1423" y="564"/>
                  </a:cubicBezTo>
                  <a:cubicBezTo>
                    <a:pt x="1434" y="572"/>
                    <a:pt x="1445" y="576"/>
                    <a:pt x="1457" y="576"/>
                  </a:cubicBezTo>
                  <a:cubicBezTo>
                    <a:pt x="1469" y="576"/>
                    <a:pt x="1481" y="572"/>
                    <a:pt x="1491" y="564"/>
                  </a:cubicBezTo>
                  <a:cubicBezTo>
                    <a:pt x="1496" y="564"/>
                    <a:pt x="1964" y="97"/>
                    <a:pt x="2431" y="97"/>
                  </a:cubicBezTo>
                  <a:close/>
                  <a:moveTo>
                    <a:pt x="2423" y="1"/>
                  </a:moveTo>
                  <a:cubicBezTo>
                    <a:pt x="1985" y="1"/>
                    <a:pt x="1572" y="358"/>
                    <a:pt x="1455" y="466"/>
                  </a:cubicBezTo>
                  <a:cubicBezTo>
                    <a:pt x="1398" y="432"/>
                    <a:pt x="1275" y="378"/>
                    <a:pt x="1055" y="378"/>
                  </a:cubicBezTo>
                  <a:cubicBezTo>
                    <a:pt x="868" y="378"/>
                    <a:pt x="611" y="417"/>
                    <a:pt x="266" y="538"/>
                  </a:cubicBezTo>
                  <a:cubicBezTo>
                    <a:pt x="131" y="585"/>
                    <a:pt x="53" y="663"/>
                    <a:pt x="48" y="767"/>
                  </a:cubicBezTo>
                  <a:cubicBezTo>
                    <a:pt x="1" y="1302"/>
                    <a:pt x="1834" y="2361"/>
                    <a:pt x="2041" y="2480"/>
                  </a:cubicBezTo>
                  <a:cubicBezTo>
                    <a:pt x="2049" y="2484"/>
                    <a:pt x="2053" y="2487"/>
                    <a:pt x="2059" y="2487"/>
                  </a:cubicBezTo>
                  <a:cubicBezTo>
                    <a:pt x="2062" y="2487"/>
                    <a:pt x="2064" y="2487"/>
                    <a:pt x="2067" y="2485"/>
                  </a:cubicBezTo>
                  <a:cubicBezTo>
                    <a:pt x="2069" y="2487"/>
                    <a:pt x="2071" y="2488"/>
                    <a:pt x="2072" y="2488"/>
                  </a:cubicBezTo>
                  <a:cubicBezTo>
                    <a:pt x="2076" y="2488"/>
                    <a:pt x="2079" y="2485"/>
                    <a:pt x="2083" y="2485"/>
                  </a:cubicBezTo>
                  <a:cubicBezTo>
                    <a:pt x="2119" y="2475"/>
                    <a:pt x="2960" y="2189"/>
                    <a:pt x="3241" y="1556"/>
                  </a:cubicBezTo>
                  <a:cubicBezTo>
                    <a:pt x="3370" y="1265"/>
                    <a:pt x="3360" y="948"/>
                    <a:pt x="3209" y="616"/>
                  </a:cubicBezTo>
                  <a:cubicBezTo>
                    <a:pt x="3054" y="268"/>
                    <a:pt x="2836" y="61"/>
                    <a:pt x="2566" y="14"/>
                  </a:cubicBezTo>
                  <a:cubicBezTo>
                    <a:pt x="2518" y="5"/>
                    <a:pt x="2470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Google Shape;3001;p64"/>
            <p:cNvSpPr/>
            <p:nvPr/>
          </p:nvSpPr>
          <p:spPr>
            <a:xfrm>
              <a:off x="1121475" y="3088700"/>
              <a:ext cx="17425" cy="32475"/>
            </a:xfrm>
            <a:custGeom>
              <a:avLst/>
              <a:gdLst/>
              <a:ahLst/>
              <a:cxnLst/>
              <a:rect l="l" t="t" r="r" b="b"/>
              <a:pathLst>
                <a:path w="697" h="1299" extrusionOk="0">
                  <a:moveTo>
                    <a:pt x="1" y="1"/>
                  </a:moveTo>
                  <a:lnTo>
                    <a:pt x="696" y="1299"/>
                  </a:lnTo>
                  <a:cubicBezTo>
                    <a:pt x="660" y="790"/>
                    <a:pt x="411" y="3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64"/>
            <p:cNvSpPr/>
            <p:nvPr/>
          </p:nvSpPr>
          <p:spPr>
            <a:xfrm>
              <a:off x="1120825" y="3087800"/>
              <a:ext cx="19375" cy="33375"/>
            </a:xfrm>
            <a:custGeom>
              <a:avLst/>
              <a:gdLst/>
              <a:ahLst/>
              <a:cxnLst/>
              <a:rect l="l" t="t" r="r" b="b"/>
              <a:pathLst>
                <a:path w="775" h="1335" extrusionOk="0">
                  <a:moveTo>
                    <a:pt x="63" y="1"/>
                  </a:moveTo>
                  <a:lnTo>
                    <a:pt x="1" y="73"/>
                  </a:lnTo>
                  <a:cubicBezTo>
                    <a:pt x="395" y="385"/>
                    <a:pt x="639" y="842"/>
                    <a:pt x="676" y="1335"/>
                  </a:cubicBezTo>
                  <a:lnTo>
                    <a:pt x="774" y="1335"/>
                  </a:lnTo>
                  <a:cubicBezTo>
                    <a:pt x="743" y="811"/>
                    <a:pt x="483" y="323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64"/>
            <p:cNvSpPr/>
            <p:nvPr/>
          </p:nvSpPr>
          <p:spPr>
            <a:xfrm>
              <a:off x="1127825" y="3164900"/>
              <a:ext cx="30550" cy="69200"/>
            </a:xfrm>
            <a:custGeom>
              <a:avLst/>
              <a:gdLst/>
              <a:ahLst/>
              <a:cxnLst/>
              <a:rect l="l" t="t" r="r" b="b"/>
              <a:pathLst>
                <a:path w="1222" h="2768" extrusionOk="0">
                  <a:moveTo>
                    <a:pt x="1138" y="0"/>
                  </a:moveTo>
                  <a:cubicBezTo>
                    <a:pt x="1091" y="73"/>
                    <a:pt x="1" y="1812"/>
                    <a:pt x="323" y="2768"/>
                  </a:cubicBezTo>
                  <a:lnTo>
                    <a:pt x="416" y="2736"/>
                  </a:lnTo>
                  <a:cubicBezTo>
                    <a:pt x="105" y="1823"/>
                    <a:pt x="1211" y="73"/>
                    <a:pt x="1221" y="52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64"/>
            <p:cNvSpPr/>
            <p:nvPr/>
          </p:nvSpPr>
          <p:spPr>
            <a:xfrm>
              <a:off x="1093175" y="3304900"/>
              <a:ext cx="86350" cy="76250"/>
            </a:xfrm>
            <a:custGeom>
              <a:avLst/>
              <a:gdLst/>
              <a:ahLst/>
              <a:cxnLst/>
              <a:rect l="l" t="t" r="r" b="b"/>
              <a:pathLst>
                <a:path w="3454" h="3050" extrusionOk="0">
                  <a:moveTo>
                    <a:pt x="1465" y="1"/>
                  </a:moveTo>
                  <a:cubicBezTo>
                    <a:pt x="1287" y="1"/>
                    <a:pt x="1072" y="155"/>
                    <a:pt x="821" y="599"/>
                  </a:cubicBezTo>
                  <a:cubicBezTo>
                    <a:pt x="1" y="2058"/>
                    <a:pt x="1013" y="3050"/>
                    <a:pt x="1013" y="3050"/>
                  </a:cubicBezTo>
                  <a:cubicBezTo>
                    <a:pt x="1013" y="3050"/>
                    <a:pt x="3453" y="1664"/>
                    <a:pt x="2908" y="1087"/>
                  </a:cubicBezTo>
                  <a:cubicBezTo>
                    <a:pt x="2633" y="799"/>
                    <a:pt x="2425" y="728"/>
                    <a:pt x="2287" y="728"/>
                  </a:cubicBezTo>
                  <a:cubicBezTo>
                    <a:pt x="2151" y="728"/>
                    <a:pt x="2083" y="797"/>
                    <a:pt x="2083" y="797"/>
                  </a:cubicBezTo>
                  <a:cubicBezTo>
                    <a:pt x="2083" y="797"/>
                    <a:pt x="187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64"/>
            <p:cNvSpPr/>
            <p:nvPr/>
          </p:nvSpPr>
          <p:spPr>
            <a:xfrm>
              <a:off x="1092025" y="3303700"/>
              <a:ext cx="77375" cy="78625"/>
            </a:xfrm>
            <a:custGeom>
              <a:avLst/>
              <a:gdLst/>
              <a:ahLst/>
              <a:cxnLst/>
              <a:rect l="l" t="t" r="r" b="b"/>
              <a:pathLst>
                <a:path w="3095" h="3145" extrusionOk="0">
                  <a:moveTo>
                    <a:pt x="1542" y="97"/>
                  </a:moveTo>
                  <a:cubicBezTo>
                    <a:pt x="1885" y="144"/>
                    <a:pt x="2077" y="850"/>
                    <a:pt x="2077" y="855"/>
                  </a:cubicBezTo>
                  <a:cubicBezTo>
                    <a:pt x="2082" y="871"/>
                    <a:pt x="2097" y="886"/>
                    <a:pt x="2113" y="891"/>
                  </a:cubicBezTo>
                  <a:cubicBezTo>
                    <a:pt x="2129" y="891"/>
                    <a:pt x="2144" y="891"/>
                    <a:pt x="2160" y="876"/>
                  </a:cubicBezTo>
                  <a:cubicBezTo>
                    <a:pt x="2201" y="839"/>
                    <a:pt x="2258" y="823"/>
                    <a:pt x="2313" y="823"/>
                  </a:cubicBezTo>
                  <a:cubicBezTo>
                    <a:pt x="2321" y="823"/>
                    <a:pt x="2329" y="823"/>
                    <a:pt x="2336" y="824"/>
                  </a:cubicBezTo>
                  <a:cubicBezTo>
                    <a:pt x="2456" y="824"/>
                    <a:pt x="2648" y="886"/>
                    <a:pt x="2913" y="1167"/>
                  </a:cubicBezTo>
                  <a:cubicBezTo>
                    <a:pt x="2970" y="1224"/>
                    <a:pt x="2990" y="1296"/>
                    <a:pt x="2980" y="1374"/>
                  </a:cubicBezTo>
                  <a:cubicBezTo>
                    <a:pt x="2892" y="1945"/>
                    <a:pt x="1314" y="2890"/>
                    <a:pt x="1064" y="3036"/>
                  </a:cubicBezTo>
                  <a:cubicBezTo>
                    <a:pt x="909" y="2869"/>
                    <a:pt x="182" y="1961"/>
                    <a:pt x="909" y="668"/>
                  </a:cubicBezTo>
                  <a:cubicBezTo>
                    <a:pt x="1121" y="289"/>
                    <a:pt x="1329" y="97"/>
                    <a:pt x="1511" y="97"/>
                  </a:cubicBezTo>
                  <a:close/>
                  <a:moveTo>
                    <a:pt x="1512" y="1"/>
                  </a:moveTo>
                  <a:cubicBezTo>
                    <a:pt x="1291" y="1"/>
                    <a:pt x="1058" y="209"/>
                    <a:pt x="826" y="621"/>
                  </a:cubicBezTo>
                  <a:cubicBezTo>
                    <a:pt x="0" y="2096"/>
                    <a:pt x="1012" y="3124"/>
                    <a:pt x="1023" y="3134"/>
                  </a:cubicBezTo>
                  <a:cubicBezTo>
                    <a:pt x="1033" y="3139"/>
                    <a:pt x="1044" y="3145"/>
                    <a:pt x="1059" y="3145"/>
                  </a:cubicBezTo>
                  <a:cubicBezTo>
                    <a:pt x="1064" y="3145"/>
                    <a:pt x="1075" y="3145"/>
                    <a:pt x="1080" y="3139"/>
                  </a:cubicBezTo>
                  <a:cubicBezTo>
                    <a:pt x="1158" y="3098"/>
                    <a:pt x="2980" y="2054"/>
                    <a:pt x="3079" y="1390"/>
                  </a:cubicBezTo>
                  <a:cubicBezTo>
                    <a:pt x="3094" y="1286"/>
                    <a:pt x="3063" y="1177"/>
                    <a:pt x="2990" y="1104"/>
                  </a:cubicBezTo>
                  <a:cubicBezTo>
                    <a:pt x="2757" y="855"/>
                    <a:pt x="2534" y="725"/>
                    <a:pt x="2342" y="725"/>
                  </a:cubicBezTo>
                  <a:cubicBezTo>
                    <a:pt x="2279" y="725"/>
                    <a:pt x="2217" y="741"/>
                    <a:pt x="2160" y="767"/>
                  </a:cubicBezTo>
                  <a:cubicBezTo>
                    <a:pt x="2097" y="580"/>
                    <a:pt x="1900" y="45"/>
                    <a:pt x="1558" y="4"/>
                  </a:cubicBezTo>
                  <a:cubicBezTo>
                    <a:pt x="1542" y="2"/>
                    <a:pt x="1527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64"/>
            <p:cNvSpPr/>
            <p:nvPr/>
          </p:nvSpPr>
          <p:spPr>
            <a:xfrm>
              <a:off x="1122000" y="3324800"/>
              <a:ext cx="23250" cy="37025"/>
            </a:xfrm>
            <a:custGeom>
              <a:avLst/>
              <a:gdLst/>
              <a:ahLst/>
              <a:cxnLst/>
              <a:rect l="l" t="t" r="r" b="b"/>
              <a:pathLst>
                <a:path w="930" h="1481" extrusionOk="0">
                  <a:moveTo>
                    <a:pt x="930" y="1"/>
                  </a:moveTo>
                  <a:lnTo>
                    <a:pt x="930" y="1"/>
                  </a:lnTo>
                  <a:cubicBezTo>
                    <a:pt x="255" y="546"/>
                    <a:pt x="0" y="1480"/>
                    <a:pt x="0" y="1480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64"/>
            <p:cNvSpPr/>
            <p:nvPr/>
          </p:nvSpPr>
          <p:spPr>
            <a:xfrm>
              <a:off x="1120825" y="3323775"/>
              <a:ext cx="25200" cy="38300"/>
            </a:xfrm>
            <a:custGeom>
              <a:avLst/>
              <a:gdLst/>
              <a:ahLst/>
              <a:cxnLst/>
              <a:rect l="l" t="t" r="r" b="b"/>
              <a:pathLst>
                <a:path w="1008" h="1532" extrusionOk="0">
                  <a:moveTo>
                    <a:pt x="945" y="0"/>
                  </a:moveTo>
                  <a:cubicBezTo>
                    <a:pt x="265" y="550"/>
                    <a:pt x="11" y="1469"/>
                    <a:pt x="1" y="1506"/>
                  </a:cubicBezTo>
                  <a:lnTo>
                    <a:pt x="94" y="1532"/>
                  </a:lnTo>
                  <a:cubicBezTo>
                    <a:pt x="99" y="1526"/>
                    <a:pt x="354" y="608"/>
                    <a:pt x="1008" y="78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64"/>
            <p:cNvSpPr/>
            <p:nvPr/>
          </p:nvSpPr>
          <p:spPr>
            <a:xfrm>
              <a:off x="1103425" y="3195625"/>
              <a:ext cx="108925" cy="59775"/>
            </a:xfrm>
            <a:custGeom>
              <a:avLst/>
              <a:gdLst/>
              <a:ahLst/>
              <a:cxnLst/>
              <a:rect l="l" t="t" r="r" b="b"/>
              <a:pathLst>
                <a:path w="4357" h="2391" extrusionOk="0">
                  <a:moveTo>
                    <a:pt x="3057" y="0"/>
                  </a:moveTo>
                  <a:cubicBezTo>
                    <a:pt x="2567" y="0"/>
                    <a:pt x="2088" y="480"/>
                    <a:pt x="2088" y="480"/>
                  </a:cubicBezTo>
                  <a:cubicBezTo>
                    <a:pt x="2088" y="480"/>
                    <a:pt x="1984" y="377"/>
                    <a:pt x="1686" y="377"/>
                  </a:cubicBezTo>
                  <a:cubicBezTo>
                    <a:pt x="1505" y="377"/>
                    <a:pt x="1253" y="415"/>
                    <a:pt x="909" y="537"/>
                  </a:cubicBezTo>
                  <a:cubicBezTo>
                    <a:pt x="1" y="853"/>
                    <a:pt x="2695" y="2390"/>
                    <a:pt x="2695" y="2390"/>
                  </a:cubicBezTo>
                  <a:cubicBezTo>
                    <a:pt x="2695" y="2390"/>
                    <a:pt x="4357" y="1845"/>
                    <a:pt x="3796" y="589"/>
                  </a:cubicBezTo>
                  <a:cubicBezTo>
                    <a:pt x="3598" y="144"/>
                    <a:pt x="3326" y="0"/>
                    <a:pt x="3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64"/>
            <p:cNvSpPr/>
            <p:nvPr/>
          </p:nvSpPr>
          <p:spPr>
            <a:xfrm>
              <a:off x="1119150" y="3194425"/>
              <a:ext cx="84250" cy="62250"/>
            </a:xfrm>
            <a:custGeom>
              <a:avLst/>
              <a:gdLst/>
              <a:ahLst/>
              <a:cxnLst/>
              <a:rect l="l" t="t" r="r" b="b"/>
              <a:pathLst>
                <a:path w="3370" h="2490" extrusionOk="0">
                  <a:moveTo>
                    <a:pt x="2436" y="97"/>
                  </a:moveTo>
                  <a:cubicBezTo>
                    <a:pt x="2474" y="97"/>
                    <a:pt x="2512" y="100"/>
                    <a:pt x="2549" y="107"/>
                  </a:cubicBezTo>
                  <a:cubicBezTo>
                    <a:pt x="2788" y="154"/>
                    <a:pt x="2980" y="341"/>
                    <a:pt x="3126" y="657"/>
                  </a:cubicBezTo>
                  <a:cubicBezTo>
                    <a:pt x="3260" y="964"/>
                    <a:pt x="3271" y="1254"/>
                    <a:pt x="3157" y="1519"/>
                  </a:cubicBezTo>
                  <a:cubicBezTo>
                    <a:pt x="2918" y="2064"/>
                    <a:pt x="2201" y="2339"/>
                    <a:pt x="2072" y="2386"/>
                  </a:cubicBezTo>
                  <a:cubicBezTo>
                    <a:pt x="1506" y="2064"/>
                    <a:pt x="109" y="1171"/>
                    <a:pt x="145" y="777"/>
                  </a:cubicBezTo>
                  <a:cubicBezTo>
                    <a:pt x="151" y="714"/>
                    <a:pt x="203" y="668"/>
                    <a:pt x="301" y="631"/>
                  </a:cubicBezTo>
                  <a:cubicBezTo>
                    <a:pt x="540" y="538"/>
                    <a:pt x="794" y="486"/>
                    <a:pt x="1054" y="476"/>
                  </a:cubicBezTo>
                  <a:cubicBezTo>
                    <a:pt x="1324" y="476"/>
                    <a:pt x="1428" y="564"/>
                    <a:pt x="1428" y="564"/>
                  </a:cubicBezTo>
                  <a:cubicBezTo>
                    <a:pt x="1438" y="572"/>
                    <a:pt x="1450" y="576"/>
                    <a:pt x="1462" y="576"/>
                  </a:cubicBezTo>
                  <a:cubicBezTo>
                    <a:pt x="1473" y="576"/>
                    <a:pt x="1485" y="572"/>
                    <a:pt x="1495" y="564"/>
                  </a:cubicBezTo>
                  <a:cubicBezTo>
                    <a:pt x="1495" y="559"/>
                    <a:pt x="1970" y="97"/>
                    <a:pt x="2436" y="97"/>
                  </a:cubicBezTo>
                  <a:close/>
                  <a:moveTo>
                    <a:pt x="2423" y="0"/>
                  </a:moveTo>
                  <a:cubicBezTo>
                    <a:pt x="1988" y="0"/>
                    <a:pt x="1571" y="357"/>
                    <a:pt x="1454" y="465"/>
                  </a:cubicBezTo>
                  <a:cubicBezTo>
                    <a:pt x="1398" y="432"/>
                    <a:pt x="1274" y="378"/>
                    <a:pt x="1054" y="378"/>
                  </a:cubicBezTo>
                  <a:cubicBezTo>
                    <a:pt x="867" y="378"/>
                    <a:pt x="610" y="416"/>
                    <a:pt x="265" y="538"/>
                  </a:cubicBezTo>
                  <a:cubicBezTo>
                    <a:pt x="130" y="585"/>
                    <a:pt x="57" y="663"/>
                    <a:pt x="47" y="766"/>
                  </a:cubicBezTo>
                  <a:cubicBezTo>
                    <a:pt x="0" y="1301"/>
                    <a:pt x="1833" y="2360"/>
                    <a:pt x="2046" y="2480"/>
                  </a:cubicBezTo>
                  <a:cubicBezTo>
                    <a:pt x="2051" y="2485"/>
                    <a:pt x="2061" y="2490"/>
                    <a:pt x="2066" y="2490"/>
                  </a:cubicBezTo>
                  <a:cubicBezTo>
                    <a:pt x="2072" y="2490"/>
                    <a:pt x="2077" y="2490"/>
                    <a:pt x="2082" y="2485"/>
                  </a:cubicBezTo>
                  <a:cubicBezTo>
                    <a:pt x="2118" y="2474"/>
                    <a:pt x="2959" y="2194"/>
                    <a:pt x="3245" y="1555"/>
                  </a:cubicBezTo>
                  <a:cubicBezTo>
                    <a:pt x="3370" y="1265"/>
                    <a:pt x="3359" y="953"/>
                    <a:pt x="3214" y="616"/>
                  </a:cubicBezTo>
                  <a:cubicBezTo>
                    <a:pt x="3058" y="268"/>
                    <a:pt x="2840" y="60"/>
                    <a:pt x="2565" y="14"/>
                  </a:cubicBezTo>
                  <a:cubicBezTo>
                    <a:pt x="2518" y="4"/>
                    <a:pt x="2470" y="0"/>
                    <a:pt x="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64"/>
            <p:cNvSpPr/>
            <p:nvPr/>
          </p:nvSpPr>
          <p:spPr>
            <a:xfrm>
              <a:off x="1155600" y="3207725"/>
              <a:ext cx="17300" cy="32475"/>
            </a:xfrm>
            <a:custGeom>
              <a:avLst/>
              <a:gdLst/>
              <a:ahLst/>
              <a:cxnLst/>
              <a:rect l="l" t="t" r="r" b="b"/>
              <a:pathLst>
                <a:path w="692" h="1299" extrusionOk="0">
                  <a:moveTo>
                    <a:pt x="1" y="1"/>
                  </a:moveTo>
                  <a:lnTo>
                    <a:pt x="691" y="1299"/>
                  </a:lnTo>
                  <a:cubicBezTo>
                    <a:pt x="660" y="785"/>
                    <a:pt x="406" y="3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64"/>
            <p:cNvSpPr/>
            <p:nvPr/>
          </p:nvSpPr>
          <p:spPr>
            <a:xfrm>
              <a:off x="1154975" y="3206700"/>
              <a:ext cx="19350" cy="33500"/>
            </a:xfrm>
            <a:custGeom>
              <a:avLst/>
              <a:gdLst/>
              <a:ahLst/>
              <a:cxnLst/>
              <a:rect l="l" t="t" r="r" b="b"/>
              <a:pathLst>
                <a:path w="774" h="1340" extrusionOk="0">
                  <a:moveTo>
                    <a:pt x="57" y="0"/>
                  </a:moveTo>
                  <a:lnTo>
                    <a:pt x="0" y="78"/>
                  </a:lnTo>
                  <a:cubicBezTo>
                    <a:pt x="389" y="384"/>
                    <a:pt x="639" y="841"/>
                    <a:pt x="675" y="1340"/>
                  </a:cubicBezTo>
                  <a:lnTo>
                    <a:pt x="774" y="1340"/>
                  </a:lnTo>
                  <a:cubicBezTo>
                    <a:pt x="737" y="810"/>
                    <a:pt x="478" y="322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12" name="Google Shape;3012;p64"/>
          <p:cNvGrpSpPr/>
          <p:nvPr/>
        </p:nvGrpSpPr>
        <p:grpSpPr>
          <a:xfrm>
            <a:off x="7972267" y="3251781"/>
            <a:ext cx="995682" cy="1601525"/>
            <a:chOff x="4678300" y="1270125"/>
            <a:chExt cx="439750" cy="707325"/>
          </a:xfrm>
        </p:grpSpPr>
        <p:sp>
          <p:nvSpPr>
            <p:cNvPr id="3013" name="Google Shape;3013;p64"/>
            <p:cNvSpPr/>
            <p:nvPr/>
          </p:nvSpPr>
          <p:spPr>
            <a:xfrm>
              <a:off x="4679975" y="1688900"/>
              <a:ext cx="339950" cy="287400"/>
            </a:xfrm>
            <a:custGeom>
              <a:avLst/>
              <a:gdLst/>
              <a:ahLst/>
              <a:cxnLst/>
              <a:rect l="l" t="t" r="r" b="b"/>
              <a:pathLst>
                <a:path w="13598" h="11496" extrusionOk="0">
                  <a:moveTo>
                    <a:pt x="1" y="1"/>
                  </a:moveTo>
                  <a:lnTo>
                    <a:pt x="1" y="11495"/>
                  </a:lnTo>
                  <a:lnTo>
                    <a:pt x="13598" y="11495"/>
                  </a:lnTo>
                  <a:lnTo>
                    <a:pt x="13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64"/>
            <p:cNvSpPr/>
            <p:nvPr/>
          </p:nvSpPr>
          <p:spPr>
            <a:xfrm>
              <a:off x="4679975" y="1688900"/>
              <a:ext cx="339950" cy="287400"/>
            </a:xfrm>
            <a:custGeom>
              <a:avLst/>
              <a:gdLst/>
              <a:ahLst/>
              <a:cxnLst/>
              <a:rect l="l" t="t" r="r" b="b"/>
              <a:pathLst>
                <a:path w="13598" h="11496" extrusionOk="0">
                  <a:moveTo>
                    <a:pt x="1" y="1"/>
                  </a:moveTo>
                  <a:lnTo>
                    <a:pt x="13598" y="1"/>
                  </a:lnTo>
                  <a:lnTo>
                    <a:pt x="13598" y="11495"/>
                  </a:lnTo>
                  <a:lnTo>
                    <a:pt x="1" y="1149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64"/>
            <p:cNvSpPr/>
            <p:nvPr/>
          </p:nvSpPr>
          <p:spPr>
            <a:xfrm>
              <a:off x="4678825" y="1687600"/>
              <a:ext cx="342275" cy="289850"/>
            </a:xfrm>
            <a:custGeom>
              <a:avLst/>
              <a:gdLst/>
              <a:ahLst/>
              <a:cxnLst/>
              <a:rect l="l" t="t" r="r" b="b"/>
              <a:pathLst>
                <a:path w="13691" h="11594" extrusionOk="0">
                  <a:moveTo>
                    <a:pt x="13592" y="100"/>
                  </a:moveTo>
                  <a:lnTo>
                    <a:pt x="13592" y="11500"/>
                  </a:lnTo>
                  <a:lnTo>
                    <a:pt x="94" y="11500"/>
                  </a:lnTo>
                  <a:lnTo>
                    <a:pt x="94" y="100"/>
                  </a:lnTo>
                  <a:close/>
                  <a:moveTo>
                    <a:pt x="47" y="1"/>
                  </a:moveTo>
                  <a:cubicBezTo>
                    <a:pt x="21" y="1"/>
                    <a:pt x="0" y="27"/>
                    <a:pt x="0" y="53"/>
                  </a:cubicBezTo>
                  <a:lnTo>
                    <a:pt x="0" y="11547"/>
                  </a:lnTo>
                  <a:cubicBezTo>
                    <a:pt x="0" y="11573"/>
                    <a:pt x="21" y="11594"/>
                    <a:pt x="47" y="11594"/>
                  </a:cubicBezTo>
                  <a:lnTo>
                    <a:pt x="13644" y="11594"/>
                  </a:lnTo>
                  <a:cubicBezTo>
                    <a:pt x="13670" y="11594"/>
                    <a:pt x="13691" y="11573"/>
                    <a:pt x="13691" y="11547"/>
                  </a:cubicBezTo>
                  <a:lnTo>
                    <a:pt x="13691" y="53"/>
                  </a:lnTo>
                  <a:cubicBezTo>
                    <a:pt x="13691" y="27"/>
                    <a:pt x="13670" y="1"/>
                    <a:pt x="13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64"/>
            <p:cNvSpPr/>
            <p:nvPr/>
          </p:nvSpPr>
          <p:spPr>
            <a:xfrm>
              <a:off x="5019900" y="1678650"/>
              <a:ext cx="48825" cy="297650"/>
            </a:xfrm>
            <a:custGeom>
              <a:avLst/>
              <a:gdLst/>
              <a:ahLst/>
              <a:cxnLst/>
              <a:rect l="l" t="t" r="r" b="b"/>
              <a:pathLst>
                <a:path w="1953" h="11906" extrusionOk="0">
                  <a:moveTo>
                    <a:pt x="1953" y="1"/>
                  </a:moveTo>
                  <a:lnTo>
                    <a:pt x="1" y="411"/>
                  </a:lnTo>
                  <a:lnTo>
                    <a:pt x="1" y="11905"/>
                  </a:lnTo>
                  <a:lnTo>
                    <a:pt x="1953" y="11313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Google Shape;3017;p64"/>
            <p:cNvSpPr/>
            <p:nvPr/>
          </p:nvSpPr>
          <p:spPr>
            <a:xfrm>
              <a:off x="5018750" y="1677325"/>
              <a:ext cx="51275" cy="300125"/>
            </a:xfrm>
            <a:custGeom>
              <a:avLst/>
              <a:gdLst/>
              <a:ahLst/>
              <a:cxnLst/>
              <a:rect l="l" t="t" r="r" b="b"/>
              <a:pathLst>
                <a:path w="2051" h="12005" extrusionOk="0">
                  <a:moveTo>
                    <a:pt x="1952" y="111"/>
                  </a:moveTo>
                  <a:lnTo>
                    <a:pt x="1952" y="11330"/>
                  </a:lnTo>
                  <a:lnTo>
                    <a:pt x="94" y="11891"/>
                  </a:lnTo>
                  <a:lnTo>
                    <a:pt x="94" y="505"/>
                  </a:lnTo>
                  <a:lnTo>
                    <a:pt x="1952" y="111"/>
                  </a:lnTo>
                  <a:close/>
                  <a:moveTo>
                    <a:pt x="1998" y="1"/>
                  </a:moveTo>
                  <a:cubicBezTo>
                    <a:pt x="1995" y="1"/>
                    <a:pt x="1992" y="1"/>
                    <a:pt x="1989" y="2"/>
                  </a:cubicBezTo>
                  <a:lnTo>
                    <a:pt x="36" y="417"/>
                  </a:lnTo>
                  <a:cubicBezTo>
                    <a:pt x="16" y="422"/>
                    <a:pt x="0" y="438"/>
                    <a:pt x="0" y="464"/>
                  </a:cubicBezTo>
                  <a:lnTo>
                    <a:pt x="0" y="11958"/>
                  </a:lnTo>
                  <a:cubicBezTo>
                    <a:pt x="0" y="11974"/>
                    <a:pt x="5" y="11989"/>
                    <a:pt x="16" y="11994"/>
                  </a:cubicBezTo>
                  <a:cubicBezTo>
                    <a:pt x="26" y="12005"/>
                    <a:pt x="36" y="12005"/>
                    <a:pt x="47" y="12005"/>
                  </a:cubicBezTo>
                  <a:lnTo>
                    <a:pt x="62" y="12005"/>
                  </a:lnTo>
                  <a:lnTo>
                    <a:pt x="2014" y="11413"/>
                  </a:lnTo>
                  <a:cubicBezTo>
                    <a:pt x="2035" y="11408"/>
                    <a:pt x="2051" y="11387"/>
                    <a:pt x="2051" y="11366"/>
                  </a:cubicBezTo>
                  <a:lnTo>
                    <a:pt x="2051" y="48"/>
                  </a:lnTo>
                  <a:cubicBezTo>
                    <a:pt x="2051" y="21"/>
                    <a:pt x="2026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Google Shape;3018;p64"/>
            <p:cNvSpPr/>
            <p:nvPr/>
          </p:nvSpPr>
          <p:spPr>
            <a:xfrm>
              <a:off x="4785900" y="1718250"/>
              <a:ext cx="96575" cy="25075"/>
            </a:xfrm>
            <a:custGeom>
              <a:avLst/>
              <a:gdLst/>
              <a:ahLst/>
              <a:cxnLst/>
              <a:rect l="l" t="t" r="r" b="b"/>
              <a:pathLst>
                <a:path w="3863" h="1003" extrusionOk="0">
                  <a:moveTo>
                    <a:pt x="504" y="0"/>
                  </a:moveTo>
                  <a:cubicBezTo>
                    <a:pt x="223" y="0"/>
                    <a:pt x="0" y="223"/>
                    <a:pt x="0" y="498"/>
                  </a:cubicBezTo>
                  <a:cubicBezTo>
                    <a:pt x="0" y="779"/>
                    <a:pt x="223" y="1002"/>
                    <a:pt x="504" y="1002"/>
                  </a:cubicBezTo>
                  <a:lnTo>
                    <a:pt x="3364" y="1002"/>
                  </a:lnTo>
                  <a:cubicBezTo>
                    <a:pt x="3640" y="1002"/>
                    <a:pt x="3863" y="779"/>
                    <a:pt x="3863" y="498"/>
                  </a:cubicBezTo>
                  <a:cubicBezTo>
                    <a:pt x="3863" y="223"/>
                    <a:pt x="3640" y="0"/>
                    <a:pt x="3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9" name="Google Shape;3019;p64"/>
            <p:cNvSpPr/>
            <p:nvPr/>
          </p:nvSpPr>
          <p:spPr>
            <a:xfrm>
              <a:off x="4784725" y="1716950"/>
              <a:ext cx="99050" cy="27525"/>
            </a:xfrm>
            <a:custGeom>
              <a:avLst/>
              <a:gdLst/>
              <a:ahLst/>
              <a:cxnLst/>
              <a:rect l="l" t="t" r="r" b="b"/>
              <a:pathLst>
                <a:path w="3962" h="1101" extrusionOk="0">
                  <a:moveTo>
                    <a:pt x="3411" y="99"/>
                  </a:moveTo>
                  <a:cubicBezTo>
                    <a:pt x="3661" y="99"/>
                    <a:pt x="3863" y="301"/>
                    <a:pt x="3863" y="556"/>
                  </a:cubicBezTo>
                  <a:cubicBezTo>
                    <a:pt x="3863" y="805"/>
                    <a:pt x="3661" y="1007"/>
                    <a:pt x="3411" y="1007"/>
                  </a:cubicBezTo>
                  <a:lnTo>
                    <a:pt x="551" y="1007"/>
                  </a:lnTo>
                  <a:cubicBezTo>
                    <a:pt x="296" y="1007"/>
                    <a:pt x="94" y="805"/>
                    <a:pt x="94" y="556"/>
                  </a:cubicBezTo>
                  <a:cubicBezTo>
                    <a:pt x="94" y="301"/>
                    <a:pt x="296" y="99"/>
                    <a:pt x="551" y="99"/>
                  </a:cubicBezTo>
                  <a:close/>
                  <a:moveTo>
                    <a:pt x="551" y="0"/>
                  </a:moveTo>
                  <a:cubicBezTo>
                    <a:pt x="245" y="0"/>
                    <a:pt x="1" y="244"/>
                    <a:pt x="1" y="550"/>
                  </a:cubicBezTo>
                  <a:cubicBezTo>
                    <a:pt x="1" y="857"/>
                    <a:pt x="245" y="1101"/>
                    <a:pt x="551" y="1101"/>
                  </a:cubicBezTo>
                  <a:lnTo>
                    <a:pt x="3411" y="1101"/>
                  </a:lnTo>
                  <a:cubicBezTo>
                    <a:pt x="3713" y="1101"/>
                    <a:pt x="3962" y="857"/>
                    <a:pt x="3962" y="550"/>
                  </a:cubicBezTo>
                  <a:cubicBezTo>
                    <a:pt x="3962" y="244"/>
                    <a:pt x="3713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0" name="Google Shape;3020;p64"/>
            <p:cNvSpPr/>
            <p:nvPr/>
          </p:nvSpPr>
          <p:spPr>
            <a:xfrm>
              <a:off x="4785900" y="1718250"/>
              <a:ext cx="96575" cy="25075"/>
            </a:xfrm>
            <a:custGeom>
              <a:avLst/>
              <a:gdLst/>
              <a:ahLst/>
              <a:cxnLst/>
              <a:rect l="l" t="t" r="r" b="b"/>
              <a:pathLst>
                <a:path w="3863" h="1003" extrusionOk="0">
                  <a:moveTo>
                    <a:pt x="504" y="0"/>
                  </a:moveTo>
                  <a:cubicBezTo>
                    <a:pt x="223" y="0"/>
                    <a:pt x="0" y="223"/>
                    <a:pt x="0" y="498"/>
                  </a:cubicBezTo>
                  <a:cubicBezTo>
                    <a:pt x="0" y="779"/>
                    <a:pt x="223" y="1002"/>
                    <a:pt x="504" y="1002"/>
                  </a:cubicBezTo>
                  <a:lnTo>
                    <a:pt x="3364" y="1002"/>
                  </a:lnTo>
                  <a:cubicBezTo>
                    <a:pt x="3640" y="1002"/>
                    <a:pt x="3863" y="779"/>
                    <a:pt x="3863" y="498"/>
                  </a:cubicBezTo>
                  <a:cubicBezTo>
                    <a:pt x="3863" y="223"/>
                    <a:pt x="3640" y="0"/>
                    <a:pt x="3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Google Shape;3021;p64"/>
            <p:cNvSpPr/>
            <p:nvPr/>
          </p:nvSpPr>
          <p:spPr>
            <a:xfrm>
              <a:off x="4784725" y="1716950"/>
              <a:ext cx="99050" cy="27525"/>
            </a:xfrm>
            <a:custGeom>
              <a:avLst/>
              <a:gdLst/>
              <a:ahLst/>
              <a:cxnLst/>
              <a:rect l="l" t="t" r="r" b="b"/>
              <a:pathLst>
                <a:path w="3962" h="1101" extrusionOk="0">
                  <a:moveTo>
                    <a:pt x="3411" y="99"/>
                  </a:moveTo>
                  <a:cubicBezTo>
                    <a:pt x="3661" y="99"/>
                    <a:pt x="3863" y="301"/>
                    <a:pt x="3863" y="556"/>
                  </a:cubicBezTo>
                  <a:cubicBezTo>
                    <a:pt x="3863" y="805"/>
                    <a:pt x="3661" y="1007"/>
                    <a:pt x="3411" y="1007"/>
                  </a:cubicBezTo>
                  <a:lnTo>
                    <a:pt x="551" y="1007"/>
                  </a:lnTo>
                  <a:cubicBezTo>
                    <a:pt x="296" y="1007"/>
                    <a:pt x="94" y="805"/>
                    <a:pt x="94" y="556"/>
                  </a:cubicBezTo>
                  <a:cubicBezTo>
                    <a:pt x="94" y="301"/>
                    <a:pt x="296" y="99"/>
                    <a:pt x="551" y="99"/>
                  </a:cubicBezTo>
                  <a:close/>
                  <a:moveTo>
                    <a:pt x="551" y="0"/>
                  </a:moveTo>
                  <a:cubicBezTo>
                    <a:pt x="245" y="0"/>
                    <a:pt x="1" y="244"/>
                    <a:pt x="1" y="550"/>
                  </a:cubicBezTo>
                  <a:cubicBezTo>
                    <a:pt x="1" y="857"/>
                    <a:pt x="245" y="1101"/>
                    <a:pt x="551" y="1101"/>
                  </a:cubicBezTo>
                  <a:lnTo>
                    <a:pt x="3411" y="1101"/>
                  </a:lnTo>
                  <a:cubicBezTo>
                    <a:pt x="3713" y="1101"/>
                    <a:pt x="3962" y="857"/>
                    <a:pt x="3962" y="550"/>
                  </a:cubicBezTo>
                  <a:cubicBezTo>
                    <a:pt x="3962" y="244"/>
                    <a:pt x="3713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Google Shape;3022;p64"/>
            <p:cNvSpPr/>
            <p:nvPr/>
          </p:nvSpPr>
          <p:spPr>
            <a:xfrm>
              <a:off x="4795750" y="1718225"/>
              <a:ext cx="86875" cy="25100"/>
            </a:xfrm>
            <a:custGeom>
              <a:avLst/>
              <a:gdLst/>
              <a:ahLst/>
              <a:cxnLst/>
              <a:rect l="l" t="t" r="r" b="b"/>
              <a:pathLst>
                <a:path w="3475" h="1004" extrusionOk="0">
                  <a:moveTo>
                    <a:pt x="502" y="1"/>
                  </a:moveTo>
                  <a:cubicBezTo>
                    <a:pt x="229" y="1"/>
                    <a:pt x="1" y="225"/>
                    <a:pt x="1" y="499"/>
                  </a:cubicBezTo>
                  <a:cubicBezTo>
                    <a:pt x="1" y="779"/>
                    <a:pt x="229" y="1003"/>
                    <a:pt x="502" y="1003"/>
                  </a:cubicBezTo>
                  <a:cubicBezTo>
                    <a:pt x="508" y="1003"/>
                    <a:pt x="514" y="1003"/>
                    <a:pt x="520" y="1003"/>
                  </a:cubicBezTo>
                  <a:lnTo>
                    <a:pt x="2970" y="1003"/>
                  </a:lnTo>
                  <a:cubicBezTo>
                    <a:pt x="3246" y="1003"/>
                    <a:pt x="3469" y="780"/>
                    <a:pt x="3474" y="499"/>
                  </a:cubicBezTo>
                  <a:cubicBezTo>
                    <a:pt x="3474" y="224"/>
                    <a:pt x="3246" y="1"/>
                    <a:pt x="2970" y="1"/>
                  </a:cubicBezTo>
                  <a:lnTo>
                    <a:pt x="520" y="1"/>
                  </a:lnTo>
                  <a:cubicBezTo>
                    <a:pt x="514" y="1"/>
                    <a:pt x="508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64"/>
            <p:cNvSpPr/>
            <p:nvPr/>
          </p:nvSpPr>
          <p:spPr>
            <a:xfrm>
              <a:off x="4794975" y="1716950"/>
              <a:ext cx="88800" cy="27525"/>
            </a:xfrm>
            <a:custGeom>
              <a:avLst/>
              <a:gdLst/>
              <a:ahLst/>
              <a:cxnLst/>
              <a:rect l="l" t="t" r="r" b="b"/>
              <a:pathLst>
                <a:path w="3552" h="1101" extrusionOk="0">
                  <a:moveTo>
                    <a:pt x="3001" y="99"/>
                  </a:moveTo>
                  <a:cubicBezTo>
                    <a:pt x="3251" y="99"/>
                    <a:pt x="3453" y="301"/>
                    <a:pt x="3453" y="556"/>
                  </a:cubicBezTo>
                  <a:cubicBezTo>
                    <a:pt x="3453" y="805"/>
                    <a:pt x="3251" y="1007"/>
                    <a:pt x="3001" y="1007"/>
                  </a:cubicBezTo>
                  <a:lnTo>
                    <a:pt x="551" y="1007"/>
                  </a:lnTo>
                  <a:cubicBezTo>
                    <a:pt x="302" y="1007"/>
                    <a:pt x="99" y="805"/>
                    <a:pt x="99" y="556"/>
                  </a:cubicBezTo>
                  <a:cubicBezTo>
                    <a:pt x="99" y="301"/>
                    <a:pt x="302" y="99"/>
                    <a:pt x="551" y="99"/>
                  </a:cubicBezTo>
                  <a:close/>
                  <a:moveTo>
                    <a:pt x="551" y="0"/>
                  </a:moveTo>
                  <a:cubicBezTo>
                    <a:pt x="250" y="0"/>
                    <a:pt x="1" y="244"/>
                    <a:pt x="1" y="550"/>
                  </a:cubicBezTo>
                  <a:cubicBezTo>
                    <a:pt x="1" y="857"/>
                    <a:pt x="250" y="1101"/>
                    <a:pt x="551" y="1101"/>
                  </a:cubicBezTo>
                  <a:lnTo>
                    <a:pt x="3001" y="1101"/>
                  </a:lnTo>
                  <a:cubicBezTo>
                    <a:pt x="3303" y="1101"/>
                    <a:pt x="3552" y="857"/>
                    <a:pt x="3552" y="550"/>
                  </a:cubicBezTo>
                  <a:cubicBezTo>
                    <a:pt x="3552" y="244"/>
                    <a:pt x="3303" y="0"/>
                    <a:pt x="3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Google Shape;3024;p64"/>
            <p:cNvSpPr/>
            <p:nvPr/>
          </p:nvSpPr>
          <p:spPr>
            <a:xfrm>
              <a:off x="4679975" y="1678000"/>
              <a:ext cx="388750" cy="10925"/>
            </a:xfrm>
            <a:custGeom>
              <a:avLst/>
              <a:gdLst/>
              <a:ahLst/>
              <a:cxnLst/>
              <a:rect l="l" t="t" r="r" b="b"/>
              <a:pathLst>
                <a:path w="15550" h="437" extrusionOk="0">
                  <a:moveTo>
                    <a:pt x="1953" y="1"/>
                  </a:moveTo>
                  <a:lnTo>
                    <a:pt x="1" y="437"/>
                  </a:lnTo>
                  <a:lnTo>
                    <a:pt x="13598" y="437"/>
                  </a:lnTo>
                  <a:lnTo>
                    <a:pt x="15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5" name="Google Shape;3025;p64"/>
            <p:cNvSpPr/>
            <p:nvPr/>
          </p:nvSpPr>
          <p:spPr>
            <a:xfrm>
              <a:off x="4678300" y="1676825"/>
              <a:ext cx="391725" cy="13275"/>
            </a:xfrm>
            <a:custGeom>
              <a:avLst/>
              <a:gdLst/>
              <a:ahLst/>
              <a:cxnLst/>
              <a:rect l="l" t="t" r="r" b="b"/>
              <a:pathLst>
                <a:path w="15669" h="531" extrusionOk="0">
                  <a:moveTo>
                    <a:pt x="15176" y="100"/>
                  </a:moveTo>
                  <a:lnTo>
                    <a:pt x="13660" y="432"/>
                  </a:lnTo>
                  <a:lnTo>
                    <a:pt x="509" y="432"/>
                  </a:lnTo>
                  <a:lnTo>
                    <a:pt x="2025" y="100"/>
                  </a:lnTo>
                  <a:close/>
                  <a:moveTo>
                    <a:pt x="2010" y="1"/>
                  </a:moveTo>
                  <a:lnTo>
                    <a:pt x="57" y="437"/>
                  </a:lnTo>
                  <a:cubicBezTo>
                    <a:pt x="0" y="447"/>
                    <a:pt x="11" y="531"/>
                    <a:pt x="68" y="531"/>
                  </a:cubicBezTo>
                  <a:lnTo>
                    <a:pt x="13675" y="531"/>
                  </a:lnTo>
                  <a:lnTo>
                    <a:pt x="15632" y="100"/>
                  </a:lnTo>
                  <a:cubicBezTo>
                    <a:pt x="15653" y="94"/>
                    <a:pt x="15669" y="68"/>
                    <a:pt x="15669" y="42"/>
                  </a:cubicBezTo>
                  <a:cubicBezTo>
                    <a:pt x="15664" y="22"/>
                    <a:pt x="15643" y="1"/>
                    <a:pt x="15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Google Shape;3026;p64"/>
            <p:cNvSpPr/>
            <p:nvPr/>
          </p:nvSpPr>
          <p:spPr>
            <a:xfrm>
              <a:off x="4728000" y="1678650"/>
              <a:ext cx="340725" cy="297650"/>
            </a:xfrm>
            <a:custGeom>
              <a:avLst/>
              <a:gdLst/>
              <a:ahLst/>
              <a:cxnLst/>
              <a:rect l="l" t="t" r="r" b="b"/>
              <a:pathLst>
                <a:path w="13629" h="11906" extrusionOk="0">
                  <a:moveTo>
                    <a:pt x="13629" y="1"/>
                  </a:moveTo>
                  <a:lnTo>
                    <a:pt x="11677" y="411"/>
                  </a:lnTo>
                  <a:lnTo>
                    <a:pt x="11677" y="888"/>
                  </a:lnTo>
                  <a:lnTo>
                    <a:pt x="1" y="328"/>
                  </a:lnTo>
                  <a:lnTo>
                    <a:pt x="2186" y="2586"/>
                  </a:lnTo>
                  <a:lnTo>
                    <a:pt x="11677" y="3676"/>
                  </a:lnTo>
                  <a:lnTo>
                    <a:pt x="11677" y="11905"/>
                  </a:lnTo>
                  <a:lnTo>
                    <a:pt x="13629" y="11313"/>
                  </a:lnTo>
                  <a:lnTo>
                    <a:pt x="13629" y="1"/>
                  </a:ln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Google Shape;3027;p64"/>
            <p:cNvSpPr/>
            <p:nvPr/>
          </p:nvSpPr>
          <p:spPr>
            <a:xfrm>
              <a:off x="4771750" y="1297200"/>
              <a:ext cx="268050" cy="328125"/>
            </a:xfrm>
            <a:custGeom>
              <a:avLst/>
              <a:gdLst/>
              <a:ahLst/>
              <a:cxnLst/>
              <a:rect l="l" t="t" r="r" b="b"/>
              <a:pathLst>
                <a:path w="10722" h="13125" extrusionOk="0">
                  <a:moveTo>
                    <a:pt x="6853" y="0"/>
                  </a:moveTo>
                  <a:lnTo>
                    <a:pt x="0" y="2887"/>
                  </a:lnTo>
                  <a:lnTo>
                    <a:pt x="3868" y="13125"/>
                  </a:lnTo>
                  <a:lnTo>
                    <a:pt x="10721" y="10238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Google Shape;3028;p64"/>
            <p:cNvSpPr/>
            <p:nvPr/>
          </p:nvSpPr>
          <p:spPr>
            <a:xfrm>
              <a:off x="4770325" y="1295825"/>
              <a:ext cx="270900" cy="330675"/>
            </a:xfrm>
            <a:custGeom>
              <a:avLst/>
              <a:gdLst/>
              <a:ahLst/>
              <a:cxnLst/>
              <a:rect l="l" t="t" r="r" b="b"/>
              <a:pathLst>
                <a:path w="10836" h="13227" extrusionOk="0">
                  <a:moveTo>
                    <a:pt x="6879" y="118"/>
                  </a:moveTo>
                  <a:lnTo>
                    <a:pt x="10716" y="10262"/>
                  </a:lnTo>
                  <a:lnTo>
                    <a:pt x="3956" y="13118"/>
                  </a:lnTo>
                  <a:lnTo>
                    <a:pt x="120" y="2968"/>
                  </a:lnTo>
                  <a:lnTo>
                    <a:pt x="6879" y="118"/>
                  </a:lnTo>
                  <a:close/>
                  <a:moveTo>
                    <a:pt x="6906" y="0"/>
                  </a:moveTo>
                  <a:cubicBezTo>
                    <a:pt x="6901" y="0"/>
                    <a:pt x="6895" y="1"/>
                    <a:pt x="6890" y="3"/>
                  </a:cubicBezTo>
                  <a:lnTo>
                    <a:pt x="37" y="2895"/>
                  </a:lnTo>
                  <a:cubicBezTo>
                    <a:pt x="16" y="2906"/>
                    <a:pt x="0" y="2937"/>
                    <a:pt x="11" y="2963"/>
                  </a:cubicBezTo>
                  <a:lnTo>
                    <a:pt x="3884" y="13195"/>
                  </a:lnTo>
                  <a:cubicBezTo>
                    <a:pt x="3884" y="13211"/>
                    <a:pt x="3894" y="13221"/>
                    <a:pt x="3910" y="13227"/>
                  </a:cubicBezTo>
                  <a:lnTo>
                    <a:pt x="3925" y="13227"/>
                  </a:lnTo>
                  <a:cubicBezTo>
                    <a:pt x="3936" y="13227"/>
                    <a:pt x="3941" y="13227"/>
                    <a:pt x="3946" y="13221"/>
                  </a:cubicBezTo>
                  <a:lnTo>
                    <a:pt x="10794" y="10335"/>
                  </a:lnTo>
                  <a:cubicBezTo>
                    <a:pt x="10820" y="10324"/>
                    <a:pt x="10835" y="10293"/>
                    <a:pt x="10820" y="10273"/>
                  </a:cubicBezTo>
                  <a:lnTo>
                    <a:pt x="6952" y="35"/>
                  </a:lnTo>
                  <a:cubicBezTo>
                    <a:pt x="6944" y="14"/>
                    <a:pt x="6926" y="0"/>
                    <a:pt x="6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64"/>
            <p:cNvSpPr/>
            <p:nvPr/>
          </p:nvSpPr>
          <p:spPr>
            <a:xfrm>
              <a:off x="4823675" y="1300700"/>
              <a:ext cx="217275" cy="285175"/>
            </a:xfrm>
            <a:custGeom>
              <a:avLst/>
              <a:gdLst/>
              <a:ahLst/>
              <a:cxnLst/>
              <a:rect l="l" t="t" r="r" b="b"/>
              <a:pathLst>
                <a:path w="8691" h="11407" extrusionOk="0">
                  <a:moveTo>
                    <a:pt x="7819" y="0"/>
                  </a:moveTo>
                  <a:lnTo>
                    <a:pt x="0" y="468"/>
                  </a:lnTo>
                  <a:lnTo>
                    <a:pt x="872" y="11407"/>
                  </a:lnTo>
                  <a:lnTo>
                    <a:pt x="8691" y="10939"/>
                  </a:lnTo>
                  <a:lnTo>
                    <a:pt x="7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Google Shape;3030;p64"/>
            <p:cNvSpPr/>
            <p:nvPr/>
          </p:nvSpPr>
          <p:spPr>
            <a:xfrm>
              <a:off x="4822375" y="1299400"/>
              <a:ext cx="219875" cy="287775"/>
            </a:xfrm>
            <a:custGeom>
              <a:avLst/>
              <a:gdLst/>
              <a:ahLst/>
              <a:cxnLst/>
              <a:rect l="l" t="t" r="r" b="b"/>
              <a:pathLst>
                <a:path w="8795" h="11511" extrusionOk="0">
                  <a:moveTo>
                    <a:pt x="7824" y="99"/>
                  </a:moveTo>
                  <a:lnTo>
                    <a:pt x="8691" y="10945"/>
                  </a:lnTo>
                  <a:lnTo>
                    <a:pt x="966" y="11407"/>
                  </a:lnTo>
                  <a:lnTo>
                    <a:pt x="104" y="566"/>
                  </a:lnTo>
                  <a:lnTo>
                    <a:pt x="7824" y="99"/>
                  </a:lnTo>
                  <a:close/>
                  <a:moveTo>
                    <a:pt x="7865" y="1"/>
                  </a:moveTo>
                  <a:lnTo>
                    <a:pt x="47" y="473"/>
                  </a:lnTo>
                  <a:cubicBezTo>
                    <a:pt x="36" y="473"/>
                    <a:pt x="21" y="478"/>
                    <a:pt x="16" y="489"/>
                  </a:cubicBezTo>
                  <a:cubicBezTo>
                    <a:pt x="5" y="499"/>
                    <a:pt x="0" y="509"/>
                    <a:pt x="0" y="525"/>
                  </a:cubicBezTo>
                  <a:lnTo>
                    <a:pt x="877" y="11464"/>
                  </a:lnTo>
                  <a:cubicBezTo>
                    <a:pt x="877" y="11490"/>
                    <a:pt x="898" y="11511"/>
                    <a:pt x="924" y="11511"/>
                  </a:cubicBezTo>
                  <a:lnTo>
                    <a:pt x="929" y="11511"/>
                  </a:lnTo>
                  <a:lnTo>
                    <a:pt x="8748" y="11038"/>
                  </a:lnTo>
                  <a:cubicBezTo>
                    <a:pt x="8758" y="11038"/>
                    <a:pt x="8774" y="11033"/>
                    <a:pt x="8779" y="11022"/>
                  </a:cubicBezTo>
                  <a:cubicBezTo>
                    <a:pt x="8790" y="11012"/>
                    <a:pt x="8795" y="10997"/>
                    <a:pt x="8795" y="10986"/>
                  </a:cubicBezTo>
                  <a:lnTo>
                    <a:pt x="7917" y="47"/>
                  </a:lnTo>
                  <a:cubicBezTo>
                    <a:pt x="7917" y="21"/>
                    <a:pt x="7891" y="1"/>
                    <a:pt x="7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64"/>
            <p:cNvSpPr/>
            <p:nvPr/>
          </p:nvSpPr>
          <p:spPr>
            <a:xfrm>
              <a:off x="4852875" y="1271225"/>
              <a:ext cx="233500" cy="302850"/>
            </a:xfrm>
            <a:custGeom>
              <a:avLst/>
              <a:gdLst/>
              <a:ahLst/>
              <a:cxnLst/>
              <a:rect l="l" t="t" r="r" b="b"/>
              <a:pathLst>
                <a:path w="9340" h="12114" extrusionOk="0">
                  <a:moveTo>
                    <a:pt x="2549" y="1"/>
                  </a:moveTo>
                  <a:lnTo>
                    <a:pt x="0" y="10685"/>
                  </a:lnTo>
                  <a:lnTo>
                    <a:pt x="6791" y="12113"/>
                  </a:lnTo>
                  <a:lnTo>
                    <a:pt x="9340" y="1429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64"/>
            <p:cNvSpPr/>
            <p:nvPr/>
          </p:nvSpPr>
          <p:spPr>
            <a:xfrm>
              <a:off x="4851575" y="1270125"/>
              <a:ext cx="236100" cy="305250"/>
            </a:xfrm>
            <a:custGeom>
              <a:avLst/>
              <a:gdLst/>
              <a:ahLst/>
              <a:cxnLst/>
              <a:rect l="l" t="t" r="r" b="b"/>
              <a:pathLst>
                <a:path w="9444" h="12210" extrusionOk="0">
                  <a:moveTo>
                    <a:pt x="2638" y="102"/>
                  </a:moveTo>
                  <a:lnTo>
                    <a:pt x="9340" y="1514"/>
                  </a:lnTo>
                  <a:lnTo>
                    <a:pt x="6807" y="12100"/>
                  </a:lnTo>
                  <a:lnTo>
                    <a:pt x="109" y="10693"/>
                  </a:lnTo>
                  <a:lnTo>
                    <a:pt x="2638" y="102"/>
                  </a:lnTo>
                  <a:close/>
                  <a:moveTo>
                    <a:pt x="2598" y="1"/>
                  </a:moveTo>
                  <a:cubicBezTo>
                    <a:pt x="2577" y="1"/>
                    <a:pt x="2559" y="19"/>
                    <a:pt x="2555" y="40"/>
                  </a:cubicBezTo>
                  <a:lnTo>
                    <a:pt x="5" y="10719"/>
                  </a:lnTo>
                  <a:cubicBezTo>
                    <a:pt x="0" y="10735"/>
                    <a:pt x="0" y="10745"/>
                    <a:pt x="11" y="10761"/>
                  </a:cubicBezTo>
                  <a:cubicBezTo>
                    <a:pt x="16" y="10771"/>
                    <a:pt x="26" y="10776"/>
                    <a:pt x="42" y="10781"/>
                  </a:cubicBezTo>
                  <a:lnTo>
                    <a:pt x="6832" y="12209"/>
                  </a:lnTo>
                  <a:lnTo>
                    <a:pt x="6843" y="12209"/>
                  </a:lnTo>
                  <a:cubicBezTo>
                    <a:pt x="6864" y="12209"/>
                    <a:pt x="6884" y="12193"/>
                    <a:pt x="6890" y="12173"/>
                  </a:cubicBezTo>
                  <a:lnTo>
                    <a:pt x="9439" y="1488"/>
                  </a:lnTo>
                  <a:cubicBezTo>
                    <a:pt x="9444" y="1473"/>
                    <a:pt x="9444" y="1462"/>
                    <a:pt x="9434" y="1452"/>
                  </a:cubicBezTo>
                  <a:cubicBezTo>
                    <a:pt x="9428" y="1436"/>
                    <a:pt x="9418" y="1431"/>
                    <a:pt x="9402" y="1431"/>
                  </a:cubicBezTo>
                  <a:lnTo>
                    <a:pt x="2612" y="3"/>
                  </a:lnTo>
                  <a:cubicBezTo>
                    <a:pt x="2607" y="2"/>
                    <a:pt x="2602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64"/>
            <p:cNvSpPr/>
            <p:nvPr/>
          </p:nvSpPr>
          <p:spPr>
            <a:xfrm>
              <a:off x="4839375" y="1360150"/>
              <a:ext cx="258425" cy="205600"/>
            </a:xfrm>
            <a:custGeom>
              <a:avLst/>
              <a:gdLst/>
              <a:ahLst/>
              <a:cxnLst/>
              <a:rect l="l" t="t" r="r" b="b"/>
              <a:pathLst>
                <a:path w="10337" h="8224" extrusionOk="0">
                  <a:moveTo>
                    <a:pt x="1485" y="0"/>
                  </a:moveTo>
                  <a:lnTo>
                    <a:pt x="0" y="5633"/>
                  </a:lnTo>
                  <a:lnTo>
                    <a:pt x="8847" y="8224"/>
                  </a:lnTo>
                  <a:lnTo>
                    <a:pt x="10337" y="2591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64"/>
            <p:cNvSpPr/>
            <p:nvPr/>
          </p:nvSpPr>
          <p:spPr>
            <a:xfrm>
              <a:off x="4837950" y="1358850"/>
              <a:ext cx="261025" cy="208200"/>
            </a:xfrm>
            <a:custGeom>
              <a:avLst/>
              <a:gdLst/>
              <a:ahLst/>
              <a:cxnLst/>
              <a:rect l="l" t="t" r="r" b="b"/>
              <a:pathLst>
                <a:path w="10441" h="8328" extrusionOk="0">
                  <a:moveTo>
                    <a:pt x="1578" y="109"/>
                  </a:moveTo>
                  <a:lnTo>
                    <a:pt x="10332" y="2674"/>
                  </a:lnTo>
                  <a:lnTo>
                    <a:pt x="8873" y="8219"/>
                  </a:lnTo>
                  <a:lnTo>
                    <a:pt x="114" y="5649"/>
                  </a:lnTo>
                  <a:lnTo>
                    <a:pt x="1578" y="109"/>
                  </a:lnTo>
                  <a:close/>
                  <a:moveTo>
                    <a:pt x="1558" y="0"/>
                  </a:moveTo>
                  <a:cubicBezTo>
                    <a:pt x="1542" y="0"/>
                    <a:pt x="1532" y="0"/>
                    <a:pt x="1516" y="6"/>
                  </a:cubicBezTo>
                  <a:cubicBezTo>
                    <a:pt x="1506" y="11"/>
                    <a:pt x="1500" y="21"/>
                    <a:pt x="1495" y="37"/>
                  </a:cubicBezTo>
                  <a:lnTo>
                    <a:pt x="10" y="5670"/>
                  </a:lnTo>
                  <a:cubicBezTo>
                    <a:pt x="0" y="5696"/>
                    <a:pt x="16" y="5722"/>
                    <a:pt x="42" y="5732"/>
                  </a:cubicBezTo>
                  <a:lnTo>
                    <a:pt x="8893" y="8328"/>
                  </a:lnTo>
                  <a:lnTo>
                    <a:pt x="8904" y="8328"/>
                  </a:lnTo>
                  <a:cubicBezTo>
                    <a:pt x="8914" y="8328"/>
                    <a:pt x="8919" y="8323"/>
                    <a:pt x="8925" y="8317"/>
                  </a:cubicBezTo>
                  <a:cubicBezTo>
                    <a:pt x="8935" y="8312"/>
                    <a:pt x="8945" y="8302"/>
                    <a:pt x="8951" y="8291"/>
                  </a:cubicBezTo>
                  <a:lnTo>
                    <a:pt x="10435" y="2653"/>
                  </a:lnTo>
                  <a:cubicBezTo>
                    <a:pt x="10441" y="2627"/>
                    <a:pt x="10430" y="2601"/>
                    <a:pt x="10404" y="2596"/>
                  </a:cubicBez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64"/>
            <p:cNvSpPr/>
            <p:nvPr/>
          </p:nvSpPr>
          <p:spPr>
            <a:xfrm>
              <a:off x="4776800" y="1414150"/>
              <a:ext cx="339950" cy="287375"/>
            </a:xfrm>
            <a:custGeom>
              <a:avLst/>
              <a:gdLst/>
              <a:ahLst/>
              <a:cxnLst/>
              <a:rect l="l" t="t" r="r" b="b"/>
              <a:pathLst>
                <a:path w="13598" h="11495" extrusionOk="0">
                  <a:moveTo>
                    <a:pt x="1" y="0"/>
                  </a:moveTo>
                  <a:lnTo>
                    <a:pt x="1" y="11494"/>
                  </a:lnTo>
                  <a:lnTo>
                    <a:pt x="13598" y="11494"/>
                  </a:lnTo>
                  <a:lnTo>
                    <a:pt x="13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64"/>
            <p:cNvSpPr/>
            <p:nvPr/>
          </p:nvSpPr>
          <p:spPr>
            <a:xfrm>
              <a:off x="4776800" y="1414150"/>
              <a:ext cx="339950" cy="287375"/>
            </a:xfrm>
            <a:custGeom>
              <a:avLst/>
              <a:gdLst/>
              <a:ahLst/>
              <a:cxnLst/>
              <a:rect l="l" t="t" r="r" b="b"/>
              <a:pathLst>
                <a:path w="13598" h="11495" extrusionOk="0">
                  <a:moveTo>
                    <a:pt x="13598" y="11494"/>
                  </a:moveTo>
                  <a:lnTo>
                    <a:pt x="1" y="11494"/>
                  </a:lnTo>
                  <a:lnTo>
                    <a:pt x="1" y="0"/>
                  </a:lnTo>
                  <a:lnTo>
                    <a:pt x="1359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5000">
                  <a:schemeClr val="accent1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64"/>
            <p:cNvSpPr/>
            <p:nvPr/>
          </p:nvSpPr>
          <p:spPr>
            <a:xfrm>
              <a:off x="4775650" y="1412975"/>
              <a:ext cx="342400" cy="289850"/>
            </a:xfrm>
            <a:custGeom>
              <a:avLst/>
              <a:gdLst/>
              <a:ahLst/>
              <a:cxnLst/>
              <a:rect l="l" t="t" r="r" b="b"/>
              <a:pathLst>
                <a:path w="13696" h="11594" extrusionOk="0">
                  <a:moveTo>
                    <a:pt x="13597" y="99"/>
                  </a:moveTo>
                  <a:lnTo>
                    <a:pt x="13597" y="11495"/>
                  </a:lnTo>
                  <a:lnTo>
                    <a:pt x="99" y="11495"/>
                  </a:lnTo>
                  <a:lnTo>
                    <a:pt x="99" y="99"/>
                  </a:lnTo>
                  <a:close/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lnTo>
                    <a:pt x="0" y="11541"/>
                  </a:lnTo>
                  <a:cubicBezTo>
                    <a:pt x="0" y="11567"/>
                    <a:pt x="21" y="11593"/>
                    <a:pt x="47" y="11593"/>
                  </a:cubicBezTo>
                  <a:lnTo>
                    <a:pt x="13644" y="11593"/>
                  </a:lnTo>
                  <a:cubicBezTo>
                    <a:pt x="13675" y="11593"/>
                    <a:pt x="13696" y="11567"/>
                    <a:pt x="13696" y="11541"/>
                  </a:cubicBezTo>
                  <a:lnTo>
                    <a:pt x="13696" y="47"/>
                  </a:lnTo>
                  <a:cubicBezTo>
                    <a:pt x="13696" y="21"/>
                    <a:pt x="13675" y="0"/>
                    <a:pt x="1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64"/>
            <p:cNvSpPr/>
            <p:nvPr/>
          </p:nvSpPr>
          <p:spPr>
            <a:xfrm>
              <a:off x="4728000" y="1414150"/>
              <a:ext cx="48825" cy="287375"/>
            </a:xfrm>
            <a:custGeom>
              <a:avLst/>
              <a:gdLst/>
              <a:ahLst/>
              <a:cxnLst/>
              <a:rect l="l" t="t" r="r" b="b"/>
              <a:pathLst>
                <a:path w="1953" h="11495" extrusionOk="0">
                  <a:moveTo>
                    <a:pt x="1953" y="0"/>
                  </a:moveTo>
                  <a:lnTo>
                    <a:pt x="1" y="88"/>
                  </a:lnTo>
                  <a:lnTo>
                    <a:pt x="1" y="10908"/>
                  </a:lnTo>
                  <a:lnTo>
                    <a:pt x="1953" y="1149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64"/>
            <p:cNvSpPr/>
            <p:nvPr/>
          </p:nvSpPr>
          <p:spPr>
            <a:xfrm>
              <a:off x="4726850" y="1412975"/>
              <a:ext cx="51275" cy="289850"/>
            </a:xfrm>
            <a:custGeom>
              <a:avLst/>
              <a:gdLst/>
              <a:ahLst/>
              <a:cxnLst/>
              <a:rect l="l" t="t" r="r" b="b"/>
              <a:pathLst>
                <a:path w="2051" h="11594" extrusionOk="0">
                  <a:moveTo>
                    <a:pt x="1952" y="99"/>
                  </a:moveTo>
                  <a:lnTo>
                    <a:pt x="1952" y="11479"/>
                  </a:lnTo>
                  <a:lnTo>
                    <a:pt x="99" y="10918"/>
                  </a:lnTo>
                  <a:lnTo>
                    <a:pt x="99" y="187"/>
                  </a:lnTo>
                  <a:lnTo>
                    <a:pt x="1952" y="99"/>
                  </a:lnTo>
                  <a:close/>
                  <a:moveTo>
                    <a:pt x="1999" y="0"/>
                  </a:moveTo>
                  <a:lnTo>
                    <a:pt x="47" y="89"/>
                  </a:lnTo>
                  <a:cubicBezTo>
                    <a:pt x="21" y="89"/>
                    <a:pt x="0" y="109"/>
                    <a:pt x="0" y="135"/>
                  </a:cubicBezTo>
                  <a:lnTo>
                    <a:pt x="0" y="10955"/>
                  </a:lnTo>
                  <a:cubicBezTo>
                    <a:pt x="0" y="10975"/>
                    <a:pt x="10" y="10996"/>
                    <a:pt x="31" y="11001"/>
                  </a:cubicBezTo>
                  <a:lnTo>
                    <a:pt x="1988" y="11593"/>
                  </a:lnTo>
                  <a:lnTo>
                    <a:pt x="1999" y="11593"/>
                  </a:lnTo>
                  <a:cubicBezTo>
                    <a:pt x="2030" y="11593"/>
                    <a:pt x="2051" y="11567"/>
                    <a:pt x="2051" y="11541"/>
                  </a:cubicBezTo>
                  <a:lnTo>
                    <a:pt x="2051" y="47"/>
                  </a:lnTo>
                  <a:cubicBezTo>
                    <a:pt x="2051" y="21"/>
                    <a:pt x="202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64"/>
            <p:cNvSpPr/>
            <p:nvPr/>
          </p:nvSpPr>
          <p:spPr>
            <a:xfrm>
              <a:off x="4914250" y="1443475"/>
              <a:ext cx="96600" cy="25200"/>
            </a:xfrm>
            <a:custGeom>
              <a:avLst/>
              <a:gdLst/>
              <a:ahLst/>
              <a:cxnLst/>
              <a:rect l="l" t="t" r="r" b="b"/>
              <a:pathLst>
                <a:path w="3864" h="1008" extrusionOk="0">
                  <a:moveTo>
                    <a:pt x="504" y="0"/>
                  </a:moveTo>
                  <a:cubicBezTo>
                    <a:pt x="224" y="0"/>
                    <a:pt x="1" y="224"/>
                    <a:pt x="1" y="504"/>
                  </a:cubicBezTo>
                  <a:cubicBezTo>
                    <a:pt x="1" y="779"/>
                    <a:pt x="224" y="1008"/>
                    <a:pt x="504" y="1008"/>
                  </a:cubicBezTo>
                  <a:lnTo>
                    <a:pt x="3365" y="1008"/>
                  </a:lnTo>
                  <a:cubicBezTo>
                    <a:pt x="3640" y="1002"/>
                    <a:pt x="3863" y="779"/>
                    <a:pt x="3863" y="504"/>
                  </a:cubicBezTo>
                  <a:cubicBezTo>
                    <a:pt x="3863" y="224"/>
                    <a:pt x="3640" y="0"/>
                    <a:pt x="3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64"/>
            <p:cNvSpPr/>
            <p:nvPr/>
          </p:nvSpPr>
          <p:spPr>
            <a:xfrm>
              <a:off x="4913100" y="1442175"/>
              <a:ext cx="99050" cy="27675"/>
            </a:xfrm>
            <a:custGeom>
              <a:avLst/>
              <a:gdLst/>
              <a:ahLst/>
              <a:cxnLst/>
              <a:rect l="l" t="t" r="r" b="b"/>
              <a:pathLst>
                <a:path w="3962" h="1107" extrusionOk="0">
                  <a:moveTo>
                    <a:pt x="3411" y="99"/>
                  </a:moveTo>
                  <a:cubicBezTo>
                    <a:pt x="3660" y="99"/>
                    <a:pt x="3863" y="307"/>
                    <a:pt x="3863" y="556"/>
                  </a:cubicBezTo>
                  <a:cubicBezTo>
                    <a:pt x="3863" y="805"/>
                    <a:pt x="3660" y="1008"/>
                    <a:pt x="3411" y="1008"/>
                  </a:cubicBezTo>
                  <a:lnTo>
                    <a:pt x="550" y="1008"/>
                  </a:lnTo>
                  <a:cubicBezTo>
                    <a:pt x="296" y="1008"/>
                    <a:pt x="94" y="805"/>
                    <a:pt x="94" y="556"/>
                  </a:cubicBezTo>
                  <a:cubicBezTo>
                    <a:pt x="94" y="307"/>
                    <a:pt x="296" y="99"/>
                    <a:pt x="550" y="99"/>
                  </a:cubicBezTo>
                  <a:close/>
                  <a:moveTo>
                    <a:pt x="550" y="0"/>
                  </a:moveTo>
                  <a:cubicBezTo>
                    <a:pt x="244" y="0"/>
                    <a:pt x="0" y="250"/>
                    <a:pt x="0" y="556"/>
                  </a:cubicBezTo>
                  <a:cubicBezTo>
                    <a:pt x="0" y="857"/>
                    <a:pt x="244" y="1106"/>
                    <a:pt x="550" y="1106"/>
                  </a:cubicBezTo>
                  <a:lnTo>
                    <a:pt x="3411" y="1106"/>
                  </a:lnTo>
                  <a:cubicBezTo>
                    <a:pt x="3712" y="1106"/>
                    <a:pt x="3961" y="857"/>
                    <a:pt x="3961" y="556"/>
                  </a:cubicBezTo>
                  <a:cubicBezTo>
                    <a:pt x="3961" y="250"/>
                    <a:pt x="3712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64"/>
            <p:cNvSpPr/>
            <p:nvPr/>
          </p:nvSpPr>
          <p:spPr>
            <a:xfrm>
              <a:off x="4914250" y="1443475"/>
              <a:ext cx="96600" cy="25200"/>
            </a:xfrm>
            <a:custGeom>
              <a:avLst/>
              <a:gdLst/>
              <a:ahLst/>
              <a:cxnLst/>
              <a:rect l="l" t="t" r="r" b="b"/>
              <a:pathLst>
                <a:path w="3864" h="1008" extrusionOk="0">
                  <a:moveTo>
                    <a:pt x="504" y="0"/>
                  </a:moveTo>
                  <a:cubicBezTo>
                    <a:pt x="224" y="0"/>
                    <a:pt x="1" y="224"/>
                    <a:pt x="1" y="504"/>
                  </a:cubicBezTo>
                  <a:cubicBezTo>
                    <a:pt x="1" y="779"/>
                    <a:pt x="224" y="1008"/>
                    <a:pt x="504" y="1008"/>
                  </a:cubicBezTo>
                  <a:lnTo>
                    <a:pt x="3365" y="1008"/>
                  </a:lnTo>
                  <a:cubicBezTo>
                    <a:pt x="3640" y="1002"/>
                    <a:pt x="3863" y="779"/>
                    <a:pt x="3863" y="504"/>
                  </a:cubicBezTo>
                  <a:cubicBezTo>
                    <a:pt x="3863" y="224"/>
                    <a:pt x="3640" y="0"/>
                    <a:pt x="3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64"/>
            <p:cNvSpPr/>
            <p:nvPr/>
          </p:nvSpPr>
          <p:spPr>
            <a:xfrm>
              <a:off x="4913100" y="1442175"/>
              <a:ext cx="99050" cy="27675"/>
            </a:xfrm>
            <a:custGeom>
              <a:avLst/>
              <a:gdLst/>
              <a:ahLst/>
              <a:cxnLst/>
              <a:rect l="l" t="t" r="r" b="b"/>
              <a:pathLst>
                <a:path w="3962" h="1107" extrusionOk="0">
                  <a:moveTo>
                    <a:pt x="3411" y="99"/>
                  </a:moveTo>
                  <a:cubicBezTo>
                    <a:pt x="3660" y="99"/>
                    <a:pt x="3863" y="307"/>
                    <a:pt x="3863" y="556"/>
                  </a:cubicBezTo>
                  <a:cubicBezTo>
                    <a:pt x="3863" y="805"/>
                    <a:pt x="3660" y="1008"/>
                    <a:pt x="3411" y="1008"/>
                  </a:cubicBezTo>
                  <a:lnTo>
                    <a:pt x="550" y="1008"/>
                  </a:lnTo>
                  <a:cubicBezTo>
                    <a:pt x="296" y="1008"/>
                    <a:pt x="94" y="805"/>
                    <a:pt x="94" y="556"/>
                  </a:cubicBezTo>
                  <a:cubicBezTo>
                    <a:pt x="94" y="307"/>
                    <a:pt x="296" y="99"/>
                    <a:pt x="550" y="99"/>
                  </a:cubicBezTo>
                  <a:close/>
                  <a:moveTo>
                    <a:pt x="550" y="0"/>
                  </a:moveTo>
                  <a:cubicBezTo>
                    <a:pt x="244" y="0"/>
                    <a:pt x="0" y="250"/>
                    <a:pt x="0" y="556"/>
                  </a:cubicBezTo>
                  <a:cubicBezTo>
                    <a:pt x="0" y="857"/>
                    <a:pt x="244" y="1106"/>
                    <a:pt x="550" y="1106"/>
                  </a:cubicBezTo>
                  <a:lnTo>
                    <a:pt x="3411" y="1106"/>
                  </a:lnTo>
                  <a:cubicBezTo>
                    <a:pt x="3712" y="1106"/>
                    <a:pt x="3961" y="857"/>
                    <a:pt x="3961" y="556"/>
                  </a:cubicBezTo>
                  <a:cubicBezTo>
                    <a:pt x="3961" y="250"/>
                    <a:pt x="3712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64"/>
            <p:cNvSpPr/>
            <p:nvPr/>
          </p:nvSpPr>
          <p:spPr>
            <a:xfrm>
              <a:off x="4914250" y="1443475"/>
              <a:ext cx="96600" cy="25200"/>
            </a:xfrm>
            <a:custGeom>
              <a:avLst/>
              <a:gdLst/>
              <a:ahLst/>
              <a:cxnLst/>
              <a:rect l="l" t="t" r="r" b="b"/>
              <a:pathLst>
                <a:path w="3864" h="1008" extrusionOk="0">
                  <a:moveTo>
                    <a:pt x="504" y="0"/>
                  </a:moveTo>
                  <a:cubicBezTo>
                    <a:pt x="224" y="0"/>
                    <a:pt x="1" y="224"/>
                    <a:pt x="1" y="504"/>
                  </a:cubicBezTo>
                  <a:cubicBezTo>
                    <a:pt x="1" y="779"/>
                    <a:pt x="224" y="1008"/>
                    <a:pt x="504" y="1008"/>
                  </a:cubicBezTo>
                  <a:lnTo>
                    <a:pt x="3365" y="1008"/>
                  </a:lnTo>
                  <a:cubicBezTo>
                    <a:pt x="3640" y="1002"/>
                    <a:pt x="3863" y="779"/>
                    <a:pt x="3863" y="504"/>
                  </a:cubicBezTo>
                  <a:cubicBezTo>
                    <a:pt x="3863" y="224"/>
                    <a:pt x="3640" y="0"/>
                    <a:pt x="3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64"/>
            <p:cNvSpPr/>
            <p:nvPr/>
          </p:nvSpPr>
          <p:spPr>
            <a:xfrm>
              <a:off x="4913100" y="1442175"/>
              <a:ext cx="99050" cy="27675"/>
            </a:xfrm>
            <a:custGeom>
              <a:avLst/>
              <a:gdLst/>
              <a:ahLst/>
              <a:cxnLst/>
              <a:rect l="l" t="t" r="r" b="b"/>
              <a:pathLst>
                <a:path w="3962" h="1107" extrusionOk="0">
                  <a:moveTo>
                    <a:pt x="3411" y="99"/>
                  </a:moveTo>
                  <a:cubicBezTo>
                    <a:pt x="3660" y="99"/>
                    <a:pt x="3863" y="307"/>
                    <a:pt x="3863" y="556"/>
                  </a:cubicBezTo>
                  <a:cubicBezTo>
                    <a:pt x="3863" y="805"/>
                    <a:pt x="3660" y="1008"/>
                    <a:pt x="3411" y="1008"/>
                  </a:cubicBezTo>
                  <a:lnTo>
                    <a:pt x="550" y="1008"/>
                  </a:lnTo>
                  <a:cubicBezTo>
                    <a:pt x="296" y="1008"/>
                    <a:pt x="94" y="805"/>
                    <a:pt x="94" y="556"/>
                  </a:cubicBezTo>
                  <a:cubicBezTo>
                    <a:pt x="94" y="307"/>
                    <a:pt x="296" y="99"/>
                    <a:pt x="550" y="99"/>
                  </a:cubicBezTo>
                  <a:close/>
                  <a:moveTo>
                    <a:pt x="550" y="0"/>
                  </a:moveTo>
                  <a:cubicBezTo>
                    <a:pt x="244" y="0"/>
                    <a:pt x="0" y="250"/>
                    <a:pt x="0" y="556"/>
                  </a:cubicBezTo>
                  <a:cubicBezTo>
                    <a:pt x="0" y="857"/>
                    <a:pt x="244" y="1106"/>
                    <a:pt x="550" y="1106"/>
                  </a:cubicBezTo>
                  <a:lnTo>
                    <a:pt x="3411" y="1106"/>
                  </a:lnTo>
                  <a:cubicBezTo>
                    <a:pt x="3712" y="1106"/>
                    <a:pt x="3961" y="857"/>
                    <a:pt x="3961" y="556"/>
                  </a:cubicBezTo>
                  <a:cubicBezTo>
                    <a:pt x="3961" y="250"/>
                    <a:pt x="3712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64"/>
            <p:cNvSpPr/>
            <p:nvPr/>
          </p:nvSpPr>
          <p:spPr>
            <a:xfrm>
              <a:off x="4914250" y="1443475"/>
              <a:ext cx="88550" cy="25200"/>
            </a:xfrm>
            <a:custGeom>
              <a:avLst/>
              <a:gdLst/>
              <a:ahLst/>
              <a:cxnLst/>
              <a:rect l="l" t="t" r="r" b="b"/>
              <a:pathLst>
                <a:path w="3542" h="1008" extrusionOk="0">
                  <a:moveTo>
                    <a:pt x="504" y="0"/>
                  </a:moveTo>
                  <a:cubicBezTo>
                    <a:pt x="224" y="0"/>
                    <a:pt x="1" y="224"/>
                    <a:pt x="1" y="504"/>
                  </a:cubicBezTo>
                  <a:cubicBezTo>
                    <a:pt x="1" y="779"/>
                    <a:pt x="224" y="1008"/>
                    <a:pt x="504" y="1008"/>
                  </a:cubicBezTo>
                  <a:lnTo>
                    <a:pt x="3038" y="1008"/>
                  </a:lnTo>
                  <a:cubicBezTo>
                    <a:pt x="3313" y="1008"/>
                    <a:pt x="3542" y="779"/>
                    <a:pt x="3542" y="504"/>
                  </a:cubicBezTo>
                  <a:cubicBezTo>
                    <a:pt x="3542" y="224"/>
                    <a:pt x="3313" y="0"/>
                    <a:pt x="3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64"/>
            <p:cNvSpPr/>
            <p:nvPr/>
          </p:nvSpPr>
          <p:spPr>
            <a:xfrm>
              <a:off x="4913100" y="1442175"/>
              <a:ext cx="90875" cy="27675"/>
            </a:xfrm>
            <a:custGeom>
              <a:avLst/>
              <a:gdLst/>
              <a:ahLst/>
              <a:cxnLst/>
              <a:rect l="l" t="t" r="r" b="b"/>
              <a:pathLst>
                <a:path w="3635" h="1107" extrusionOk="0">
                  <a:moveTo>
                    <a:pt x="3084" y="99"/>
                  </a:moveTo>
                  <a:cubicBezTo>
                    <a:pt x="3333" y="99"/>
                    <a:pt x="3536" y="307"/>
                    <a:pt x="3536" y="556"/>
                  </a:cubicBezTo>
                  <a:cubicBezTo>
                    <a:pt x="3536" y="805"/>
                    <a:pt x="3333" y="1008"/>
                    <a:pt x="3084" y="1008"/>
                  </a:cubicBezTo>
                  <a:lnTo>
                    <a:pt x="550" y="1008"/>
                  </a:lnTo>
                  <a:cubicBezTo>
                    <a:pt x="296" y="1008"/>
                    <a:pt x="94" y="805"/>
                    <a:pt x="94" y="556"/>
                  </a:cubicBezTo>
                  <a:cubicBezTo>
                    <a:pt x="94" y="307"/>
                    <a:pt x="296" y="99"/>
                    <a:pt x="550" y="99"/>
                  </a:cubicBezTo>
                  <a:close/>
                  <a:moveTo>
                    <a:pt x="550" y="0"/>
                  </a:moveTo>
                  <a:cubicBezTo>
                    <a:pt x="244" y="0"/>
                    <a:pt x="0" y="250"/>
                    <a:pt x="0" y="556"/>
                  </a:cubicBezTo>
                  <a:cubicBezTo>
                    <a:pt x="0" y="857"/>
                    <a:pt x="244" y="1106"/>
                    <a:pt x="550" y="1106"/>
                  </a:cubicBezTo>
                  <a:lnTo>
                    <a:pt x="3084" y="1106"/>
                  </a:lnTo>
                  <a:cubicBezTo>
                    <a:pt x="3390" y="1106"/>
                    <a:pt x="3634" y="857"/>
                    <a:pt x="3634" y="556"/>
                  </a:cubicBezTo>
                  <a:cubicBezTo>
                    <a:pt x="3634" y="250"/>
                    <a:pt x="3390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48" name="Google Shape;3048;p64"/>
          <p:cNvGrpSpPr/>
          <p:nvPr/>
        </p:nvGrpSpPr>
        <p:grpSpPr>
          <a:xfrm>
            <a:off x="593870" y="4543004"/>
            <a:ext cx="618948" cy="457375"/>
            <a:chOff x="4256075" y="2554975"/>
            <a:chExt cx="2138727" cy="1580425"/>
          </a:xfrm>
        </p:grpSpPr>
        <p:sp>
          <p:nvSpPr>
            <p:cNvPr id="3049" name="Google Shape;3049;p64"/>
            <p:cNvSpPr/>
            <p:nvPr/>
          </p:nvSpPr>
          <p:spPr>
            <a:xfrm>
              <a:off x="6016666" y="3340609"/>
              <a:ext cx="378136" cy="548840"/>
            </a:xfrm>
            <a:custGeom>
              <a:avLst/>
              <a:gdLst/>
              <a:ahLst/>
              <a:cxnLst/>
              <a:rect l="l" t="t" r="r" b="b"/>
              <a:pathLst>
                <a:path w="3593" h="5215" extrusionOk="0">
                  <a:moveTo>
                    <a:pt x="2253" y="0"/>
                  </a:moveTo>
                  <a:cubicBezTo>
                    <a:pt x="1643" y="0"/>
                    <a:pt x="1149" y="545"/>
                    <a:pt x="1149" y="545"/>
                  </a:cubicBezTo>
                  <a:lnTo>
                    <a:pt x="666" y="1877"/>
                  </a:lnTo>
                  <a:cubicBezTo>
                    <a:pt x="666" y="1877"/>
                    <a:pt x="1041" y="1668"/>
                    <a:pt x="1629" y="1322"/>
                  </a:cubicBezTo>
                  <a:cubicBezTo>
                    <a:pt x="1672" y="1297"/>
                    <a:pt x="1709" y="1285"/>
                    <a:pt x="1741" y="1285"/>
                  </a:cubicBezTo>
                  <a:cubicBezTo>
                    <a:pt x="2080" y="1285"/>
                    <a:pt x="1820" y="2628"/>
                    <a:pt x="1459" y="3323"/>
                  </a:cubicBezTo>
                  <a:cubicBezTo>
                    <a:pt x="1142" y="3938"/>
                    <a:pt x="844" y="4079"/>
                    <a:pt x="637" y="4079"/>
                  </a:cubicBezTo>
                  <a:cubicBezTo>
                    <a:pt x="460" y="4079"/>
                    <a:pt x="349" y="3976"/>
                    <a:pt x="349" y="3976"/>
                  </a:cubicBezTo>
                  <a:lnTo>
                    <a:pt x="0" y="5007"/>
                  </a:lnTo>
                  <a:cubicBezTo>
                    <a:pt x="144" y="5150"/>
                    <a:pt x="297" y="5214"/>
                    <a:pt x="455" y="5214"/>
                  </a:cubicBezTo>
                  <a:cubicBezTo>
                    <a:pt x="1838" y="5214"/>
                    <a:pt x="3592" y="299"/>
                    <a:pt x="2494" y="30"/>
                  </a:cubicBezTo>
                  <a:cubicBezTo>
                    <a:pt x="2412" y="9"/>
                    <a:pt x="2331" y="0"/>
                    <a:pt x="2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64"/>
            <p:cNvSpPr/>
            <p:nvPr/>
          </p:nvSpPr>
          <p:spPr>
            <a:xfrm>
              <a:off x="6027295" y="3448483"/>
              <a:ext cx="222377" cy="430126"/>
            </a:xfrm>
            <a:custGeom>
              <a:avLst/>
              <a:gdLst/>
              <a:ahLst/>
              <a:cxnLst/>
              <a:rect l="l" t="t" r="r" b="b"/>
              <a:pathLst>
                <a:path w="2113" h="4087" extrusionOk="0">
                  <a:moveTo>
                    <a:pt x="1593" y="1802"/>
                  </a:moveTo>
                  <a:cubicBezTo>
                    <a:pt x="2112" y="88"/>
                    <a:pt x="1531" y="294"/>
                    <a:pt x="1531" y="294"/>
                  </a:cubicBezTo>
                  <a:cubicBezTo>
                    <a:pt x="2030" y="0"/>
                    <a:pt x="1753" y="1534"/>
                    <a:pt x="1358" y="2298"/>
                  </a:cubicBezTo>
                  <a:cubicBezTo>
                    <a:pt x="774" y="3437"/>
                    <a:pt x="248" y="2951"/>
                    <a:pt x="248" y="2951"/>
                  </a:cubicBezTo>
                  <a:lnTo>
                    <a:pt x="0" y="3751"/>
                  </a:lnTo>
                  <a:cubicBezTo>
                    <a:pt x="0" y="3751"/>
                    <a:pt x="901" y="4087"/>
                    <a:pt x="1593" y="1802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64"/>
            <p:cNvSpPr/>
            <p:nvPr/>
          </p:nvSpPr>
          <p:spPr>
            <a:xfrm>
              <a:off x="6087073" y="3324823"/>
              <a:ext cx="237427" cy="217536"/>
            </a:xfrm>
            <a:custGeom>
              <a:avLst/>
              <a:gdLst/>
              <a:ahLst/>
              <a:cxnLst/>
              <a:rect l="l" t="t" r="r" b="b"/>
              <a:pathLst>
                <a:path w="2256" h="2067" extrusionOk="0">
                  <a:moveTo>
                    <a:pt x="1825" y="180"/>
                  </a:moveTo>
                  <a:cubicBezTo>
                    <a:pt x="1110" y="0"/>
                    <a:pt x="480" y="695"/>
                    <a:pt x="480" y="695"/>
                  </a:cubicBezTo>
                  <a:lnTo>
                    <a:pt x="0" y="2024"/>
                  </a:lnTo>
                  <a:cubicBezTo>
                    <a:pt x="0" y="2024"/>
                    <a:pt x="376" y="1818"/>
                    <a:pt x="963" y="1469"/>
                  </a:cubicBezTo>
                  <a:cubicBezTo>
                    <a:pt x="1090" y="1394"/>
                    <a:pt x="1169" y="1440"/>
                    <a:pt x="1205" y="1557"/>
                  </a:cubicBezTo>
                  <a:cubicBezTo>
                    <a:pt x="1479" y="1074"/>
                    <a:pt x="1825" y="549"/>
                    <a:pt x="1916" y="784"/>
                  </a:cubicBezTo>
                  <a:cubicBezTo>
                    <a:pt x="1995" y="989"/>
                    <a:pt x="2004" y="1564"/>
                    <a:pt x="1998" y="2066"/>
                  </a:cubicBezTo>
                  <a:cubicBezTo>
                    <a:pt x="2249" y="1107"/>
                    <a:pt x="2256" y="284"/>
                    <a:pt x="1825" y="180"/>
                  </a:cubicBezTo>
                  <a:close/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64"/>
            <p:cNvSpPr/>
            <p:nvPr/>
          </p:nvSpPr>
          <p:spPr>
            <a:xfrm>
              <a:off x="6013193" y="3337452"/>
              <a:ext cx="318569" cy="555575"/>
            </a:xfrm>
            <a:custGeom>
              <a:avLst/>
              <a:gdLst/>
              <a:ahLst/>
              <a:cxnLst/>
              <a:rect l="l" t="t" r="r" b="b"/>
              <a:pathLst>
                <a:path w="3027" h="5279" extrusionOk="0">
                  <a:moveTo>
                    <a:pt x="2292" y="62"/>
                  </a:moveTo>
                  <a:cubicBezTo>
                    <a:pt x="2366" y="62"/>
                    <a:pt x="2443" y="70"/>
                    <a:pt x="2520" y="89"/>
                  </a:cubicBezTo>
                  <a:cubicBezTo>
                    <a:pt x="2697" y="135"/>
                    <a:pt x="2801" y="311"/>
                    <a:pt x="2834" y="615"/>
                  </a:cubicBezTo>
                  <a:cubicBezTo>
                    <a:pt x="2892" y="1196"/>
                    <a:pt x="2664" y="2188"/>
                    <a:pt x="2249" y="3148"/>
                  </a:cubicBezTo>
                  <a:cubicBezTo>
                    <a:pt x="1805" y="4172"/>
                    <a:pt x="1260" y="4917"/>
                    <a:pt x="790" y="5142"/>
                  </a:cubicBezTo>
                  <a:cubicBezTo>
                    <a:pt x="686" y="5191"/>
                    <a:pt x="586" y="5216"/>
                    <a:pt x="489" y="5216"/>
                  </a:cubicBezTo>
                  <a:cubicBezTo>
                    <a:pt x="339" y="5216"/>
                    <a:pt x="198" y="5156"/>
                    <a:pt x="69" y="5034"/>
                  </a:cubicBezTo>
                  <a:lnTo>
                    <a:pt x="399" y="4058"/>
                  </a:lnTo>
                  <a:cubicBezTo>
                    <a:pt x="479" y="4113"/>
                    <a:pt x="574" y="4141"/>
                    <a:pt x="670" y="4141"/>
                  </a:cubicBezTo>
                  <a:cubicBezTo>
                    <a:pt x="699" y="4141"/>
                    <a:pt x="729" y="4139"/>
                    <a:pt x="758" y="4133"/>
                  </a:cubicBezTo>
                  <a:cubicBezTo>
                    <a:pt x="1029" y="4088"/>
                    <a:pt x="1283" y="3830"/>
                    <a:pt x="1521" y="3369"/>
                  </a:cubicBezTo>
                  <a:cubicBezTo>
                    <a:pt x="1832" y="2769"/>
                    <a:pt x="2119" y="1555"/>
                    <a:pt x="1874" y="1323"/>
                  </a:cubicBezTo>
                  <a:cubicBezTo>
                    <a:pt x="1852" y="1303"/>
                    <a:pt x="1820" y="1285"/>
                    <a:pt x="1776" y="1285"/>
                  </a:cubicBezTo>
                  <a:cubicBezTo>
                    <a:pt x="1741" y="1285"/>
                    <a:pt x="1699" y="1296"/>
                    <a:pt x="1649" y="1326"/>
                  </a:cubicBezTo>
                  <a:cubicBezTo>
                    <a:pt x="1215" y="1584"/>
                    <a:pt x="892" y="1764"/>
                    <a:pt x="758" y="1842"/>
                  </a:cubicBezTo>
                  <a:lnTo>
                    <a:pt x="1208" y="595"/>
                  </a:lnTo>
                  <a:cubicBezTo>
                    <a:pt x="1254" y="543"/>
                    <a:pt x="1728" y="62"/>
                    <a:pt x="2292" y="62"/>
                  </a:cubicBezTo>
                  <a:close/>
                  <a:moveTo>
                    <a:pt x="2287" y="0"/>
                  </a:moveTo>
                  <a:cubicBezTo>
                    <a:pt x="1674" y="0"/>
                    <a:pt x="1182" y="530"/>
                    <a:pt x="1159" y="556"/>
                  </a:cubicBezTo>
                  <a:cubicBezTo>
                    <a:pt x="1156" y="559"/>
                    <a:pt x="1156" y="562"/>
                    <a:pt x="1153" y="566"/>
                  </a:cubicBezTo>
                  <a:lnTo>
                    <a:pt x="673" y="1897"/>
                  </a:lnTo>
                  <a:cubicBezTo>
                    <a:pt x="665" y="1918"/>
                    <a:pt x="682" y="1937"/>
                    <a:pt x="701" y="1937"/>
                  </a:cubicBezTo>
                  <a:cubicBezTo>
                    <a:pt x="706" y="1937"/>
                    <a:pt x="711" y="1936"/>
                    <a:pt x="715" y="1933"/>
                  </a:cubicBezTo>
                  <a:cubicBezTo>
                    <a:pt x="719" y="1930"/>
                    <a:pt x="1097" y="1721"/>
                    <a:pt x="1681" y="1378"/>
                  </a:cubicBezTo>
                  <a:cubicBezTo>
                    <a:pt x="1725" y="1353"/>
                    <a:pt x="1756" y="1346"/>
                    <a:pt x="1780" y="1346"/>
                  </a:cubicBezTo>
                  <a:cubicBezTo>
                    <a:pt x="1811" y="1346"/>
                    <a:pt x="1827" y="1360"/>
                    <a:pt x="1835" y="1365"/>
                  </a:cubicBezTo>
                  <a:cubicBezTo>
                    <a:pt x="2021" y="1545"/>
                    <a:pt x="1812" y="2671"/>
                    <a:pt x="1466" y="3340"/>
                  </a:cubicBezTo>
                  <a:cubicBezTo>
                    <a:pt x="1241" y="3774"/>
                    <a:pt x="993" y="4029"/>
                    <a:pt x="748" y="4075"/>
                  </a:cubicBezTo>
                  <a:cubicBezTo>
                    <a:pt x="725" y="4078"/>
                    <a:pt x="702" y="4080"/>
                    <a:pt x="678" y="4080"/>
                  </a:cubicBezTo>
                  <a:cubicBezTo>
                    <a:pt x="580" y="4080"/>
                    <a:pt x="482" y="4047"/>
                    <a:pt x="405" y="3986"/>
                  </a:cubicBezTo>
                  <a:cubicBezTo>
                    <a:pt x="398" y="3982"/>
                    <a:pt x="391" y="3979"/>
                    <a:pt x="384" y="3979"/>
                  </a:cubicBezTo>
                  <a:cubicBezTo>
                    <a:pt x="381" y="3979"/>
                    <a:pt x="378" y="3979"/>
                    <a:pt x="376" y="3980"/>
                  </a:cubicBezTo>
                  <a:cubicBezTo>
                    <a:pt x="366" y="3980"/>
                    <a:pt x="356" y="3990"/>
                    <a:pt x="353" y="3999"/>
                  </a:cubicBezTo>
                  <a:lnTo>
                    <a:pt x="4" y="5031"/>
                  </a:lnTo>
                  <a:cubicBezTo>
                    <a:pt x="0" y="5041"/>
                    <a:pt x="4" y="5054"/>
                    <a:pt x="13" y="5060"/>
                  </a:cubicBezTo>
                  <a:cubicBezTo>
                    <a:pt x="157" y="5204"/>
                    <a:pt x="317" y="5279"/>
                    <a:pt x="487" y="5279"/>
                  </a:cubicBezTo>
                  <a:cubicBezTo>
                    <a:pt x="601" y="5276"/>
                    <a:pt x="715" y="5246"/>
                    <a:pt x="816" y="5197"/>
                  </a:cubicBezTo>
                  <a:cubicBezTo>
                    <a:pt x="1864" y="4695"/>
                    <a:pt x="3026" y="1881"/>
                    <a:pt x="2896" y="608"/>
                  </a:cubicBezTo>
                  <a:cubicBezTo>
                    <a:pt x="2863" y="275"/>
                    <a:pt x="2742" y="79"/>
                    <a:pt x="2537" y="30"/>
                  </a:cubicBezTo>
                  <a:cubicBezTo>
                    <a:pt x="2452" y="9"/>
                    <a:pt x="236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Google Shape;3053;p64"/>
            <p:cNvSpPr/>
            <p:nvPr/>
          </p:nvSpPr>
          <p:spPr>
            <a:xfrm>
              <a:off x="4256075" y="3888712"/>
              <a:ext cx="1746920" cy="246688"/>
            </a:xfrm>
            <a:custGeom>
              <a:avLst/>
              <a:gdLst/>
              <a:ahLst/>
              <a:cxnLst/>
              <a:rect l="l" t="t" r="r" b="b"/>
              <a:pathLst>
                <a:path w="16599" h="2344" extrusionOk="0">
                  <a:moveTo>
                    <a:pt x="7255" y="1"/>
                  </a:moveTo>
                  <a:cubicBezTo>
                    <a:pt x="5801" y="1"/>
                    <a:pt x="4439" y="39"/>
                    <a:pt x="3444" y="126"/>
                  </a:cubicBezTo>
                  <a:cubicBezTo>
                    <a:pt x="1" y="429"/>
                    <a:pt x="1310" y="1386"/>
                    <a:pt x="2100" y="1683"/>
                  </a:cubicBezTo>
                  <a:cubicBezTo>
                    <a:pt x="3458" y="2190"/>
                    <a:pt x="4919" y="2344"/>
                    <a:pt x="6691" y="2344"/>
                  </a:cubicBezTo>
                  <a:cubicBezTo>
                    <a:pt x="8011" y="2344"/>
                    <a:pt x="9504" y="2258"/>
                    <a:pt x="11255" y="2169"/>
                  </a:cubicBezTo>
                  <a:cubicBezTo>
                    <a:pt x="13018" y="2025"/>
                    <a:pt x="14810" y="1957"/>
                    <a:pt x="15668" y="1480"/>
                  </a:cubicBezTo>
                  <a:cubicBezTo>
                    <a:pt x="16599" y="1144"/>
                    <a:pt x="16125" y="867"/>
                    <a:pt x="15538" y="544"/>
                  </a:cubicBezTo>
                  <a:cubicBezTo>
                    <a:pt x="14964" y="233"/>
                    <a:pt x="10833" y="1"/>
                    <a:pt x="725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Google Shape;3054;p64"/>
            <p:cNvSpPr/>
            <p:nvPr/>
          </p:nvSpPr>
          <p:spPr>
            <a:xfrm>
              <a:off x="5179151" y="3152647"/>
              <a:ext cx="1037481" cy="917399"/>
            </a:xfrm>
            <a:custGeom>
              <a:avLst/>
              <a:gdLst/>
              <a:ahLst/>
              <a:cxnLst/>
              <a:rect l="l" t="t" r="r" b="b"/>
              <a:pathLst>
                <a:path w="9858" h="8717" extrusionOk="0">
                  <a:moveTo>
                    <a:pt x="715" y="1"/>
                  </a:moveTo>
                  <a:cubicBezTo>
                    <a:pt x="715" y="1"/>
                    <a:pt x="0" y="6911"/>
                    <a:pt x="4221" y="8585"/>
                  </a:cubicBezTo>
                  <a:cubicBezTo>
                    <a:pt x="4221" y="8585"/>
                    <a:pt x="4755" y="8717"/>
                    <a:pt x="5450" y="8717"/>
                  </a:cubicBezTo>
                  <a:cubicBezTo>
                    <a:pt x="5894" y="8717"/>
                    <a:pt x="6404" y="8663"/>
                    <a:pt x="6881" y="8487"/>
                  </a:cubicBezTo>
                  <a:cubicBezTo>
                    <a:pt x="6881" y="8487"/>
                    <a:pt x="9858" y="5054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Google Shape;3055;p64"/>
            <p:cNvSpPr/>
            <p:nvPr/>
          </p:nvSpPr>
          <p:spPr>
            <a:xfrm>
              <a:off x="5254399" y="3153068"/>
              <a:ext cx="962232" cy="914136"/>
            </a:xfrm>
            <a:custGeom>
              <a:avLst/>
              <a:gdLst/>
              <a:ahLst/>
              <a:cxnLst/>
              <a:rect l="l" t="t" r="r" b="b"/>
              <a:pathLst>
                <a:path w="9143" h="8686" extrusionOk="0">
                  <a:moveTo>
                    <a:pt x="7067" y="976"/>
                  </a:moveTo>
                  <a:cubicBezTo>
                    <a:pt x="7090" y="3937"/>
                    <a:pt x="6248" y="7893"/>
                    <a:pt x="5170" y="8686"/>
                  </a:cubicBezTo>
                  <a:cubicBezTo>
                    <a:pt x="5510" y="8663"/>
                    <a:pt x="5843" y="8594"/>
                    <a:pt x="6166" y="8487"/>
                  </a:cubicBezTo>
                  <a:cubicBezTo>
                    <a:pt x="6166" y="8487"/>
                    <a:pt x="9143" y="5050"/>
                    <a:pt x="9107" y="0"/>
                  </a:cubicBez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F5A65A">
                    <a:alpha val="60392"/>
                  </a:srgbClr>
                </a:gs>
                <a:gs pos="100000">
                  <a:srgbClr val="D88794">
                    <a:alpha val="61176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Google Shape;3056;p64"/>
            <p:cNvSpPr/>
            <p:nvPr/>
          </p:nvSpPr>
          <p:spPr>
            <a:xfrm>
              <a:off x="5243349" y="3149595"/>
              <a:ext cx="975072" cy="923819"/>
            </a:xfrm>
            <a:custGeom>
              <a:avLst/>
              <a:gdLst/>
              <a:ahLst/>
              <a:cxnLst/>
              <a:rect l="l" t="t" r="r" b="b"/>
              <a:pathLst>
                <a:path w="9265" h="8778" extrusionOk="0">
                  <a:moveTo>
                    <a:pt x="9182" y="63"/>
                  </a:moveTo>
                  <a:cubicBezTo>
                    <a:pt x="9196" y="2651"/>
                    <a:pt x="8399" y="4802"/>
                    <a:pt x="7730" y="6153"/>
                  </a:cubicBezTo>
                  <a:cubicBezTo>
                    <a:pt x="7031" y="7560"/>
                    <a:pt x="6320" y="8412"/>
                    <a:pt x="6251" y="8490"/>
                  </a:cubicBezTo>
                  <a:cubicBezTo>
                    <a:pt x="5783" y="8662"/>
                    <a:pt x="5282" y="8715"/>
                    <a:pt x="4844" y="8715"/>
                  </a:cubicBezTo>
                  <a:cubicBezTo>
                    <a:pt x="4160" y="8715"/>
                    <a:pt x="3629" y="8587"/>
                    <a:pt x="3617" y="8585"/>
                  </a:cubicBezTo>
                  <a:cubicBezTo>
                    <a:pt x="1656" y="8092"/>
                    <a:pt x="813" y="5794"/>
                    <a:pt x="454" y="3957"/>
                  </a:cubicBezTo>
                  <a:cubicBezTo>
                    <a:pt x="86" y="2093"/>
                    <a:pt x="128" y="311"/>
                    <a:pt x="135" y="63"/>
                  </a:cubicBezTo>
                  <a:close/>
                  <a:moveTo>
                    <a:pt x="105" y="1"/>
                  </a:moveTo>
                  <a:cubicBezTo>
                    <a:pt x="89" y="1"/>
                    <a:pt x="76" y="14"/>
                    <a:pt x="76" y="30"/>
                  </a:cubicBezTo>
                  <a:cubicBezTo>
                    <a:pt x="76" y="50"/>
                    <a:pt x="1" y="1962"/>
                    <a:pt x="392" y="3966"/>
                  </a:cubicBezTo>
                  <a:cubicBezTo>
                    <a:pt x="624" y="5148"/>
                    <a:pt x="973" y="6127"/>
                    <a:pt x="1421" y="6881"/>
                  </a:cubicBezTo>
                  <a:cubicBezTo>
                    <a:pt x="1989" y="7828"/>
                    <a:pt x="2723" y="8422"/>
                    <a:pt x="3604" y="8644"/>
                  </a:cubicBezTo>
                  <a:cubicBezTo>
                    <a:pt x="4012" y="8732"/>
                    <a:pt x="4427" y="8778"/>
                    <a:pt x="4845" y="8778"/>
                  </a:cubicBezTo>
                  <a:cubicBezTo>
                    <a:pt x="5292" y="8778"/>
                    <a:pt x="5804" y="8722"/>
                    <a:pt x="6281" y="8546"/>
                  </a:cubicBezTo>
                  <a:cubicBezTo>
                    <a:pt x="6287" y="8546"/>
                    <a:pt x="6291" y="8543"/>
                    <a:pt x="6294" y="8539"/>
                  </a:cubicBezTo>
                  <a:cubicBezTo>
                    <a:pt x="6300" y="8529"/>
                    <a:pt x="7048" y="7658"/>
                    <a:pt x="7782" y="6183"/>
                  </a:cubicBezTo>
                  <a:cubicBezTo>
                    <a:pt x="8461" y="4822"/>
                    <a:pt x="9264" y="2648"/>
                    <a:pt x="9244" y="30"/>
                  </a:cubicBezTo>
                  <a:cubicBezTo>
                    <a:pt x="9244" y="14"/>
                    <a:pt x="9228" y="1"/>
                    <a:pt x="9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Google Shape;3057;p64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64"/>
            <p:cNvSpPr/>
            <p:nvPr/>
          </p:nvSpPr>
          <p:spPr>
            <a:xfrm>
              <a:off x="5251242" y="3000150"/>
              <a:ext cx="965074" cy="305519"/>
            </a:xfrm>
            <a:custGeom>
              <a:avLst/>
              <a:gdLst/>
              <a:ahLst/>
              <a:cxnLst/>
              <a:rect l="l" t="t" r="r" b="b"/>
              <a:pathLst>
                <a:path w="9170" h="2903" extrusionOk="0">
                  <a:moveTo>
                    <a:pt x="4584" y="63"/>
                  </a:moveTo>
                  <a:cubicBezTo>
                    <a:pt x="7077" y="63"/>
                    <a:pt x="9107" y="686"/>
                    <a:pt x="9107" y="1450"/>
                  </a:cubicBezTo>
                  <a:cubicBezTo>
                    <a:pt x="9107" y="2214"/>
                    <a:pt x="7077" y="2837"/>
                    <a:pt x="4584" y="2837"/>
                  </a:cubicBezTo>
                  <a:cubicBezTo>
                    <a:pt x="2090" y="2837"/>
                    <a:pt x="63" y="2214"/>
                    <a:pt x="63" y="1450"/>
                  </a:cubicBezTo>
                  <a:cubicBezTo>
                    <a:pt x="63" y="686"/>
                    <a:pt x="2090" y="63"/>
                    <a:pt x="4584" y="63"/>
                  </a:cubicBezTo>
                  <a:close/>
                  <a:moveTo>
                    <a:pt x="4584" y="1"/>
                  </a:moveTo>
                  <a:cubicBezTo>
                    <a:pt x="3366" y="1"/>
                    <a:pt x="2217" y="151"/>
                    <a:pt x="1355" y="419"/>
                  </a:cubicBezTo>
                  <a:cubicBezTo>
                    <a:pt x="481" y="689"/>
                    <a:pt x="1" y="1058"/>
                    <a:pt x="1" y="1450"/>
                  </a:cubicBezTo>
                  <a:cubicBezTo>
                    <a:pt x="1" y="1845"/>
                    <a:pt x="481" y="2210"/>
                    <a:pt x="1355" y="2485"/>
                  </a:cubicBezTo>
                  <a:cubicBezTo>
                    <a:pt x="2217" y="2752"/>
                    <a:pt x="3366" y="2902"/>
                    <a:pt x="4584" y="2902"/>
                  </a:cubicBezTo>
                  <a:cubicBezTo>
                    <a:pt x="5804" y="2902"/>
                    <a:pt x="6950" y="2752"/>
                    <a:pt x="7812" y="2485"/>
                  </a:cubicBezTo>
                  <a:cubicBezTo>
                    <a:pt x="8686" y="2210"/>
                    <a:pt x="9169" y="1845"/>
                    <a:pt x="9169" y="1450"/>
                  </a:cubicBezTo>
                  <a:cubicBezTo>
                    <a:pt x="9169" y="1058"/>
                    <a:pt x="8686" y="689"/>
                    <a:pt x="7812" y="419"/>
                  </a:cubicBezTo>
                  <a:cubicBezTo>
                    <a:pt x="6950" y="151"/>
                    <a:pt x="5804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64"/>
            <p:cNvSpPr/>
            <p:nvPr/>
          </p:nvSpPr>
          <p:spPr>
            <a:xfrm>
              <a:off x="5254399" y="3003623"/>
              <a:ext cx="958443" cy="298573"/>
            </a:xfrm>
            <a:custGeom>
              <a:avLst/>
              <a:gdLst/>
              <a:ahLst/>
              <a:cxnLst/>
              <a:rect l="l" t="t" r="r" b="b"/>
              <a:pathLst>
                <a:path w="9107" h="2837" extrusionOk="0">
                  <a:moveTo>
                    <a:pt x="4554" y="0"/>
                  </a:moveTo>
                  <a:cubicBezTo>
                    <a:pt x="2040" y="0"/>
                    <a:pt x="0" y="634"/>
                    <a:pt x="0" y="1417"/>
                  </a:cubicBezTo>
                  <a:cubicBezTo>
                    <a:pt x="0" y="2204"/>
                    <a:pt x="2040" y="2837"/>
                    <a:pt x="4554" y="2837"/>
                  </a:cubicBezTo>
                  <a:cubicBezTo>
                    <a:pt x="7067" y="2837"/>
                    <a:pt x="9107" y="2204"/>
                    <a:pt x="9107" y="1417"/>
                  </a:cubicBezTo>
                  <a:cubicBezTo>
                    <a:pt x="9107" y="634"/>
                    <a:pt x="7067" y="0"/>
                    <a:pt x="4554" y="0"/>
                  </a:cubicBezTo>
                  <a:close/>
                </a:path>
              </a:pathLst>
            </a:custGeom>
            <a:solidFill>
              <a:schemeClr val="dk1">
                <a:alpha val="8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64"/>
            <p:cNvSpPr/>
            <p:nvPr/>
          </p:nvSpPr>
          <p:spPr>
            <a:xfrm>
              <a:off x="5302495" y="3133071"/>
              <a:ext cx="862252" cy="169125"/>
            </a:xfrm>
            <a:custGeom>
              <a:avLst/>
              <a:gdLst/>
              <a:ahLst/>
              <a:cxnLst/>
              <a:rect l="l" t="t" r="r" b="b"/>
              <a:pathLst>
                <a:path w="8193" h="1607" extrusionOk="0">
                  <a:moveTo>
                    <a:pt x="4097" y="1"/>
                  </a:moveTo>
                  <a:cubicBezTo>
                    <a:pt x="2292" y="1"/>
                    <a:pt x="738" y="331"/>
                    <a:pt x="0" y="804"/>
                  </a:cubicBezTo>
                  <a:cubicBezTo>
                    <a:pt x="738" y="1280"/>
                    <a:pt x="2292" y="1607"/>
                    <a:pt x="4097" y="1607"/>
                  </a:cubicBezTo>
                  <a:cubicBezTo>
                    <a:pt x="5902" y="1607"/>
                    <a:pt x="7458" y="1280"/>
                    <a:pt x="8193" y="804"/>
                  </a:cubicBezTo>
                  <a:cubicBezTo>
                    <a:pt x="7458" y="331"/>
                    <a:pt x="5902" y="1"/>
                    <a:pt x="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64"/>
            <p:cNvSpPr/>
            <p:nvPr/>
          </p:nvSpPr>
          <p:spPr>
            <a:xfrm>
              <a:off x="5299338" y="3130019"/>
              <a:ext cx="868882" cy="175650"/>
            </a:xfrm>
            <a:custGeom>
              <a:avLst/>
              <a:gdLst/>
              <a:ahLst/>
              <a:cxnLst/>
              <a:rect l="l" t="t" r="r" b="b"/>
              <a:pathLst>
                <a:path w="8256" h="1669" extrusionOk="0">
                  <a:moveTo>
                    <a:pt x="4127" y="63"/>
                  </a:moveTo>
                  <a:cubicBezTo>
                    <a:pt x="5824" y="63"/>
                    <a:pt x="7397" y="363"/>
                    <a:pt x="8167" y="833"/>
                  </a:cubicBezTo>
                  <a:cubicBezTo>
                    <a:pt x="7397" y="1303"/>
                    <a:pt x="5824" y="1606"/>
                    <a:pt x="4127" y="1606"/>
                  </a:cubicBezTo>
                  <a:cubicBezTo>
                    <a:pt x="2432" y="1606"/>
                    <a:pt x="856" y="1303"/>
                    <a:pt x="89" y="833"/>
                  </a:cubicBezTo>
                  <a:cubicBezTo>
                    <a:pt x="856" y="363"/>
                    <a:pt x="2432" y="63"/>
                    <a:pt x="4127" y="63"/>
                  </a:cubicBezTo>
                  <a:close/>
                  <a:moveTo>
                    <a:pt x="4127" y="1"/>
                  </a:moveTo>
                  <a:cubicBezTo>
                    <a:pt x="2364" y="1"/>
                    <a:pt x="787" y="311"/>
                    <a:pt x="14" y="807"/>
                  </a:cubicBezTo>
                  <a:cubicBezTo>
                    <a:pt x="4" y="813"/>
                    <a:pt x="1" y="823"/>
                    <a:pt x="1" y="833"/>
                  </a:cubicBezTo>
                  <a:cubicBezTo>
                    <a:pt x="1" y="843"/>
                    <a:pt x="4" y="852"/>
                    <a:pt x="14" y="859"/>
                  </a:cubicBezTo>
                  <a:cubicBezTo>
                    <a:pt x="787" y="1358"/>
                    <a:pt x="2364" y="1668"/>
                    <a:pt x="4127" y="1668"/>
                  </a:cubicBezTo>
                  <a:cubicBezTo>
                    <a:pt x="5892" y="1668"/>
                    <a:pt x="7469" y="1358"/>
                    <a:pt x="8239" y="859"/>
                  </a:cubicBezTo>
                  <a:cubicBezTo>
                    <a:pt x="8249" y="852"/>
                    <a:pt x="8256" y="843"/>
                    <a:pt x="8256" y="833"/>
                  </a:cubicBezTo>
                  <a:cubicBezTo>
                    <a:pt x="8256" y="823"/>
                    <a:pt x="8249" y="813"/>
                    <a:pt x="8239" y="807"/>
                  </a:cubicBezTo>
                  <a:cubicBezTo>
                    <a:pt x="7469" y="311"/>
                    <a:pt x="5892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64"/>
            <p:cNvSpPr/>
            <p:nvPr/>
          </p:nvSpPr>
          <p:spPr>
            <a:xfrm>
              <a:off x="5425102" y="2554975"/>
              <a:ext cx="550103" cy="507479"/>
            </a:xfrm>
            <a:custGeom>
              <a:avLst/>
              <a:gdLst/>
              <a:ahLst/>
              <a:cxnLst/>
              <a:rect l="l" t="t" r="r" b="b"/>
              <a:pathLst>
                <a:path w="5227" h="4822" extrusionOk="0">
                  <a:moveTo>
                    <a:pt x="3418" y="1"/>
                  </a:moveTo>
                  <a:cubicBezTo>
                    <a:pt x="3069" y="1"/>
                    <a:pt x="2785" y="167"/>
                    <a:pt x="2785" y="373"/>
                  </a:cubicBezTo>
                  <a:cubicBezTo>
                    <a:pt x="2785" y="578"/>
                    <a:pt x="3069" y="741"/>
                    <a:pt x="3418" y="741"/>
                  </a:cubicBezTo>
                  <a:cubicBezTo>
                    <a:pt x="3770" y="741"/>
                    <a:pt x="4054" y="575"/>
                    <a:pt x="4054" y="373"/>
                  </a:cubicBezTo>
                  <a:cubicBezTo>
                    <a:pt x="4054" y="167"/>
                    <a:pt x="3770" y="4"/>
                    <a:pt x="3418" y="4"/>
                  </a:cubicBezTo>
                  <a:lnTo>
                    <a:pt x="3418" y="1"/>
                  </a:lnTo>
                  <a:close/>
                  <a:moveTo>
                    <a:pt x="4094" y="1084"/>
                  </a:moveTo>
                  <a:cubicBezTo>
                    <a:pt x="3467" y="1084"/>
                    <a:pt x="2961" y="1381"/>
                    <a:pt x="2961" y="1744"/>
                  </a:cubicBezTo>
                  <a:cubicBezTo>
                    <a:pt x="2961" y="2109"/>
                    <a:pt x="3467" y="2406"/>
                    <a:pt x="4094" y="2406"/>
                  </a:cubicBezTo>
                  <a:cubicBezTo>
                    <a:pt x="4720" y="2406"/>
                    <a:pt x="5226" y="2109"/>
                    <a:pt x="5226" y="1744"/>
                  </a:cubicBezTo>
                  <a:cubicBezTo>
                    <a:pt x="5226" y="1381"/>
                    <a:pt x="4720" y="1084"/>
                    <a:pt x="4094" y="1084"/>
                  </a:cubicBezTo>
                  <a:close/>
                  <a:moveTo>
                    <a:pt x="1632" y="2256"/>
                  </a:moveTo>
                  <a:cubicBezTo>
                    <a:pt x="732" y="2256"/>
                    <a:pt x="0" y="2550"/>
                    <a:pt x="0" y="2915"/>
                  </a:cubicBezTo>
                  <a:cubicBezTo>
                    <a:pt x="0" y="3124"/>
                    <a:pt x="242" y="3310"/>
                    <a:pt x="617" y="3431"/>
                  </a:cubicBezTo>
                  <a:cubicBezTo>
                    <a:pt x="412" y="3571"/>
                    <a:pt x="288" y="3731"/>
                    <a:pt x="288" y="3908"/>
                  </a:cubicBezTo>
                  <a:cubicBezTo>
                    <a:pt x="288" y="4414"/>
                    <a:pt x="1299" y="4822"/>
                    <a:pt x="2550" y="4822"/>
                  </a:cubicBezTo>
                  <a:cubicBezTo>
                    <a:pt x="3796" y="4822"/>
                    <a:pt x="4808" y="4410"/>
                    <a:pt x="4808" y="3908"/>
                  </a:cubicBezTo>
                  <a:cubicBezTo>
                    <a:pt x="4808" y="3496"/>
                    <a:pt x="4146" y="3154"/>
                    <a:pt x="3235" y="3036"/>
                  </a:cubicBezTo>
                  <a:cubicBezTo>
                    <a:pt x="3255" y="2997"/>
                    <a:pt x="3264" y="2958"/>
                    <a:pt x="3264" y="2915"/>
                  </a:cubicBezTo>
                  <a:cubicBezTo>
                    <a:pt x="3264" y="2550"/>
                    <a:pt x="2533" y="2256"/>
                    <a:pt x="1632" y="2256"/>
                  </a:cubicBezTo>
                  <a:close/>
                </a:path>
              </a:pathLst>
            </a:custGeom>
            <a:gradFill>
              <a:gsLst>
                <a:gs pos="0">
                  <a:srgbClr val="F59A93">
                    <a:alpha val="15294"/>
                  </a:srgbClr>
                </a:gs>
                <a:gs pos="100000">
                  <a:srgbClr val="737373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63" name="Google Shape;3063;p64"/>
          <p:cNvSpPr/>
          <p:nvPr/>
        </p:nvSpPr>
        <p:spPr>
          <a:xfrm rot="-4511497" flipH="1">
            <a:off x="538982" y="434475"/>
            <a:ext cx="26997" cy="2699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4" name="Google Shape;3064;p64"/>
          <p:cNvSpPr/>
          <p:nvPr/>
        </p:nvSpPr>
        <p:spPr>
          <a:xfrm flipH="1">
            <a:off x="960888" y="204025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5" name="Google Shape;3065;p64"/>
          <p:cNvSpPr/>
          <p:nvPr/>
        </p:nvSpPr>
        <p:spPr>
          <a:xfrm flipH="1">
            <a:off x="809188" y="5693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6" name="Google Shape;3066;p64"/>
          <p:cNvSpPr/>
          <p:nvPr/>
        </p:nvSpPr>
        <p:spPr>
          <a:xfrm rot="-4514075" flipH="1">
            <a:off x="294014" y="282557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7" name="Google Shape;3067;p64"/>
          <p:cNvSpPr/>
          <p:nvPr/>
        </p:nvSpPr>
        <p:spPr>
          <a:xfrm flipH="1">
            <a:off x="370688" y="1511263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8" name="Google Shape;3068;p64"/>
          <p:cNvSpPr/>
          <p:nvPr/>
        </p:nvSpPr>
        <p:spPr>
          <a:xfrm rot="-4514075" flipH="1">
            <a:off x="491689" y="1092232"/>
            <a:ext cx="40022" cy="3981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9" name="Google Shape;3069;p64"/>
          <p:cNvSpPr/>
          <p:nvPr/>
        </p:nvSpPr>
        <p:spPr>
          <a:xfrm flipH="1">
            <a:off x="294063" y="1858775"/>
            <a:ext cx="39900" cy="3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0" name="Google Shape;3070;p64"/>
          <p:cNvSpPr/>
          <p:nvPr/>
        </p:nvSpPr>
        <p:spPr>
          <a:xfrm flipH="1">
            <a:off x="593863" y="813388"/>
            <a:ext cx="27000" cy="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1" name="Google Shape;3071;p64"/>
          <p:cNvSpPr/>
          <p:nvPr/>
        </p:nvSpPr>
        <p:spPr>
          <a:xfrm rot="-4511497" flipH="1">
            <a:off x="176332" y="987725"/>
            <a:ext cx="26997" cy="2699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72" name="Google Shape;3072;p64"/>
          <p:cNvGrpSpPr/>
          <p:nvPr/>
        </p:nvGrpSpPr>
        <p:grpSpPr>
          <a:xfrm>
            <a:off x="8090775" y="2649850"/>
            <a:ext cx="758675" cy="1431862"/>
            <a:chOff x="401225" y="3201250"/>
            <a:chExt cx="758675" cy="1431862"/>
          </a:xfrm>
        </p:grpSpPr>
        <p:sp>
          <p:nvSpPr>
            <p:cNvPr id="3073" name="Google Shape;3073;p64"/>
            <p:cNvSpPr/>
            <p:nvPr/>
          </p:nvSpPr>
          <p:spPr>
            <a:xfrm flipH="1">
              <a:off x="401225" y="4207625"/>
              <a:ext cx="39900" cy="3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64"/>
            <p:cNvSpPr/>
            <p:nvPr/>
          </p:nvSpPr>
          <p:spPr>
            <a:xfrm flipH="1">
              <a:off x="688100" y="39037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3075;p64"/>
            <p:cNvSpPr/>
            <p:nvPr/>
          </p:nvSpPr>
          <p:spPr>
            <a:xfrm rot="-4514075" flipH="1">
              <a:off x="594327" y="458860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6" name="Google Shape;3076;p64"/>
            <p:cNvSpPr/>
            <p:nvPr/>
          </p:nvSpPr>
          <p:spPr>
            <a:xfrm flipH="1">
              <a:off x="701600" y="3611388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64"/>
            <p:cNvSpPr/>
            <p:nvPr/>
          </p:nvSpPr>
          <p:spPr>
            <a:xfrm flipH="1">
              <a:off x="1132900" y="398260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64"/>
            <p:cNvSpPr/>
            <p:nvPr/>
          </p:nvSpPr>
          <p:spPr>
            <a:xfrm flipH="1">
              <a:off x="902463" y="3409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64"/>
            <p:cNvSpPr/>
            <p:nvPr/>
          </p:nvSpPr>
          <p:spPr>
            <a:xfrm rot="-4514075" flipH="1">
              <a:off x="493152" y="3335057"/>
              <a:ext cx="40022" cy="39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64"/>
            <p:cNvSpPr/>
            <p:nvPr/>
          </p:nvSpPr>
          <p:spPr>
            <a:xfrm flipH="1">
              <a:off x="1042975" y="3840825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64"/>
            <p:cNvSpPr/>
            <p:nvPr/>
          </p:nvSpPr>
          <p:spPr>
            <a:xfrm flipH="1">
              <a:off x="638613" y="3201250"/>
              <a:ext cx="27000" cy="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7" name="Google Shape;2906;p64">
            <a:extLst>
              <a:ext uri="{FF2B5EF4-FFF2-40B4-BE49-F238E27FC236}">
                <a16:creationId xmlns:a16="http://schemas.microsoft.com/office/drawing/2014/main" id="{53E682D6-FDAF-4566-BBC3-F970990F988D}"/>
              </a:ext>
            </a:extLst>
          </p:cNvPr>
          <p:cNvSpPr txBox="1">
            <a:spLocks/>
          </p:cNvSpPr>
          <p:nvPr/>
        </p:nvSpPr>
        <p:spPr>
          <a:xfrm>
            <a:off x="678968" y="3271141"/>
            <a:ext cx="76642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lezar"/>
              <a:buNone/>
              <a:defRPr sz="4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提升流程品質或系統品質的措施</a:t>
            </a:r>
          </a:p>
        </p:txBody>
      </p:sp>
      <p:graphicFrame>
        <p:nvGraphicFramePr>
          <p:cNvPr id="178" name="Google Shape;2907;p64">
            <a:extLst>
              <a:ext uri="{FF2B5EF4-FFF2-40B4-BE49-F238E27FC236}">
                <a16:creationId xmlns:a16="http://schemas.microsoft.com/office/drawing/2014/main" id="{0938A5F2-3683-45EB-8CD4-E1664D452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851241"/>
              </p:ext>
            </p:extLst>
          </p:nvPr>
        </p:nvGraphicFramePr>
        <p:xfrm>
          <a:off x="749608" y="4039580"/>
          <a:ext cx="7181225" cy="350500"/>
        </p:xfrm>
        <a:graphic>
          <a:graphicData uri="http://schemas.openxmlformats.org/drawingml/2006/table">
            <a:tbl>
              <a:tblPr>
                <a:noFill/>
                <a:tableStyleId>{2A56C94A-139D-43E8-B6E2-946167DC86A9}</a:tableStyleId>
              </a:tblPr>
              <a:tblGrid>
                <a:gridCol w="382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JWT</a:t>
                      </a:r>
                      <a:r>
                        <a:rPr lang="zh-TW" altLang="en-US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altLang="zh-TW" sz="105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Bearer Token</a:t>
                      </a:r>
                      <a:endParaRPr sz="105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Barlow"/>
                          <a:sym typeface="Barlow"/>
                        </a:rPr>
                        <a:t>Spring Security</a:t>
                      </a:r>
                      <a:endParaRPr sz="1050" dirty="0">
                        <a:solidFill>
                          <a:schemeClr val="bg1">
                            <a:lumMod val="85000"/>
                          </a:schemeClr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y Favorite Playlists Lo-fi Style XL by Slidesgo">
  <a:themeElements>
    <a:clrScheme name="Simple Light">
      <a:dk1>
        <a:srgbClr val="0B0A33"/>
      </a:dk1>
      <a:lt1>
        <a:srgbClr val="FFFFFF"/>
      </a:lt1>
      <a:dk2>
        <a:srgbClr val="3C4173"/>
      </a:dk2>
      <a:lt2>
        <a:srgbClr val="464978"/>
      </a:lt2>
      <a:accent1>
        <a:srgbClr val="545791"/>
      </a:accent1>
      <a:accent2>
        <a:srgbClr val="F5A65A"/>
      </a:accent2>
      <a:accent3>
        <a:srgbClr val="D88794"/>
      </a:accent3>
      <a:accent4>
        <a:srgbClr val="F59A93"/>
      </a:accent4>
      <a:accent5>
        <a:srgbClr val="F5A076"/>
      </a:accent5>
      <a:accent6>
        <a:srgbClr val="6669A3"/>
      </a:accent6>
      <a:hlink>
        <a:srgbClr val="0B0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167</Words>
  <Application>Microsoft Office PowerPoint</Application>
  <PresentationFormat>如螢幕大小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標楷體</vt:lpstr>
      <vt:lpstr>Russo One</vt:lpstr>
      <vt:lpstr>Arial</vt:lpstr>
      <vt:lpstr>Lalezar</vt:lpstr>
      <vt:lpstr>Times New Roman</vt:lpstr>
      <vt:lpstr>Barlow</vt:lpstr>
      <vt:lpstr>My Favorite Playlists Lo-fi Style XL by Slidesgo</vt:lpstr>
      <vt:lpstr>馬上上工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馬上上工</dc:title>
  <cp:lastModifiedBy>江仲恩</cp:lastModifiedBy>
  <cp:revision>16</cp:revision>
  <dcterms:modified xsi:type="dcterms:W3CDTF">2023-01-12T07:56:52Z</dcterms:modified>
</cp:coreProperties>
</file>