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5EF50-99AA-4B2C-83D9-F0C1358C0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9EF564-89FB-429D-893B-5E4E520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FF252-3B18-4AF5-B002-D4840A2F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21439D-B633-4AFF-9F54-EF0CE14B6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68CB8-3B91-448E-A017-433F1CC05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79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7F49C-A9F5-45FC-A5F3-A118642A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EFC3E3-32BB-4D26-BD4F-E71E9B907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6D84F-9E2D-44BF-9014-7EF2748B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2012F-BA29-44DC-A926-1990516B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DC623-55BD-4226-855E-301AF5DA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2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7891BD-104A-425D-922E-7DE4550A0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6B82C7-1F8E-4A46-8A0A-34925843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5C6E2F-C5AA-4B4A-A067-769D4A4E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10624-06AA-4FA3-BA27-84BE451D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43583-55D4-4058-A2CC-F1A3C68C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56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ED802-2E53-41D5-9CAB-5BB690CE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BE520-521B-430E-B7A6-8B995804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98D8E-8E7E-47F6-B303-C1CD9645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439F7-3AB8-4C5F-9C54-30BD2B69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294BDA-C18F-4111-9ECC-AF2B6E5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8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236DF-BA73-42FC-A053-EBC7AC02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43C62-CE76-4955-9140-DE23B6D20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34FD1-A037-4091-8A80-75811EB6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A3995-7A98-4E87-8366-DD60A4FB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91BAC6-4FE1-41C2-A25F-C8E946F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24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2D27A6-C6EB-4055-9EFC-60D78C17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A6817-6AB2-4F7A-86A5-815A3F54A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8B2258-4C3D-47DE-AC3A-D8BF1AB95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DCF6DD-F697-458F-B00F-33B33C71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272944-D4AC-48FD-BF8F-7486A273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7A0063-1439-41D4-AAFB-A07ECBE4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88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A2A64-D35E-41F5-8B13-C7C69C3A8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249F59-4043-41EA-9082-532FB8799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82AAC9-5C50-4E48-8383-4788D5E93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18DAEFB-C01C-4727-B17C-E1B7C621C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66D4F3-A5D7-4BDE-A162-1FCC49693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7E1713-C658-4CB0-95AE-14837C2A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B77FD7-F932-491D-9148-D6461096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27FB4-4DFA-426B-A1C7-DBE59457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4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D8284-1783-48E3-B42E-369D0B3B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1F922B-237E-433C-9B71-3289DD5C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5FA564-D80F-4AFF-9541-670492A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D71E2E-83B4-41BD-8CBD-AA6F0441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25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215657-3E1C-4414-A991-195F5134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505BE3-5EA5-4A21-9CED-D854DF29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EC61F2-4E1D-4C8F-8AAB-871A3D40D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AD6B8-65E1-45AF-828C-FFC187BA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1EB63-2A41-4A2C-A9B1-3B771C191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F737D1-2888-4EB3-8A3C-E112883C3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668C02-6F3E-4CFE-AEC5-4D4E239D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A69DDF-9AA2-4F6E-A5CC-FEF74CC1C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E0C178-5993-47DC-BC47-98C676BF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3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94C4-8AE1-4D67-B31E-7E0D98E11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55C701-12C5-4260-A5B1-EA3278D88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C828F1-1386-4BF5-A98F-8CB75A637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46AF4-150A-483E-982C-6550FC966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DA8E1-9523-4EAD-BEB4-A3E97340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BFB110-A71C-40F5-AFB5-031F75F5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9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E02530-B41E-4342-9D76-9D8760C74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F62D60-013E-452F-90CF-59D60685B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0A34A-510B-4402-8B03-1C80541FC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183A9-08D4-4349-894F-5D0097EB21B4}" type="datetimeFigureOut">
              <a:rPr lang="zh-CN" altLang="en-US" smtClean="0"/>
              <a:t>2025/7/26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FEA5C2-D30A-466A-A700-E0721FD1E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7AFF7-2D04-48A3-8CFA-85D89C377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7E87-60C9-4E65-A8FB-6176E92988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1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093571-A33B-4C8A-8DCE-F85D81A6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808" y="983141"/>
            <a:ext cx="9026384" cy="489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6">
            <a:extLst>
              <a:ext uri="{FF2B5EF4-FFF2-40B4-BE49-F238E27FC236}">
                <a16:creationId xmlns:a16="http://schemas.microsoft.com/office/drawing/2014/main" id="{9E2CA797-C2CF-4000-8DEA-871F34AB23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0771" y="1068159"/>
            <a:ext cx="4815389" cy="48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10261</dc:creator>
  <cp:lastModifiedBy>10261</cp:lastModifiedBy>
  <cp:revision>2</cp:revision>
  <dcterms:created xsi:type="dcterms:W3CDTF">2025-07-26T10:24:01Z</dcterms:created>
  <dcterms:modified xsi:type="dcterms:W3CDTF">2025-07-26T15:15:02Z</dcterms:modified>
</cp:coreProperties>
</file>