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5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EC720-6804-430E-81B8-0E40D75AD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CB87B8-F4EB-41FE-9D19-28AA6BA56A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44CE6E-3249-4D7C-A435-0CC9945AB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B1EA-7D86-4FCD-9035-D893C354E906}" type="datetimeFigureOut">
              <a:rPr lang="zh-CN" altLang="en-US" smtClean="0"/>
              <a:t>2025/7/29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86BD38-78D3-4E26-909E-CD0346D39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AA2D49-00B6-493C-B5C4-1ACF48006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FF019-F219-42C3-A0B7-945F42DDE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209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826E56-326F-4111-B049-E78C05D28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D5F8C8-B396-4E4D-A4D2-37F629F25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5BDC5A-2EC0-4E56-AF4B-F335A1AA3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B1EA-7D86-4FCD-9035-D893C354E906}" type="datetimeFigureOut">
              <a:rPr lang="zh-CN" altLang="en-US" smtClean="0"/>
              <a:t>2025/7/29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544DC7-8459-4BF2-9F71-A17C433A7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ED6AC1-E69B-46EE-A854-FD9A499B1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FF019-F219-42C3-A0B7-945F42DDE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866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AE6522C-CAB2-4936-8623-29C2B87598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7E4DDC-C689-41A6-B1C3-AD058D53FA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1CC039-41C4-428D-8389-12505EDF5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B1EA-7D86-4FCD-9035-D893C354E906}" type="datetimeFigureOut">
              <a:rPr lang="zh-CN" altLang="en-US" smtClean="0"/>
              <a:t>2025/7/29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C694C7-3A8B-401A-ADA8-8B3E5BA58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B8D6DD-A6D4-447B-9437-D354BAF54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FF019-F219-42C3-A0B7-945F42DDE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445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795CEE-2D36-4778-8901-661073B27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26C21B-0C15-4649-AB68-AF9D31E14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10E2BA-122E-4A72-9D5E-A9444508F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B1EA-7D86-4FCD-9035-D893C354E906}" type="datetimeFigureOut">
              <a:rPr lang="zh-CN" altLang="en-US" smtClean="0"/>
              <a:t>2025/7/29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16D710-E304-4269-85B1-80F3FDD0C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9B0720-807C-4543-9512-C6957FDE1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FF019-F219-42C3-A0B7-945F42DDE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548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949B0B-9F98-4FD6-A081-5A0A1CAEC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9DD891-6D69-4D83-9B44-09D322164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8CE87F-4E01-4B1D-A804-D36466EF0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B1EA-7D86-4FCD-9035-D893C354E906}" type="datetimeFigureOut">
              <a:rPr lang="zh-CN" altLang="en-US" smtClean="0"/>
              <a:t>2025/7/29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5045D2-0B4D-4A3A-AD48-09C967A65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347EAF-1C75-45A2-A362-9B4516624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FF019-F219-42C3-A0B7-945F42DDE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94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185002-AF01-4C5C-A7A8-D60645C42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6D75BE-18C9-4362-B64D-65EFD182AF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34B3E2-E3BE-4B2A-9922-E21F40A3F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7F2083-B0E9-46F7-807A-D15110928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B1EA-7D86-4FCD-9035-D893C354E906}" type="datetimeFigureOut">
              <a:rPr lang="zh-CN" altLang="en-US" smtClean="0"/>
              <a:t>2025/7/29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B247DE-9988-4E6C-88E3-1A6BACEC4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47BD5E-1A1A-42D1-B054-329080B7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FF019-F219-42C3-A0B7-945F42DDE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786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13F0C5-C40D-4505-877E-93AFE01B9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CBAA35-5C9D-49E3-B081-0BBD0795B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5F769B-79B6-42FF-B8CE-A3A650CAD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41C9AF-198C-4053-8E69-18F050D2D2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88D7883-8431-47B6-A8C8-6077E9D0C5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A28948-B80C-4730-A0A3-AF9576AEE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B1EA-7D86-4FCD-9035-D893C354E906}" type="datetimeFigureOut">
              <a:rPr lang="zh-CN" altLang="en-US" smtClean="0"/>
              <a:t>2025/7/29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3AB4616-03CA-4165-B668-242CADFB7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8976A2-6C3E-4B65-B178-451CA3B8B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FF019-F219-42C3-A0B7-945F42DDE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134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AA2AA7-7C54-4F01-9D38-3A21BF3B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0E25DCF-379A-487E-A4A3-6444E63AF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B1EA-7D86-4FCD-9035-D893C354E906}" type="datetimeFigureOut">
              <a:rPr lang="zh-CN" altLang="en-US" smtClean="0"/>
              <a:t>2025/7/29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EDA2BA0-447B-422C-AE9A-D6F30E98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3AE63CB-48F2-4FEB-8B2C-7AF923D44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FF019-F219-42C3-A0B7-945F42DDE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04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24D5572-F64B-49B4-A38D-1A43ABA01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B1EA-7D86-4FCD-9035-D893C354E906}" type="datetimeFigureOut">
              <a:rPr lang="zh-CN" altLang="en-US" smtClean="0"/>
              <a:t>2025/7/29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F3BAFB8-02AA-4A2F-8FF7-77293FCB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B18716-2D7F-476D-9181-84539D673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FF019-F219-42C3-A0B7-945F42DDE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203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0B7C6-7F54-4403-A7B9-23CD4635B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33CD0C-D7A0-4BC9-9487-B9921AB77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CAB56D-19C2-46D8-AF56-894E98628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283A60-0EC6-4591-A61F-16EBE411B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B1EA-7D86-4FCD-9035-D893C354E906}" type="datetimeFigureOut">
              <a:rPr lang="zh-CN" altLang="en-US" smtClean="0"/>
              <a:t>2025/7/29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C5E6B9-300C-41D9-B47E-CD9AFA7D8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F163B4-A4D3-4F91-A29C-361E9E438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FF019-F219-42C3-A0B7-945F42DDE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110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54F19-9E33-46C2-B36F-83548D216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F7C4B8B-F876-42CD-BDDA-85F8DA1286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E137AD-1A67-47A5-98D2-63B16E9FC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982C72-B569-4C41-B9AF-8153AAC41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B1EA-7D86-4FCD-9035-D893C354E906}" type="datetimeFigureOut">
              <a:rPr lang="zh-CN" altLang="en-US" smtClean="0"/>
              <a:t>2025/7/29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4DF2C9-62ED-462C-857A-6BF263DE8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5C43F8-297A-4699-949F-C02F9D305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FF019-F219-42C3-A0B7-945F42DDE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72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6D09E09-10AC-45C7-8CD0-B7AA228FC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34FD4F-9CD5-4ACB-AB35-2B92A259E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02ED03-C0C0-41A3-86DC-4AD30EF4ED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B1EA-7D86-4FCD-9035-D893C354E906}" type="datetimeFigureOut">
              <a:rPr lang="zh-CN" altLang="en-US" smtClean="0"/>
              <a:t>2025/7/29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7C7355-1CC8-42F4-BACF-D12FDF5969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A16A4-082E-4DB7-8D5F-5E807A87AB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FF019-F219-42C3-A0B7-945F42DDE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301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85A5C88-5A0D-44BD-84F6-F57DEF27F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875" y="601886"/>
            <a:ext cx="6983500" cy="54367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283440" y="274320"/>
            <a:ext cx="5486400" cy="5829300"/>
          </a:xfrm>
          <a:prstGeom prst="rect">
            <a:avLst/>
          </a:prstGeom>
          <a:solidFill>
            <a:srgbClr val="F8F8F8"/>
          </a:solidFill>
          <a:ln w="12700">
            <a:solidFill>
              <a:srgbClr val="C8C8C8"/>
            </a:solidFill>
          </a:ln>
        </p:spPr>
        <p:txBody>
          <a:bodyPr wrap="square" tIns="91440" bIns="91440">
            <a:spAutoFit/>
          </a:bodyPr>
          <a:lstStyle/>
          <a:p>
            <a:pPr algn="ctr">
              <a:defRPr sz="1400" b="1">
                <a:solidFill>
                  <a:srgbClr val="000000"/>
                </a:solidFill>
              </a:defRPr>
            </a:pPr>
            <a:r>
              <a:t>第 1 页 OCR识别结果 (英中对照)</a:t>
            </a:r>
          </a:p>
          <a:p>
            <a:pPr algn="ctr">
              <a:defRPr sz="1000">
                <a:solidFill>
                  <a:srgbClr val="000000"/>
                </a:solidFill>
              </a:defRPr>
            </a:pPr>
            <a:r>
              <a:t>========================================</a:t>
            </a:r>
          </a:p>
          <a:p>
            <a:br/>
            <a:pPr>
              <a:defRPr sz="1200" b="1">
                <a:solidFill>
                  <a:srgbClr val="000000"/>
                </a:solidFill>
              </a:defRPr>
            </a:pPr>
            <a:r>
              <a:t> 图片 1: image_0001.png</a:t>
            </a:r>
          </a:p>
          <a:p>
            <a:pPr>
              <a:defRPr sz="1000" b="1">
                <a:solidFill>
                  <a:srgbClr val="0066CC"/>
                </a:solidFill>
              </a:defRPr>
            </a:pPr>
            <a:r>
              <a:t> 原文:</a:t>
            </a:r>
          </a:p>
          <a:p>
            <a:pPr>
              <a:defRPr sz="1000">
                <a:solidFill>
                  <a:srgbClr val="000000"/>
                </a:solidFill>
              </a:defRPr>
            </a:pPr>
            <a:r>
              <a:t>FCIAI项目需求计划完成时间线</a:t>
            </a:r>
            <a:br/>
            <a:r>
              <a:t>陈昊 | 今天修改</a:t>
            </a:r>
            <a:br/>
            <a:r>
              <a:t>中英文前后顺序（7.28之前）</a:t>
            </a:r>
            <a:br/>
            <a:r>
              <a:t>图片识别文本（7.28之前）</a:t>
            </a:r>
            <a:br/>
            <a:r>
              <a:t>实现多模型翻译（7.28之前）</a:t>
            </a:r>
            <a:br/>
            <a:r>
              <a:t>资料爬取——备案制（8.5之前）</a:t>
            </a:r>
            <a:br/>
            <a:r>
              <a:t>资料爬取——注册制（8.12之前）</a:t>
            </a:r>
            <a:br/>
            <a:r>
              <a:t>成分搜索统计数量（8.12之前）</a:t>
            </a:r>
            <a:br/>
            <a:r>
              <a:t>公/私用词汇表（8.19之前）</a:t>
            </a:r>
            <a:br/>
            <a:r>
              <a:t>项目符号的处理</a:t>
            </a:r>
            <a:br/>
            <a:r>
              <a:t>译文行间距紧凑</a:t>
            </a:r>
          </a:p>
          <a:p>
            <a:pPr>
              <a:defRPr sz="1000" b="1">
                <a:solidFill>
                  <a:srgbClr val="CC6600"/>
                </a:solidFill>
              </a:defRPr>
            </a:pPr>
            <a:r>
              <a:t> 译文:</a:t>
            </a:r>
          </a:p>
          <a:p>
            <a:pPr>
              <a:defRPr sz="1000">
                <a:solidFill>
                  <a:srgbClr val="000000"/>
                </a:solidFill>
              </a:defRPr>
            </a:pPr>
            <a:r>
              <a:t>FCIAI项目需求计划完成时间线</a:t>
            </a:r>
            <a:br/>
            <a:r>
              <a:t>陈昊 | 今日修改</a:t>
            </a:r>
            <a:br/>
            <a:r>
              <a:t>中英文前后顺序（7月28日前）</a:t>
            </a:r>
            <a:br/>
            <a:r>
              <a:t>图片识别文本（7月28日前）</a:t>
            </a:r>
            <a:br/>
            <a:r>
              <a:t>实现多模型翻译（7月28日前）</a:t>
            </a:r>
            <a:br/>
            <a:r>
              <a:t>资料爬取——备案制（8月5日前）</a:t>
            </a:r>
            <a:br/>
            <a:r>
              <a:t>资料爬取——注册制（8月12日前）</a:t>
            </a:r>
            <a:br/>
            <a:r>
              <a:t>成分搜索统计数量（8月12日前）</a:t>
            </a:r>
            <a:br/>
            <a:r>
              <a:t>公/私用词汇表（8月19日前）</a:t>
            </a:r>
            <a:br/>
            <a:r>
              <a:t>项目符号的处理</a:t>
            </a:r>
            <a:br/>
            <a:r>
              <a:t>译文行间距紧凑</a:t>
            </a:r>
          </a:p>
        </p:txBody>
      </p:sp>
    </p:spTree>
    <p:extLst>
      <p:ext uri="{BB962C8B-B14F-4D97-AF65-F5344CB8AC3E}">
        <p14:creationId xmlns:p14="http://schemas.microsoft.com/office/powerpoint/2010/main" val="3832365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488460324@qq.com</dc:creator>
  <cp:lastModifiedBy>488460324@qq.com</cp:lastModifiedBy>
  <cp:revision>1</cp:revision>
  <dcterms:created xsi:type="dcterms:W3CDTF">2025-07-29T05:46:37Z</dcterms:created>
  <dcterms:modified xsi:type="dcterms:W3CDTF">2025-07-29T05:47:26Z</dcterms:modified>
</cp:coreProperties>
</file>