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2.svg" ContentType="image/svg"/>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Lst>
  <p:notesMasterIdLst>
    <p:notesMasterId r:id="rId6"/>
  </p:notesMasterIdLst>
  <p:sldIdLst>
    <p:sldId id="256" r:id="rId7"/>
  </p:sldIdLst>
  <p:sldSz cx="12192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 name="PlaceHolder 1"/>
          <p:cNvSpPr>
            <a:spLocks noGrp="1"/>
          </p:cNvSpPr>
          <p:nvPr>
            <p:ph type="sldImg"/>
          </p:nvPr>
        </p:nvSpPr>
        <p:spPr>
          <a:xfrm>
            <a:off x="0" y="812520"/>
            <a:ext cx="360" cy="360"/>
          </a:xfrm>
          <a:prstGeom prst="rect">
            <a:avLst/>
          </a:prstGeom>
          <a:noFill/>
          <a:ln w="0">
            <a:noFill/>
          </a:ln>
        </p:spPr>
        <p:txBody>
          <a:bodyPr lIns="0" rIns="0" tIns="0" bIns="0" anchor="ctr">
            <a:noAutofit/>
          </a:bodyPr>
          <a:p>
            <a:pPr algn="ctr"/>
            <a:r>
              <a:rPr b="0" lang="zh-CN" sz="4400" strike="noStrike" u="none">
                <a:solidFill>
                  <a:srgbClr val="000000"/>
                </a:solidFill>
                <a:effectLst/>
                <a:uFillTx/>
                <a:latin typeface="Arial"/>
              </a:rPr>
              <a:t>单击以移动幻灯片</a:t>
            </a:r>
            <a:endParaRPr b="0" lang="en-US" sz="4400" strike="noStrike" u="none">
              <a:solidFill>
                <a:srgbClr val="000000"/>
              </a:solidFill>
              <a:effectLst/>
              <a:uFillTx/>
              <a:latin typeface="Arial"/>
            </a:endParaRPr>
          </a:p>
        </p:txBody>
      </p:sp>
      <p:sp>
        <p:nvSpPr>
          <p:cNvPr id="2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indent="0">
              <a:buNone/>
            </a:pPr>
            <a:r>
              <a:rPr b="0" lang="zh-CN" sz="2000" strike="noStrike" u="none">
                <a:solidFill>
                  <a:srgbClr val="000000"/>
                </a:solidFill>
                <a:effectLst/>
                <a:uFillTx/>
                <a:latin typeface="Arial"/>
              </a:rPr>
              <a:t>点击编辑备注格式</a:t>
            </a:r>
            <a:endParaRPr b="0" lang="en-US" sz="2000" strike="noStrike" u="none">
              <a:solidFill>
                <a:srgbClr val="000000"/>
              </a:solidFill>
              <a:effectLst/>
              <a:uFillTx/>
              <a:latin typeface="Arial"/>
            </a:endParaRPr>
          </a:p>
        </p:txBody>
      </p:sp>
      <p:sp>
        <p:nvSpPr>
          <p:cNvPr id="30"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trike="noStrike" u="none">
                <a:solidFill>
                  <a:srgbClr val="000000"/>
                </a:solidFill>
                <a:effectLst/>
                <a:uFillTx/>
                <a:latin typeface="Times New Roman"/>
              </a:rPr>
              <a:t>&lt;页眉&gt;</a:t>
            </a:r>
            <a:endParaRPr b="0" lang="en-US" sz="1400" strike="noStrike" u="none">
              <a:solidFill>
                <a:srgbClr val="000000"/>
              </a:solidFill>
              <a:effectLst/>
              <a:uFillTx/>
              <a:latin typeface="Times New Roman"/>
            </a:endParaRPr>
          </a:p>
        </p:txBody>
      </p:sp>
      <p:sp>
        <p:nvSpPr>
          <p:cNvPr id="31" name="PlaceHolder 4"/>
          <p:cNvSpPr>
            <a:spLocks noGrp="1"/>
          </p:cNvSpPr>
          <p:nvPr>
            <p:ph type="dt" idx="13"/>
          </p:nvPr>
        </p:nvSpPr>
        <p:spPr>
          <a:xfrm>
            <a:off x="4278960" y="0"/>
            <a:ext cx="3280680" cy="534240"/>
          </a:xfrm>
          <a:prstGeom prst="rect">
            <a:avLst/>
          </a:prstGeom>
          <a:noFill/>
          <a:ln w="0">
            <a:noFill/>
          </a:ln>
        </p:spPr>
        <p:txBody>
          <a:bodyPr lIns="0" rIns="0" tIns="0" bIns="0" anchor="t">
            <a:noAutofit/>
          </a:bodyPr>
          <a:lstStyle>
            <a:lvl1pPr indent="0" algn="r">
              <a:buNone/>
              <a:defRPr b="0" lang="en-US" sz="1400" strike="noStrike" u="none">
                <a:solidFill>
                  <a:srgbClr val="000000"/>
                </a:solidFill>
                <a:effectLst/>
                <a:uFillTx/>
                <a:latin typeface="Times New Roman"/>
              </a:defRPr>
            </a:lvl1pPr>
          </a:lstStyle>
          <a:p>
            <a:pPr indent="0" algn="r">
              <a:buNone/>
            </a:pPr>
            <a:r>
              <a:rPr b="0" lang="en-US" sz="1400" strike="noStrike" u="none">
                <a:solidFill>
                  <a:srgbClr val="000000"/>
                </a:solidFill>
                <a:effectLst/>
                <a:uFillTx/>
                <a:latin typeface="Times New Roman"/>
              </a:rPr>
              <a:t>&lt;日期/时间&gt;</a:t>
            </a:r>
            <a:endParaRPr b="0" lang="en-US" sz="1400" strike="noStrike" u="none">
              <a:solidFill>
                <a:srgbClr val="000000"/>
              </a:solidFill>
              <a:effectLst/>
              <a:uFillTx/>
              <a:latin typeface="Times New Roman"/>
            </a:endParaRPr>
          </a:p>
        </p:txBody>
      </p:sp>
      <p:sp>
        <p:nvSpPr>
          <p:cNvPr id="32" name="PlaceHolder 5"/>
          <p:cNvSpPr>
            <a:spLocks noGrp="1"/>
          </p:cNvSpPr>
          <p:nvPr>
            <p:ph type="ftr" idx="14"/>
          </p:nvPr>
        </p:nvSpPr>
        <p:spPr>
          <a:xfrm>
            <a:off x="0" y="10157400"/>
            <a:ext cx="3280680" cy="534240"/>
          </a:xfrm>
          <a:prstGeom prst="rect">
            <a:avLst/>
          </a:prstGeom>
          <a:noFill/>
          <a:ln w="0">
            <a:noFill/>
          </a:ln>
        </p:spPr>
        <p:txBody>
          <a:bodyPr lIns="0" rIns="0" tIns="0" bIns="0" anchor="b">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33" name="PlaceHolder 6"/>
          <p:cNvSpPr>
            <a:spLocks noGrp="1"/>
          </p:cNvSpPr>
          <p:nvPr>
            <p:ph type="sldNum" idx="15"/>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trike="noStrike" u="none">
                <a:solidFill>
                  <a:srgbClr val="000000"/>
                </a:solidFill>
                <a:effectLst/>
                <a:uFillTx/>
                <a:latin typeface="Times New Roman"/>
              </a:defRPr>
            </a:lvl1pPr>
          </a:lstStyle>
          <a:p>
            <a:pPr indent="0" algn="r">
              <a:buNone/>
            </a:pPr>
            <a:fld id="{9043195D-F4F2-404F-816F-3F2046E8361A}" type="slidenum">
              <a:rPr b="0" lang="en-US" sz="1400" strike="noStrike" u="none">
                <a:solidFill>
                  <a:srgbClr val="000000"/>
                </a:solidFill>
                <a:effectLst/>
                <a:uFillTx/>
                <a:latin typeface="Times New Roman"/>
              </a:rPr>
              <a:t>&lt;编号&gt;</a:t>
            </a:fld>
            <a:endParaRPr b="0" lang="en-US" sz="1400" strike="noStrike" u="none">
              <a:solidFill>
                <a:srgbClr val="000000"/>
              </a:solidFill>
              <a:effectLst/>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 name="PlaceHolder 1"/>
          <p:cNvSpPr>
            <a:spLocks noGrp="1"/>
          </p:cNvSpPr>
          <p:nvPr>
            <p:ph type="sldImg"/>
          </p:nvPr>
        </p:nvSpPr>
        <p:spPr>
          <a:xfrm>
            <a:off x="685800" y="1143000"/>
            <a:ext cx="5485680" cy="3085560"/>
          </a:xfrm>
          <a:prstGeom prst="rect">
            <a:avLst/>
          </a:prstGeom>
          <a:ln w="0">
            <a:noFill/>
          </a:ln>
        </p:spPr>
      </p:sp>
      <p:sp>
        <p:nvSpPr>
          <p:cNvPr id="55" name="PlaceHolder 2"/>
          <p:cNvSpPr>
            <a:spLocks noGrp="1"/>
          </p:cNvSpPr>
          <p:nvPr>
            <p:ph type="body"/>
          </p:nvPr>
        </p:nvSpPr>
        <p:spPr>
          <a:xfrm>
            <a:off x="685800" y="4400640"/>
            <a:ext cx="5485680" cy="3599640"/>
          </a:xfrm>
          <a:prstGeom prst="rect">
            <a:avLst/>
          </a:prstGeom>
          <a:noFill/>
          <a:ln w="0">
            <a:noFill/>
          </a:ln>
        </p:spPr>
        <p:txBody>
          <a:bodyPr lIns="91440" rIns="91440" tIns="45720" bIns="45720" anchor="t">
            <a:noAutofit/>
          </a:bodyPr>
          <a:p>
            <a:pPr indent="0">
              <a:buNone/>
            </a:pPr>
            <a:endParaRPr b="0" lang="en-US" sz="1800" strike="noStrike" u="none">
              <a:solidFill>
                <a:srgbClr val="000000"/>
              </a:solidFill>
              <a:effectLst/>
              <a:uFillTx/>
              <a:latin typeface="Arial"/>
            </a:endParaRPr>
          </a:p>
        </p:txBody>
      </p:sp>
      <p:sp>
        <p:nvSpPr>
          <p:cNvPr id="56" name="PlaceHolder 3"/>
          <p:cNvSpPr>
            <a:spLocks noGrp="1"/>
          </p:cNvSpPr>
          <p:nvPr>
            <p:ph type="sldNum" idx="16"/>
          </p:nvPr>
        </p:nvSpPr>
        <p:spPr>
          <a:xfrm>
            <a:off x="3884760" y="8685360"/>
            <a:ext cx="2971080" cy="457920"/>
          </a:xfrm>
          <a:prstGeom prst="rect">
            <a:avLst/>
          </a:prstGeom>
          <a:noFill/>
          <a:ln w="0">
            <a:noFill/>
          </a:ln>
        </p:spPr>
        <p:txBody>
          <a:bodyPr lIns="91440" rIns="91440" tIns="45720" bIns="45720" anchor="b">
            <a:noAutofit/>
          </a:bodyPr>
          <a:lstStyle>
            <a:lvl1pPr indent="0" algn="r">
              <a:lnSpc>
                <a:spcPct val="100000"/>
              </a:lnSpc>
              <a:buNone/>
              <a:tabLst>
                <a:tab algn="l" pos="0"/>
              </a:tabLst>
              <a:defRPr b="0" lang="en-US" sz="1200" strike="noStrike" u="none">
                <a:solidFill>
                  <a:srgbClr val="000000"/>
                </a:solidFill>
                <a:effectLst/>
                <a:uFillTx/>
                <a:latin typeface="Times New Roman"/>
              </a:defRPr>
            </a:lvl1pPr>
          </a:lstStyle>
          <a:p>
            <a:pPr indent="0" algn="r">
              <a:lnSpc>
                <a:spcPct val="100000"/>
              </a:lnSpc>
              <a:buNone/>
              <a:tabLst>
                <a:tab algn="l" pos="0"/>
              </a:tabLst>
            </a:pPr>
            <a:fld id="{6C957FE2-F31C-4BDA-A99F-822FF3B8FDF6}" type="slidenum">
              <a:rPr b="0" lang="en-US" sz="1200" strike="noStrike" u="none">
                <a:solidFill>
                  <a:srgbClr val="000000"/>
                </a:solidFill>
                <a:effectLst/>
                <a:uFillTx/>
                <a:latin typeface="Times New Roman"/>
              </a:rPr>
              <a:t>&lt;编号&gt;</a:t>
            </a:fld>
            <a:endParaRPr b="0" lang="en-US" sz="1200" strike="noStrike" u="none">
              <a:solidFill>
                <a:srgbClr val="000000"/>
              </a:solidFill>
              <a:effectLst/>
              <a:uFillTx/>
              <a:latin typeface="Times New Roman"/>
            </a:endParaRPr>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标题幻灯片">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691920"/>
            <a:ext cx="10514880" cy="67104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Arial"/>
            </a:endParaRPr>
          </a:p>
        </p:txBody>
      </p:sp>
      <p:sp>
        <p:nvSpPr>
          <p:cNvPr id="6" name="PlaceHolder 2"/>
          <p:cNvSpPr>
            <a:spLocks noGrp="1"/>
          </p:cNvSpPr>
          <p:nvPr>
            <p:ph/>
          </p:nvPr>
        </p:nvSpPr>
        <p:spPr>
          <a:xfrm>
            <a:off x="838080" y="1825560"/>
            <a:ext cx="10514880" cy="435060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C71E3E6-09BE-400C-BCC3-6F7609F17847}" type="slidenum">
              <a:t>&lt;#&gt;</a:t>
            </a:fld>
          </a:p>
        </p:txBody>
      </p:sp>
      <p:sp>
        <p:nvSpPr>
          <p:cNvPr id="6" name="PlaceHolder 5"/>
          <p:cNvSpPr>
            <a:spLocks noGrp="1"/>
          </p:cNvSpPr>
          <p:nvPr>
            <p:ph type="dt" idx="3"/>
          </p:nvPr>
        </p:nvSpPr>
        <p:spPr/>
        <p:txBody>
          <a:bodyPr/>
          <a:p>
            <a:r>
              <a:rPr lang="zh-C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标题和竖排文字">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691920"/>
            <a:ext cx="10514880" cy="67104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Arial"/>
            </a:endParaRPr>
          </a:p>
        </p:txBody>
      </p:sp>
      <p:sp>
        <p:nvSpPr>
          <p:cNvPr id="13" name="PlaceHolder 2"/>
          <p:cNvSpPr>
            <a:spLocks noGrp="1"/>
          </p:cNvSpPr>
          <p:nvPr>
            <p:ph/>
          </p:nvPr>
        </p:nvSpPr>
        <p:spPr>
          <a:xfrm>
            <a:off x="838080" y="1825560"/>
            <a:ext cx="10514880" cy="435060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912BBBD3-99C4-46AE-89D2-3A636B5C96AA}" type="slidenum">
              <a:t>&lt;#&gt;</a:t>
            </a:fld>
          </a:p>
        </p:txBody>
      </p:sp>
      <p:sp>
        <p:nvSpPr>
          <p:cNvPr id="6" name="PlaceHolder 5"/>
          <p:cNvSpPr>
            <a:spLocks noGrp="1"/>
          </p:cNvSpPr>
          <p:nvPr>
            <p:ph type="dt" idx="6"/>
          </p:nvPr>
        </p:nvSpPr>
        <p:spPr/>
        <p:txBody>
          <a:bodyPr/>
          <a:p>
            <a:r>
              <a:rPr lang="zh-C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竖排标题与文本">
    <p:spTree>
      <p:nvGrpSpPr>
        <p:cNvPr id="1" name=""/>
        <p:cNvGrpSpPr/>
        <p:nvPr/>
      </p:nvGrpSpPr>
      <p:grpSpPr>
        <a:xfrm>
          <a:off x="0" y="0"/>
          <a:ext cx="0" cy="0"/>
          <a:chOff x="0" y="0"/>
          <a:chExt cx="0" cy="0"/>
        </a:xfrm>
      </p:grpSpPr>
      <p:sp>
        <p:nvSpPr>
          <p:cNvPr id="19" name="PlaceHolder 1"/>
          <p:cNvSpPr>
            <a:spLocks noGrp="1"/>
          </p:cNvSpPr>
          <p:nvPr>
            <p:ph type="title"/>
          </p:nvPr>
        </p:nvSpPr>
        <p:spPr>
          <a:xfrm>
            <a:off x="838080" y="691920"/>
            <a:ext cx="10514880" cy="67104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Arial"/>
            </a:endParaRPr>
          </a:p>
        </p:txBody>
      </p:sp>
      <p:sp>
        <p:nvSpPr>
          <p:cNvPr id="20" name="PlaceHolder 2"/>
          <p:cNvSpPr>
            <a:spLocks noGrp="1"/>
          </p:cNvSpPr>
          <p:nvPr>
            <p:ph/>
          </p:nvPr>
        </p:nvSpPr>
        <p:spPr>
          <a:xfrm>
            <a:off x="838080" y="1825560"/>
            <a:ext cx="10514880" cy="435060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8A00E096-2B3F-422D-BDB4-7586B565A43A}" type="slidenum">
              <a:t>&lt;#&gt;</a:t>
            </a:fld>
          </a:p>
        </p:txBody>
      </p:sp>
      <p:sp>
        <p:nvSpPr>
          <p:cNvPr id="6" name="PlaceHolder 5"/>
          <p:cNvSpPr>
            <a:spLocks noGrp="1"/>
          </p:cNvSpPr>
          <p:nvPr>
            <p:ph type="dt" idx="9"/>
          </p:nvPr>
        </p:nvSpPr>
        <p:spPr/>
        <p:txBody>
          <a:bodyPr/>
          <a:p>
            <a:r>
              <a:rPr lang="zh-C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标题和内容">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691920"/>
            <a:ext cx="10514880" cy="67104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Arial"/>
            </a:endParaRPr>
          </a:p>
        </p:txBody>
      </p:sp>
      <p:sp>
        <p:nvSpPr>
          <p:cNvPr id="27" name="PlaceHolder 2"/>
          <p:cNvSpPr>
            <a:spLocks noGrp="1"/>
          </p:cNvSpPr>
          <p:nvPr>
            <p:ph/>
          </p:nvPr>
        </p:nvSpPr>
        <p:spPr>
          <a:xfrm>
            <a:off x="838080" y="1825560"/>
            <a:ext cx="10514880" cy="435060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074CCD37-4AB1-471E-8BEF-9B9E7A881647}" type="slidenum">
              <a:t>&lt;#&gt;</a:t>
            </a:fld>
          </a:p>
        </p:txBody>
      </p:sp>
      <p:sp>
        <p:nvSpPr>
          <p:cNvPr id="6" name="PlaceHolder 5"/>
          <p:cNvSpPr>
            <a:spLocks noGrp="1"/>
          </p:cNvSpPr>
          <p:nvPr>
            <p:ph type="dt" idx="12"/>
          </p:nvPr>
        </p:nvSpPr>
        <p:spPr/>
        <p:txBody>
          <a:bodyPr/>
          <a:p>
            <a:r>
              <a:rPr lang="zh-CN"/>
              <a:t/>
            </a:r>
          </a:p>
        </p:txBody>
      </p:sp>
    </p:spTree>
  </p:cSld>
</p:sldLayout>
</file>

<file path=ppt/slideMasters/_rels/slideMaster1.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838080" y="691920"/>
            <a:ext cx="10514880" cy="670680"/>
          </a:xfrm>
          <a:prstGeom prst="rect">
            <a:avLst/>
          </a:prstGeom>
          <a:noFill/>
          <a:ln w="0">
            <a:noFill/>
          </a:ln>
        </p:spPr>
        <p:txBody>
          <a:bodyPr lIns="0" rIns="0" tIns="0" bIns="0" anchor="ctr">
            <a:noAutofit/>
          </a:bodyPr>
          <a:p>
            <a:pPr indent="0" algn="ctr">
              <a:buNone/>
            </a:pPr>
            <a:r>
              <a:rPr b="0" lang="zh-CN" sz="4400" strike="noStrike" u="none">
                <a:solidFill>
                  <a:srgbClr val="000000"/>
                </a:solidFill>
                <a:effectLst/>
                <a:uFillTx/>
                <a:latin typeface="Arial"/>
              </a:rPr>
              <a:t>单击以编辑标题文本格式</a:t>
            </a:r>
            <a:endParaRPr b="0" lang="en-US" sz="4400" strike="noStrike" u="none">
              <a:solidFill>
                <a:srgbClr val="000000"/>
              </a:solidFill>
              <a:effectLst/>
              <a:uFillTx/>
              <a:latin typeface="Arial"/>
            </a:endParaRPr>
          </a:p>
        </p:txBody>
      </p:sp>
      <p:sp>
        <p:nvSpPr>
          <p:cNvPr id="1" name="PlaceHolder 2"/>
          <p:cNvSpPr>
            <a:spLocks noGrp="1"/>
          </p:cNvSpPr>
          <p:nvPr>
            <p:ph type="body"/>
          </p:nvPr>
        </p:nvSpPr>
        <p:spPr>
          <a:xfrm>
            <a:off x="838080" y="1825560"/>
            <a:ext cx="1051488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zh-CN" sz="3200" strike="noStrike" u="none">
                <a:solidFill>
                  <a:srgbClr val="000000"/>
                </a:solidFill>
                <a:effectLst/>
                <a:uFillTx/>
                <a:latin typeface="Arial"/>
              </a:rPr>
              <a:t>点击以编辑提纲文本格式</a:t>
            </a:r>
            <a:endParaRPr b="0" lang="en-U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zh-CN" sz="2800" strike="noStrike" u="none">
                <a:solidFill>
                  <a:srgbClr val="000000"/>
                </a:solidFill>
                <a:effectLst/>
                <a:uFillTx/>
                <a:latin typeface="Arial"/>
              </a:rPr>
              <a:t>第二提纲级别</a:t>
            </a:r>
            <a:endParaRPr b="0" lang="en-U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zh-CN" sz="2400" strike="noStrike" u="none">
                <a:solidFill>
                  <a:srgbClr val="000000"/>
                </a:solidFill>
                <a:effectLst/>
                <a:uFillTx/>
                <a:latin typeface="Arial"/>
              </a:rPr>
              <a:t>第三提纲级别</a:t>
            </a:r>
            <a:endParaRPr b="0" lang="en-U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zh-CN" sz="2000" strike="noStrike" u="none">
                <a:solidFill>
                  <a:srgbClr val="000000"/>
                </a:solidFill>
                <a:effectLst/>
                <a:uFillTx/>
                <a:latin typeface="Arial"/>
              </a:rPr>
              <a:t>第四提纲级别</a:t>
            </a:r>
            <a:endParaRPr b="0" lang="en-U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zh-CN" sz="2000" strike="noStrike" u="none">
                <a:solidFill>
                  <a:srgbClr val="000000"/>
                </a:solidFill>
                <a:effectLst/>
                <a:uFillTx/>
                <a:latin typeface="Arial"/>
              </a:rPr>
              <a:t>第五提纲级别</a:t>
            </a:r>
            <a:endParaRPr b="0" lang="en-U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zh-CN" sz="2000" strike="noStrike" u="none">
                <a:solidFill>
                  <a:srgbClr val="000000"/>
                </a:solidFill>
                <a:effectLst/>
                <a:uFillTx/>
                <a:latin typeface="Arial"/>
              </a:rPr>
              <a:t>第六提纲级别</a:t>
            </a:r>
            <a:endParaRPr b="0" lang="en-U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zh-CN" sz="2000" strike="noStrike" u="none">
                <a:solidFill>
                  <a:srgbClr val="000000"/>
                </a:solidFill>
                <a:effectLst/>
                <a:uFillTx/>
                <a:latin typeface="Arial"/>
              </a:rPr>
              <a:t>第七提纲级别</a:t>
            </a:r>
            <a:endParaRPr b="0" lang="en-US" sz="2000" strike="noStrike" u="none">
              <a:solidFill>
                <a:srgbClr val="000000"/>
              </a:solidFill>
              <a:effectLst/>
              <a:uFillTx/>
              <a:latin typeface="Arial"/>
            </a:endParaRPr>
          </a:p>
        </p:txBody>
      </p:sp>
      <p:sp>
        <p:nvSpPr>
          <p:cNvPr id="2" name="PlaceHolder 3"/>
          <p:cNvSpPr>
            <a:spLocks noGrp="1"/>
          </p:cNvSpPr>
          <p:nvPr>
            <p:ph type="ftr" idx="1"/>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3" name="PlaceHolder 4"/>
          <p:cNvSpPr>
            <a:spLocks noGrp="1"/>
          </p:cNvSpPr>
          <p:nvPr>
            <p:ph type="sldNum" idx="2"/>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effectLst/>
                <a:uFillTx/>
                <a:latin typeface="等线"/>
              </a:defRPr>
            </a:lvl1pPr>
          </a:lstStyle>
          <a:p>
            <a:pPr indent="0" algn="r" defTabSz="914400">
              <a:lnSpc>
                <a:spcPct val="100000"/>
              </a:lnSpc>
              <a:buNone/>
              <a:tabLst>
                <a:tab algn="l" pos="0"/>
              </a:tabLst>
            </a:pPr>
            <a:fld id="{2CA145E9-CCDF-4CCF-B04C-DCF4613A256A}"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
        <p:nvSpPr>
          <p:cNvPr id="4" name="PlaceHolder 5"/>
          <p:cNvSpPr>
            <a:spLocks noGrp="1"/>
          </p:cNvSpPr>
          <p:nvPr>
            <p:ph type="dt" idx="3"/>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&lt;日期/时间&gt;</a:t>
            </a:r>
            <a:endParaRPr b="0" lang="en-US" sz="14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691920"/>
            <a:ext cx="10514880" cy="670680"/>
          </a:xfrm>
          <a:prstGeom prst="rect">
            <a:avLst/>
          </a:prstGeom>
          <a:noFill/>
          <a:ln w="0">
            <a:noFill/>
          </a:ln>
        </p:spPr>
        <p:txBody>
          <a:bodyPr lIns="0" rIns="0" tIns="0" bIns="0" anchor="ctr">
            <a:noAutofit/>
          </a:bodyPr>
          <a:p>
            <a:pPr indent="0" algn="ctr">
              <a:buNone/>
            </a:pPr>
            <a:r>
              <a:rPr b="0" lang="zh-CN" sz="4400" strike="noStrike" u="none">
                <a:solidFill>
                  <a:srgbClr val="000000"/>
                </a:solidFill>
                <a:effectLst/>
                <a:uFillTx/>
                <a:latin typeface="Arial"/>
              </a:rPr>
              <a:t>单击以编辑标题文本格式</a:t>
            </a:r>
            <a:endParaRPr b="0" lang="en-US" sz="4400" strike="noStrike" u="none">
              <a:solidFill>
                <a:srgbClr val="000000"/>
              </a:solidFill>
              <a:effectLst/>
              <a:uFillTx/>
              <a:latin typeface="Arial"/>
            </a:endParaRPr>
          </a:p>
        </p:txBody>
      </p:sp>
      <p:sp>
        <p:nvSpPr>
          <p:cNvPr id="8" name="PlaceHolder 2"/>
          <p:cNvSpPr>
            <a:spLocks noGrp="1"/>
          </p:cNvSpPr>
          <p:nvPr>
            <p:ph type="body"/>
          </p:nvPr>
        </p:nvSpPr>
        <p:spPr>
          <a:xfrm>
            <a:off x="838080" y="1825560"/>
            <a:ext cx="1051488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zh-CN" sz="3200" strike="noStrike" u="none">
                <a:solidFill>
                  <a:srgbClr val="000000"/>
                </a:solidFill>
                <a:effectLst/>
                <a:uFillTx/>
                <a:latin typeface="Arial"/>
              </a:rPr>
              <a:t>点击以编辑提纲文本格式</a:t>
            </a:r>
            <a:endParaRPr b="0" lang="en-U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zh-CN" sz="2800" strike="noStrike" u="none">
                <a:solidFill>
                  <a:srgbClr val="000000"/>
                </a:solidFill>
                <a:effectLst/>
                <a:uFillTx/>
                <a:latin typeface="Arial"/>
              </a:rPr>
              <a:t>第二提纲级别</a:t>
            </a:r>
            <a:endParaRPr b="0" lang="en-U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zh-CN" sz="2400" strike="noStrike" u="none">
                <a:solidFill>
                  <a:srgbClr val="000000"/>
                </a:solidFill>
                <a:effectLst/>
                <a:uFillTx/>
                <a:latin typeface="Arial"/>
              </a:rPr>
              <a:t>第三提纲级别</a:t>
            </a:r>
            <a:endParaRPr b="0" lang="en-U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zh-CN" sz="2000" strike="noStrike" u="none">
                <a:solidFill>
                  <a:srgbClr val="000000"/>
                </a:solidFill>
                <a:effectLst/>
                <a:uFillTx/>
                <a:latin typeface="Arial"/>
              </a:rPr>
              <a:t>第四提纲级别</a:t>
            </a:r>
            <a:endParaRPr b="0" lang="en-U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zh-CN" sz="2000" strike="noStrike" u="none">
                <a:solidFill>
                  <a:srgbClr val="000000"/>
                </a:solidFill>
                <a:effectLst/>
                <a:uFillTx/>
                <a:latin typeface="Arial"/>
              </a:rPr>
              <a:t>第五提纲级别</a:t>
            </a:r>
            <a:endParaRPr b="0" lang="en-U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zh-CN" sz="2000" strike="noStrike" u="none">
                <a:solidFill>
                  <a:srgbClr val="000000"/>
                </a:solidFill>
                <a:effectLst/>
                <a:uFillTx/>
                <a:latin typeface="Arial"/>
              </a:rPr>
              <a:t>第六提纲级别</a:t>
            </a:r>
            <a:endParaRPr b="0" lang="en-U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zh-CN" sz="2000" strike="noStrike" u="none">
                <a:solidFill>
                  <a:srgbClr val="000000"/>
                </a:solidFill>
                <a:effectLst/>
                <a:uFillTx/>
                <a:latin typeface="Arial"/>
              </a:rPr>
              <a:t>第七提纲级别</a:t>
            </a:r>
            <a:endParaRPr b="0" lang="en-US" sz="2000" strike="noStrike" u="none">
              <a:solidFill>
                <a:srgbClr val="000000"/>
              </a:solidFill>
              <a:effectLst/>
              <a:uFillTx/>
              <a:latin typeface="Arial"/>
            </a:endParaRPr>
          </a:p>
        </p:txBody>
      </p:sp>
      <p:sp>
        <p:nvSpPr>
          <p:cNvPr id="9" name="PlaceHolder 3"/>
          <p:cNvSpPr>
            <a:spLocks noGrp="1"/>
          </p:cNvSpPr>
          <p:nvPr>
            <p:ph type="ftr" idx="4"/>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10" name="PlaceHolder 4"/>
          <p:cNvSpPr>
            <a:spLocks noGrp="1"/>
          </p:cNvSpPr>
          <p:nvPr>
            <p:ph type="sldNum" idx="5"/>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effectLst/>
                <a:uFillTx/>
                <a:latin typeface="等线"/>
              </a:defRPr>
            </a:lvl1pPr>
          </a:lstStyle>
          <a:p>
            <a:pPr indent="0" algn="r" defTabSz="914400">
              <a:lnSpc>
                <a:spcPct val="100000"/>
              </a:lnSpc>
              <a:buNone/>
              <a:tabLst>
                <a:tab algn="l" pos="0"/>
              </a:tabLst>
            </a:pPr>
            <a:fld id="{10C6D613-CB62-4EAF-BAC4-BB0690156F16}"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
        <p:nvSpPr>
          <p:cNvPr id="11" name="PlaceHolder 5"/>
          <p:cNvSpPr>
            <a:spLocks noGrp="1"/>
          </p:cNvSpPr>
          <p:nvPr>
            <p:ph type="dt" idx="6"/>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&lt;日期/时间&gt;</a:t>
            </a:r>
            <a:endParaRPr b="0" lang="en-US" sz="14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4880" cy="1324800"/>
          </a:xfrm>
          <a:prstGeom prst="rect">
            <a:avLst/>
          </a:prstGeom>
          <a:noFill/>
          <a:ln w="0">
            <a:noFill/>
          </a:ln>
        </p:spPr>
        <p:txBody>
          <a:bodyPr lIns="0" rIns="0" tIns="0" bIns="0" anchor="ctr">
            <a:noAutofit/>
          </a:bodyPr>
          <a:p>
            <a:pPr indent="0" algn="ctr">
              <a:buNone/>
            </a:pPr>
            <a:r>
              <a:rPr b="0" lang="zh-CN" sz="4400" strike="noStrike" u="none">
                <a:solidFill>
                  <a:srgbClr val="000000"/>
                </a:solidFill>
                <a:effectLst/>
                <a:uFillTx/>
                <a:latin typeface="Arial"/>
              </a:rPr>
              <a:t>单击以编辑标题文本格式</a:t>
            </a:r>
            <a:endParaRPr b="0" lang="en-US" sz="4400" strike="noStrike" u="none">
              <a:solidFill>
                <a:srgbClr val="000000"/>
              </a:solidFill>
              <a:effectLst/>
              <a:uFillTx/>
              <a:latin typeface="Arial"/>
            </a:endParaRPr>
          </a:p>
        </p:txBody>
      </p:sp>
      <p:sp>
        <p:nvSpPr>
          <p:cNvPr id="15" name="PlaceHolder 2"/>
          <p:cNvSpPr>
            <a:spLocks noGrp="1"/>
          </p:cNvSpPr>
          <p:nvPr>
            <p:ph type="body"/>
          </p:nvPr>
        </p:nvSpPr>
        <p:spPr>
          <a:xfrm>
            <a:off x="838080" y="1825560"/>
            <a:ext cx="1051488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zh-CN" sz="3200" strike="noStrike" u="none">
                <a:solidFill>
                  <a:srgbClr val="000000"/>
                </a:solidFill>
                <a:effectLst/>
                <a:uFillTx/>
                <a:latin typeface="Arial"/>
              </a:rPr>
              <a:t>点击以编辑提纲文本格式</a:t>
            </a:r>
            <a:endParaRPr b="0" lang="en-U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zh-CN" sz="2800" strike="noStrike" u="none">
                <a:solidFill>
                  <a:srgbClr val="000000"/>
                </a:solidFill>
                <a:effectLst/>
                <a:uFillTx/>
                <a:latin typeface="Arial"/>
              </a:rPr>
              <a:t>第二提纲级别</a:t>
            </a:r>
            <a:endParaRPr b="0" lang="en-U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zh-CN" sz="2400" strike="noStrike" u="none">
                <a:solidFill>
                  <a:srgbClr val="000000"/>
                </a:solidFill>
                <a:effectLst/>
                <a:uFillTx/>
                <a:latin typeface="Arial"/>
              </a:rPr>
              <a:t>第三提纲级别</a:t>
            </a:r>
            <a:endParaRPr b="0" lang="en-U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zh-CN" sz="2000" strike="noStrike" u="none">
                <a:solidFill>
                  <a:srgbClr val="000000"/>
                </a:solidFill>
                <a:effectLst/>
                <a:uFillTx/>
                <a:latin typeface="Arial"/>
              </a:rPr>
              <a:t>第四提纲级别</a:t>
            </a:r>
            <a:endParaRPr b="0" lang="en-U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zh-CN" sz="2000" strike="noStrike" u="none">
                <a:solidFill>
                  <a:srgbClr val="000000"/>
                </a:solidFill>
                <a:effectLst/>
                <a:uFillTx/>
                <a:latin typeface="Arial"/>
              </a:rPr>
              <a:t>第五提纲级别</a:t>
            </a:r>
            <a:endParaRPr b="0" lang="en-U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zh-CN" sz="2000" strike="noStrike" u="none">
                <a:solidFill>
                  <a:srgbClr val="000000"/>
                </a:solidFill>
                <a:effectLst/>
                <a:uFillTx/>
                <a:latin typeface="Arial"/>
              </a:rPr>
              <a:t>第六提纲级别</a:t>
            </a:r>
            <a:endParaRPr b="0" lang="en-U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zh-CN" sz="2000" strike="noStrike" u="none">
                <a:solidFill>
                  <a:srgbClr val="000000"/>
                </a:solidFill>
                <a:effectLst/>
                <a:uFillTx/>
                <a:latin typeface="Arial"/>
              </a:rPr>
              <a:t>第七提纲级别</a:t>
            </a:r>
            <a:endParaRPr b="0" lang="en-US" sz="2000" strike="noStrike" u="none">
              <a:solidFill>
                <a:srgbClr val="000000"/>
              </a:solidFill>
              <a:effectLst/>
              <a:uFillTx/>
              <a:latin typeface="Arial"/>
            </a:endParaRPr>
          </a:p>
        </p:txBody>
      </p:sp>
      <p:sp>
        <p:nvSpPr>
          <p:cNvPr id="16" name="PlaceHolder 3"/>
          <p:cNvSpPr>
            <a:spLocks noGrp="1"/>
          </p:cNvSpPr>
          <p:nvPr>
            <p:ph type="ftr" idx="7"/>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17" name="PlaceHolder 4"/>
          <p:cNvSpPr>
            <a:spLocks noGrp="1"/>
          </p:cNvSpPr>
          <p:nvPr>
            <p:ph type="sldNum" idx="8"/>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effectLst/>
                <a:uFillTx/>
                <a:latin typeface="等线"/>
              </a:defRPr>
            </a:lvl1pPr>
          </a:lstStyle>
          <a:p>
            <a:pPr indent="0" algn="r" defTabSz="914400">
              <a:lnSpc>
                <a:spcPct val="100000"/>
              </a:lnSpc>
              <a:buNone/>
              <a:tabLst>
                <a:tab algn="l" pos="0"/>
              </a:tabLst>
            </a:pPr>
            <a:fld id="{2D8CD1A3-49A5-4FF8-8EFA-0F3852F56B2C}"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
        <p:nvSpPr>
          <p:cNvPr id="18" name="PlaceHolder 5"/>
          <p:cNvSpPr>
            <a:spLocks noGrp="1"/>
          </p:cNvSpPr>
          <p:nvPr>
            <p:ph type="dt" idx="9"/>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&lt;日期/时间&gt;</a:t>
            </a:r>
            <a:endParaRPr b="0" lang="en-US" sz="14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 name="PlaceHolder 1"/>
          <p:cNvSpPr>
            <a:spLocks noGrp="1"/>
          </p:cNvSpPr>
          <p:nvPr>
            <p:ph type="title"/>
          </p:nvPr>
        </p:nvSpPr>
        <p:spPr>
          <a:xfrm>
            <a:off x="838080" y="691920"/>
            <a:ext cx="10514880" cy="670680"/>
          </a:xfrm>
          <a:prstGeom prst="rect">
            <a:avLst/>
          </a:prstGeom>
          <a:noFill/>
          <a:ln w="0">
            <a:noFill/>
          </a:ln>
        </p:spPr>
        <p:txBody>
          <a:bodyPr lIns="0" rIns="0" tIns="0" bIns="0" anchor="ctr">
            <a:noAutofit/>
          </a:bodyPr>
          <a:p>
            <a:pPr indent="0" algn="ctr">
              <a:buNone/>
            </a:pPr>
            <a:r>
              <a:rPr b="0" lang="zh-CN" sz="4400" strike="noStrike" u="none">
                <a:solidFill>
                  <a:srgbClr val="000000"/>
                </a:solidFill>
                <a:effectLst/>
                <a:uFillTx/>
                <a:latin typeface="Arial"/>
              </a:rPr>
              <a:t>单击以编辑标题文本格式</a:t>
            </a:r>
            <a:endParaRPr b="0" lang="en-US" sz="4400" strike="noStrike" u="none">
              <a:solidFill>
                <a:srgbClr val="000000"/>
              </a:solidFill>
              <a:effectLst/>
              <a:uFillTx/>
              <a:latin typeface="Arial"/>
            </a:endParaRPr>
          </a:p>
        </p:txBody>
      </p:sp>
      <p:sp>
        <p:nvSpPr>
          <p:cNvPr id="22" name="PlaceHolder 2"/>
          <p:cNvSpPr>
            <a:spLocks noGrp="1"/>
          </p:cNvSpPr>
          <p:nvPr>
            <p:ph type="body"/>
          </p:nvPr>
        </p:nvSpPr>
        <p:spPr>
          <a:xfrm>
            <a:off x="838080" y="1825560"/>
            <a:ext cx="10514880" cy="4350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zh-CN" sz="3200" strike="noStrike" u="none">
                <a:solidFill>
                  <a:srgbClr val="000000"/>
                </a:solidFill>
                <a:effectLst/>
                <a:uFillTx/>
                <a:latin typeface="Arial"/>
              </a:rPr>
              <a:t>点击以编辑提纲文本格式</a:t>
            </a:r>
            <a:endParaRPr b="0" lang="en-U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zh-CN" sz="2800" strike="noStrike" u="none">
                <a:solidFill>
                  <a:srgbClr val="000000"/>
                </a:solidFill>
                <a:effectLst/>
                <a:uFillTx/>
                <a:latin typeface="Arial"/>
              </a:rPr>
              <a:t>第二提纲级别</a:t>
            </a:r>
            <a:endParaRPr b="0" lang="en-U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zh-CN" sz="2400" strike="noStrike" u="none">
                <a:solidFill>
                  <a:srgbClr val="000000"/>
                </a:solidFill>
                <a:effectLst/>
                <a:uFillTx/>
                <a:latin typeface="Arial"/>
              </a:rPr>
              <a:t>第三提纲级别</a:t>
            </a:r>
            <a:endParaRPr b="0" lang="en-U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zh-CN" sz="2000" strike="noStrike" u="none">
                <a:solidFill>
                  <a:srgbClr val="000000"/>
                </a:solidFill>
                <a:effectLst/>
                <a:uFillTx/>
                <a:latin typeface="Arial"/>
              </a:rPr>
              <a:t>第四提纲级别</a:t>
            </a:r>
            <a:endParaRPr b="0" lang="en-U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zh-CN" sz="2000" strike="noStrike" u="none">
                <a:solidFill>
                  <a:srgbClr val="000000"/>
                </a:solidFill>
                <a:effectLst/>
                <a:uFillTx/>
                <a:latin typeface="Arial"/>
              </a:rPr>
              <a:t>第五提纲级别</a:t>
            </a:r>
            <a:endParaRPr b="0" lang="en-U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zh-CN" sz="2000" strike="noStrike" u="none">
                <a:solidFill>
                  <a:srgbClr val="000000"/>
                </a:solidFill>
                <a:effectLst/>
                <a:uFillTx/>
                <a:latin typeface="Arial"/>
              </a:rPr>
              <a:t>第六提纲级别</a:t>
            </a:r>
            <a:endParaRPr b="0" lang="en-U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zh-CN" sz="2000" strike="noStrike" u="none">
                <a:solidFill>
                  <a:srgbClr val="000000"/>
                </a:solidFill>
                <a:effectLst/>
                <a:uFillTx/>
                <a:latin typeface="Arial"/>
              </a:rPr>
              <a:t>第七提纲级别</a:t>
            </a:r>
            <a:endParaRPr b="0" lang="en-US" sz="2000" strike="noStrike" u="none">
              <a:solidFill>
                <a:srgbClr val="000000"/>
              </a:solidFill>
              <a:effectLst/>
              <a:uFillTx/>
              <a:latin typeface="Arial"/>
            </a:endParaRPr>
          </a:p>
        </p:txBody>
      </p:sp>
      <p:sp>
        <p:nvSpPr>
          <p:cNvPr id="23" name="PlaceHolder 3"/>
          <p:cNvSpPr>
            <a:spLocks noGrp="1"/>
          </p:cNvSpPr>
          <p:nvPr>
            <p:ph type="ftr" idx="10"/>
          </p:nvPr>
        </p:nvSpPr>
        <p:spPr>
          <a:xfrm>
            <a:off x="4038480" y="6356520"/>
            <a:ext cx="4114080" cy="36432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&lt;页脚&gt;</a:t>
            </a:r>
            <a:endParaRPr b="0" lang="en-US" sz="1400" strike="noStrike" u="none">
              <a:solidFill>
                <a:srgbClr val="000000"/>
              </a:solidFill>
              <a:effectLst/>
              <a:uFillTx/>
              <a:latin typeface="Times New Roman"/>
            </a:endParaRPr>
          </a:p>
        </p:txBody>
      </p:sp>
      <p:sp>
        <p:nvSpPr>
          <p:cNvPr id="24" name="PlaceHolder 4"/>
          <p:cNvSpPr>
            <a:spLocks noGrp="1"/>
          </p:cNvSpPr>
          <p:nvPr>
            <p:ph type="sldNum" idx="11"/>
          </p:nvPr>
        </p:nvSpPr>
        <p:spPr>
          <a:xfrm>
            <a:off x="8610480" y="6356520"/>
            <a:ext cx="2742480" cy="36432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75000"/>
                  </a:schemeClr>
                </a:solidFill>
                <a:effectLst/>
                <a:uFillTx/>
                <a:latin typeface="等线"/>
              </a:defRPr>
            </a:lvl1pPr>
          </a:lstStyle>
          <a:p>
            <a:pPr indent="0" algn="r" defTabSz="914400">
              <a:lnSpc>
                <a:spcPct val="100000"/>
              </a:lnSpc>
              <a:buNone/>
              <a:tabLst>
                <a:tab algn="l" pos="0"/>
              </a:tabLst>
            </a:pPr>
            <a:fld id="{3880359A-1499-4B25-906C-3672C1A4690E}" type="slidenum">
              <a:rPr b="0" lang="en-US" sz="1200" strike="noStrike" u="none">
                <a:solidFill>
                  <a:schemeClr val="dk1">
                    <a:tint val="75000"/>
                  </a:schemeClr>
                </a:solidFill>
                <a:effectLst/>
                <a:uFillTx/>
                <a:latin typeface="等线"/>
              </a:rPr>
              <a:t>&lt;编号&gt;</a:t>
            </a:fld>
            <a:endParaRPr b="0" lang="en-US" sz="1200" strike="noStrike" u="none">
              <a:solidFill>
                <a:srgbClr val="000000"/>
              </a:solidFill>
              <a:effectLst/>
              <a:uFillTx/>
              <a:latin typeface="Times New Roman"/>
            </a:endParaRPr>
          </a:p>
        </p:txBody>
      </p:sp>
      <p:sp>
        <p:nvSpPr>
          <p:cNvPr id="25" name="PlaceHolder 5"/>
          <p:cNvSpPr>
            <a:spLocks noGrp="1"/>
          </p:cNvSpPr>
          <p:nvPr>
            <p:ph type="dt" idx="12"/>
          </p:nvPr>
        </p:nvSpPr>
        <p:spPr>
          <a:xfrm>
            <a:off x="838080" y="6356520"/>
            <a:ext cx="2742480" cy="36432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&lt;日期/时间&gt;</a:t>
            </a:r>
            <a:endParaRPr b="0" lang="en-US" sz="1400" strike="noStrike" u="none">
              <a:solidFill>
                <a:srgbClr val="000000"/>
              </a:solidFill>
              <a:effectLst/>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2"/>
  </p:sldLayoutIdLst>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slideLayout" Target="../slideLayouts/slideLayout4.xml"/><Relationship Id="rId4" Type="http://schemas.openxmlformats.org/officeDocument/2006/relationships/notesSlide" Target="../notesSlides/notesSlide1.xml"/></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 name="Rounded Rectangle 17"/>
          <p:cNvSpPr/>
          <p:nvPr/>
        </p:nvSpPr>
        <p:spPr>
          <a:xfrm>
            <a:off x="4699440" y="1821600"/>
            <a:ext cx="6784200" cy="3951360"/>
          </a:xfrm>
          <a:prstGeom prst="roundRect">
            <a:avLst>
              <a:gd name="adj" fmla="val 2746"/>
            </a:avLst>
          </a:prstGeom>
          <a:solidFill>
            <a:schemeClr val="lt1">
              <a:lumMod val="95000"/>
              <a:alpha val="50000"/>
            </a:schemeClr>
          </a:solidFill>
          <a:ln w="12600">
            <a:noFill/>
          </a:ln>
        </p:spPr>
        <p:style>
          <a:lnRef idx="0"/>
          <a:fillRef idx="0"/>
          <a:effectRef idx="0"/>
          <a:fontRef idx="minor"/>
        </p:style>
        <p:txBody>
          <a:bodyPr lIns="90000" rIns="90000" tIns="45000" bIns="45000" anchor="ctr">
            <a:noAutofit/>
          </a:bodyPr>
          <a:p>
            <a:endParaRPr b="0" lang="en-US" sz="1800" strike="noStrike" u="none">
              <a:solidFill>
                <a:schemeClr val="lt1"/>
              </a:solidFill>
              <a:effectLst/>
              <a:uFillTx/>
              <a:latin typeface="等线"/>
              <a:ea typeface="DejaVu Sans"/>
            </a:endParaRPr>
          </a:p>
        </p:txBody>
      </p:sp>
      <p:sp>
        <p:nvSpPr>
          <p:cNvPr id="35" name="PlaceHolder 1"/>
          <p:cNvSpPr>
            <a:spLocks noGrp="1"/>
          </p:cNvSpPr>
          <p:nvPr>
            <p:ph type="title"/>
          </p:nvPr>
        </p:nvSpPr>
        <p:spPr>
          <a:xfrm>
            <a:off x="838080" y="365040"/>
            <a:ext cx="9465120" cy="1161000"/>
          </a:xfrm>
          <a:prstGeom prst="rect">
            <a:avLst/>
          </a:prstGeom>
          <a:noFill/>
          <a:ln w="0">
            <a:noFill/>
          </a:ln>
        </p:spPr>
        <p:txBody>
          <a:bodyPr lIns="38160" rIns="38160" tIns="25560" bIns="25560" anchor="ctr">
            <a:normAutofit fontScale="85000" lnSpcReduction="19999"/>
          </a:bodyPr>
          <a:p>
            <a:pPr indent="0" defTabSz="914400">
              <a:lnSpc>
                <a:spcPct val="90000"/>
              </a:lnSpc>
              <a:buNone/>
              <a:tabLst>
                <a:tab algn="l" pos="0"/>
              </a:tabLst>
            </a:pPr>
            <a:r>
              <a:rPr b="0" lang="en-GB" sz="2800" strike="noStrike" u="none">
                <a:solidFill>
                  <a:schemeClr val="dk1"/>
                </a:solidFill>
                <a:effectLst/>
                <a:uFillTx/>
                <a:latin typeface="等线 Light"/>
              </a:rPr>
              <a:t>With HMO supplement (2’FL and LNnT), the mean </a:t>
            </a:r>
            <a:br>
              <a:rPr sz="2800"/>
            </a:br>
            <a:r>
              <a:rPr b="0" lang="zh-CN" sz="2800" strike="noStrike" u="none">
                <a:solidFill>
                  <a:schemeClr val="dk1"/>
                </a:solidFill>
                <a:effectLst/>
                <a:uFillTx/>
                <a:latin typeface="等线 Light"/>
              </a:rPr>
              <a:t>添加</a:t>
            </a:r>
            <a:r>
              <a:rPr b="0" lang="en-GB" sz="2800" strike="noStrike" u="none">
                <a:solidFill>
                  <a:schemeClr val="dk1"/>
                </a:solidFill>
                <a:effectLst/>
                <a:uFillTx/>
                <a:latin typeface="等线 Light"/>
              </a:rPr>
              <a:t>HMO</a:t>
            </a:r>
            <a:r>
              <a:rPr b="0" lang="zh-CN" sz="2800" strike="noStrike" u="none">
                <a:solidFill>
                  <a:schemeClr val="dk1"/>
                </a:solidFill>
                <a:effectLst/>
                <a:uFillTx/>
                <a:latin typeface="等线 Light"/>
              </a:rPr>
              <a:t>（</a:t>
            </a:r>
            <a:r>
              <a:rPr b="0" lang="en-GB" sz="2800" strike="noStrike" u="none">
                <a:solidFill>
                  <a:schemeClr val="dk1"/>
                </a:solidFill>
                <a:effectLst/>
                <a:uFillTx/>
                <a:latin typeface="等线 Light"/>
              </a:rPr>
              <a:t>2’FL</a:t>
            </a:r>
            <a:r>
              <a:rPr b="0" lang="zh-CN" sz="2800" strike="noStrike" u="none">
                <a:solidFill>
                  <a:schemeClr val="dk1"/>
                </a:solidFill>
                <a:effectLst/>
                <a:uFillTx/>
                <a:latin typeface="等线 Light"/>
              </a:rPr>
              <a:t>和</a:t>
            </a:r>
            <a:r>
              <a:rPr b="0" lang="en-GB" sz="2800" strike="noStrike" u="none">
                <a:solidFill>
                  <a:schemeClr val="dk1"/>
                </a:solidFill>
                <a:effectLst/>
                <a:uFillTx/>
                <a:latin typeface="等线 Light"/>
              </a:rPr>
              <a:t>LNnT</a:t>
            </a:r>
            <a:r>
              <a:rPr b="0" lang="zh-CN" sz="2800" strike="noStrike" u="none">
                <a:solidFill>
                  <a:schemeClr val="dk1"/>
                </a:solidFill>
                <a:effectLst/>
                <a:uFillTx/>
                <a:latin typeface="等线 Light"/>
              </a:rPr>
              <a:t>）后，平均</a:t>
            </a:r>
            <a:endParaRPr b="0" lang="en-US" sz="2800" strike="noStrike" u="none">
              <a:solidFill>
                <a:srgbClr val="000000"/>
              </a:solidFill>
              <a:effectLst/>
              <a:uFillTx/>
              <a:latin typeface="Arial"/>
            </a:endParaRPr>
          </a:p>
          <a:p>
            <a:pPr indent="0" defTabSz="914400">
              <a:lnSpc>
                <a:spcPct val="90000"/>
              </a:lnSpc>
              <a:buNone/>
              <a:tabLst>
                <a:tab algn="l" pos="0"/>
              </a:tabLst>
            </a:pPr>
            <a:r>
              <a:rPr b="0" lang="en-GB" sz="2800" strike="noStrike" u="none">
                <a:solidFill>
                  <a:schemeClr val="dk1"/>
                </a:solidFill>
                <a:effectLst/>
                <a:uFillTx/>
                <a:latin typeface="等线 Light"/>
              </a:rPr>
              <a:t>time to reach full enteral feedingwas 2 days shorter</a:t>
            </a:r>
            <a:r>
              <a:rPr b="0" lang="en-GB" sz="2894" strike="noStrike" u="none" baseline="30000">
                <a:solidFill>
                  <a:schemeClr val="dk1"/>
                </a:solidFill>
                <a:effectLst/>
                <a:uFillTx/>
                <a:latin typeface="等线 Light"/>
              </a:rPr>
              <a:t>1*</a:t>
            </a:r>
            <a:br>
              <a:rPr sz="1680"/>
            </a:br>
            <a:r>
              <a:rPr b="0" lang="zh-CN" sz="2800" strike="noStrike" u="none">
                <a:solidFill>
                  <a:schemeClr val="dk1"/>
                </a:solidFill>
                <a:effectLst/>
                <a:uFillTx/>
                <a:latin typeface="等线 Light"/>
              </a:rPr>
              <a:t>达到全肠内喂养的时间缩短了</a:t>
            </a:r>
            <a:r>
              <a:rPr b="0" lang="en-GB" sz="2800" strike="noStrike" u="none">
                <a:solidFill>
                  <a:schemeClr val="dk1"/>
                </a:solidFill>
                <a:effectLst/>
                <a:uFillTx/>
                <a:latin typeface="等线 Light"/>
              </a:rPr>
              <a:t>2</a:t>
            </a:r>
            <a:r>
              <a:rPr b="0" lang="zh-CN" sz="2800" strike="noStrike" u="none">
                <a:solidFill>
                  <a:schemeClr val="dk1"/>
                </a:solidFill>
                <a:effectLst/>
                <a:uFillTx/>
                <a:latin typeface="等线 Light"/>
              </a:rPr>
              <a:t>天</a:t>
            </a:r>
            <a:r>
              <a:rPr b="0" lang="en-GB" sz="2800" strike="noStrike" u="none">
                <a:solidFill>
                  <a:schemeClr val="dk1"/>
                </a:solidFill>
                <a:effectLst/>
                <a:uFillTx/>
                <a:latin typeface="等线 Light"/>
              </a:rPr>
              <a:t>1*</a:t>
            </a:r>
            <a:endParaRPr b="0" lang="en-US" sz="2800" strike="noStrike" u="none">
              <a:solidFill>
                <a:srgbClr val="000000"/>
              </a:solidFill>
              <a:effectLst/>
              <a:uFillTx/>
              <a:latin typeface="Arial"/>
            </a:endParaRPr>
          </a:p>
        </p:txBody>
      </p:sp>
      <p:sp>
        <p:nvSpPr>
          <p:cNvPr id="36" name="Textfeld 27"/>
          <p:cNvSpPr/>
          <p:nvPr/>
        </p:nvSpPr>
        <p:spPr>
          <a:xfrm>
            <a:off x="6123600" y="6307920"/>
            <a:ext cx="5430240" cy="211680"/>
          </a:xfrm>
          <a:prstGeom prst="rect">
            <a:avLst/>
          </a:prstGeom>
          <a:noFill/>
          <a:ln w="0">
            <a:noFill/>
          </a:ln>
        </p:spPr>
        <p:style>
          <a:lnRef idx="0"/>
          <a:fillRef idx="0"/>
          <a:effectRef idx="0"/>
          <a:fontRef idx="minor"/>
        </p:style>
        <p:txBody>
          <a:bodyPr lIns="38160" rIns="38160" tIns="25560" bIns="25560" anchor="t">
            <a:normAutofit fontScale="77500" lnSpcReduction="19999"/>
          </a:bodyPr>
          <a:p>
            <a:pPr algn="r" defTabSz="914400">
              <a:lnSpc>
                <a:spcPct val="100000"/>
              </a:lnSpc>
            </a:pPr>
            <a:r>
              <a:rPr b="0" lang="en-GB" sz="800" strike="noStrike" u="none">
                <a:solidFill>
                  <a:schemeClr val="dk1">
                    <a:lumMod val="60000"/>
                    <a:lumOff val="40000"/>
                  </a:schemeClr>
                </a:solidFill>
                <a:effectLst/>
                <a:uFillTx/>
                <a:latin typeface="Arial"/>
                <a:ea typeface="DejaVu Sans"/>
              </a:rPr>
              <a:t>2’FL, 2-fucosyllactose; HMO, human milk oligosaccharide; LNnT, Lacto-N-neotetraose.</a:t>
            </a:r>
            <a:br>
              <a:rPr sz="800"/>
            </a:br>
            <a:r>
              <a:rPr b="0" lang="en-GB" sz="800" strike="noStrike" u="none">
                <a:solidFill>
                  <a:schemeClr val="dk1">
                    <a:lumMod val="60000"/>
                    <a:lumOff val="40000"/>
                  </a:schemeClr>
                </a:solidFill>
                <a:effectLst/>
                <a:uFillTx/>
                <a:latin typeface="Arial"/>
                <a:ea typeface="DejaVu Sans"/>
              </a:rPr>
              <a:t>2’FL</a:t>
            </a:r>
            <a:r>
              <a:rPr b="0" lang="zh-CN" sz="800" strike="noStrike" u="none">
                <a:solidFill>
                  <a:schemeClr val="dk1">
                    <a:lumMod val="60000"/>
                    <a:lumOff val="40000"/>
                  </a:schemeClr>
                </a:solidFill>
                <a:effectLst/>
                <a:uFillTx/>
                <a:latin typeface="Arial"/>
                <a:ea typeface="DejaVu Sans"/>
              </a:rPr>
              <a:t>，</a:t>
            </a:r>
            <a:r>
              <a:rPr b="0" lang="en-GB" sz="800" strike="noStrike" u="none">
                <a:solidFill>
                  <a:schemeClr val="dk1">
                    <a:lumMod val="60000"/>
                    <a:lumOff val="40000"/>
                  </a:schemeClr>
                </a:solidFill>
                <a:effectLst/>
                <a:uFillTx/>
                <a:latin typeface="Arial"/>
                <a:ea typeface="DejaVu Sans"/>
              </a:rPr>
              <a:t>2-</a:t>
            </a:r>
            <a:r>
              <a:rPr b="0" lang="zh-CN" sz="800" strike="noStrike" u="none">
                <a:solidFill>
                  <a:schemeClr val="dk1">
                    <a:lumMod val="60000"/>
                    <a:lumOff val="40000"/>
                  </a:schemeClr>
                </a:solidFill>
                <a:effectLst/>
                <a:uFillTx/>
                <a:latin typeface="Arial"/>
                <a:ea typeface="DejaVu Sans"/>
              </a:rPr>
              <a:t>岩藻糖基乳糖；</a:t>
            </a:r>
            <a:r>
              <a:rPr b="0" lang="en-GB" sz="800" strike="noStrike" u="none">
                <a:solidFill>
                  <a:schemeClr val="dk1">
                    <a:lumMod val="60000"/>
                    <a:lumOff val="40000"/>
                  </a:schemeClr>
                </a:solidFill>
                <a:effectLst/>
                <a:uFillTx/>
                <a:latin typeface="Arial"/>
                <a:ea typeface="DejaVu Sans"/>
              </a:rPr>
              <a:t>HMO</a:t>
            </a:r>
            <a:r>
              <a:rPr b="0" lang="zh-CN" sz="800" strike="noStrike" u="none">
                <a:solidFill>
                  <a:schemeClr val="dk1">
                    <a:lumMod val="60000"/>
                    <a:lumOff val="40000"/>
                  </a:schemeClr>
                </a:solidFill>
                <a:effectLst/>
                <a:uFillTx/>
                <a:latin typeface="Arial"/>
                <a:ea typeface="DejaVu Sans"/>
              </a:rPr>
              <a:t>，人乳低聚糖；</a:t>
            </a:r>
            <a:r>
              <a:rPr b="0" lang="en-GB" sz="800" strike="noStrike" u="none">
                <a:solidFill>
                  <a:schemeClr val="dk1">
                    <a:lumMod val="60000"/>
                    <a:lumOff val="40000"/>
                  </a:schemeClr>
                </a:solidFill>
                <a:effectLst/>
                <a:uFillTx/>
                <a:latin typeface="Arial"/>
                <a:ea typeface="DejaVu Sans"/>
              </a:rPr>
              <a:t>LNnT</a:t>
            </a:r>
            <a:r>
              <a:rPr b="0" lang="zh-CN" sz="800" strike="noStrike" u="none">
                <a:solidFill>
                  <a:schemeClr val="dk1">
                    <a:lumMod val="60000"/>
                    <a:lumOff val="40000"/>
                  </a:schemeClr>
                </a:solidFill>
                <a:effectLst/>
                <a:uFillTx/>
                <a:latin typeface="Arial"/>
                <a:ea typeface="DejaVu Sans"/>
              </a:rPr>
              <a:t>，乳</a:t>
            </a:r>
            <a:r>
              <a:rPr b="0" lang="en-GB" sz="800" strike="noStrike" u="none">
                <a:solidFill>
                  <a:schemeClr val="dk1">
                    <a:lumMod val="60000"/>
                    <a:lumOff val="40000"/>
                  </a:schemeClr>
                </a:solidFill>
                <a:effectLst/>
                <a:uFillTx/>
                <a:latin typeface="Arial"/>
                <a:ea typeface="DejaVu Sans"/>
              </a:rPr>
              <a:t>-N-</a:t>
            </a:r>
            <a:r>
              <a:rPr b="0" lang="zh-CN" sz="800" strike="noStrike" u="none">
                <a:solidFill>
                  <a:schemeClr val="dk1">
                    <a:lumMod val="60000"/>
                    <a:lumOff val="40000"/>
                  </a:schemeClr>
                </a:solidFill>
                <a:effectLst/>
                <a:uFillTx/>
                <a:latin typeface="Arial"/>
                <a:ea typeface="DejaVu Sans"/>
              </a:rPr>
              <a:t>新四糖。</a:t>
            </a:r>
            <a:endParaRPr b="0" lang="en-US" sz="800" strike="noStrike" u="none">
              <a:solidFill>
                <a:srgbClr val="000000"/>
              </a:solidFill>
              <a:effectLst/>
              <a:uFillTx/>
              <a:latin typeface="Arial"/>
            </a:endParaRPr>
          </a:p>
        </p:txBody>
      </p:sp>
      <p:sp>
        <p:nvSpPr>
          <p:cNvPr id="37" name="Rectangle 13"/>
          <p:cNvSpPr/>
          <p:nvPr/>
        </p:nvSpPr>
        <p:spPr>
          <a:xfrm>
            <a:off x="6094800" y="6539040"/>
            <a:ext cx="5430240" cy="211680"/>
          </a:xfrm>
          <a:prstGeom prst="rect">
            <a:avLst/>
          </a:prstGeom>
          <a:noFill/>
          <a:ln w="0">
            <a:noFill/>
          </a:ln>
        </p:spPr>
        <p:style>
          <a:lnRef idx="0"/>
          <a:fillRef idx="0"/>
          <a:effectRef idx="0"/>
          <a:fontRef idx="minor"/>
        </p:style>
        <p:txBody>
          <a:bodyPr lIns="38160" rIns="38160" tIns="25560" bIns="25560" anchor="t">
            <a:normAutofit fontScale="77500" lnSpcReduction="19999"/>
          </a:bodyPr>
          <a:p>
            <a:pPr algn="r" defTabSz="914400">
              <a:lnSpc>
                <a:spcPct val="100000"/>
              </a:lnSpc>
            </a:pPr>
            <a:r>
              <a:rPr b="0" lang="en-GB" sz="800" strike="noStrike" u="none">
                <a:solidFill>
                  <a:schemeClr val="dk1">
                    <a:lumMod val="60000"/>
                    <a:lumOff val="40000"/>
                  </a:schemeClr>
                </a:solidFill>
                <a:effectLst/>
                <a:uFillTx/>
                <a:latin typeface="Arial"/>
                <a:ea typeface="DejaVu Sans"/>
              </a:rPr>
              <a:t>1. Hascoët JM et al., Abstract at WCPGHAN 2021. * Randomised, clinical trial </a:t>
            </a:r>
            <a:br>
              <a:rPr sz="800"/>
            </a:br>
            <a:r>
              <a:rPr b="0" lang="en-GB" sz="800" strike="noStrike" u="none">
                <a:solidFill>
                  <a:schemeClr val="dk1">
                    <a:lumMod val="60000"/>
                    <a:lumOff val="40000"/>
                  </a:schemeClr>
                </a:solidFill>
                <a:effectLst/>
                <a:uFillTx/>
                <a:latin typeface="Arial"/>
                <a:ea typeface="DejaVu Sans"/>
              </a:rPr>
              <a:t>1. Hascoët JM</a:t>
            </a:r>
            <a:r>
              <a:rPr b="0" lang="zh-CN" sz="800" strike="noStrike" u="none">
                <a:solidFill>
                  <a:schemeClr val="dk1">
                    <a:lumMod val="60000"/>
                    <a:lumOff val="40000"/>
                  </a:schemeClr>
                </a:solidFill>
                <a:effectLst/>
                <a:uFillTx/>
                <a:latin typeface="Arial"/>
                <a:ea typeface="DejaVu Sans"/>
              </a:rPr>
              <a:t>等，</a:t>
            </a:r>
            <a:r>
              <a:rPr b="0" lang="en-GB" sz="800" strike="noStrike" u="none">
                <a:solidFill>
                  <a:schemeClr val="dk1">
                    <a:lumMod val="60000"/>
                    <a:lumOff val="40000"/>
                  </a:schemeClr>
                </a:solidFill>
                <a:effectLst/>
                <a:uFillTx/>
                <a:latin typeface="Arial"/>
                <a:ea typeface="DejaVu Sans"/>
              </a:rPr>
              <a:t>WCPGHAN 2021</a:t>
            </a:r>
            <a:r>
              <a:rPr b="0" lang="zh-CN" sz="800" strike="noStrike" u="none">
                <a:solidFill>
                  <a:schemeClr val="dk1">
                    <a:lumMod val="60000"/>
                    <a:lumOff val="40000"/>
                  </a:schemeClr>
                </a:solidFill>
                <a:effectLst/>
                <a:uFillTx/>
                <a:latin typeface="Arial"/>
                <a:ea typeface="DejaVu Sans"/>
              </a:rPr>
              <a:t>摘要。</a:t>
            </a:r>
            <a:r>
              <a:rPr b="0" lang="en-GB" sz="800" strike="noStrike" u="none">
                <a:solidFill>
                  <a:schemeClr val="dk1">
                    <a:lumMod val="60000"/>
                    <a:lumOff val="40000"/>
                  </a:schemeClr>
                </a:solidFill>
                <a:effectLst/>
                <a:uFillTx/>
                <a:latin typeface="Arial"/>
                <a:ea typeface="DejaVu Sans"/>
              </a:rPr>
              <a:t>* </a:t>
            </a:r>
            <a:r>
              <a:rPr b="0" lang="zh-CN" sz="800" strike="noStrike" u="none">
                <a:solidFill>
                  <a:schemeClr val="dk1">
                    <a:lumMod val="60000"/>
                    <a:lumOff val="40000"/>
                  </a:schemeClr>
                </a:solidFill>
                <a:effectLst/>
                <a:uFillTx/>
                <a:latin typeface="Arial"/>
                <a:ea typeface="DejaVu Sans"/>
              </a:rPr>
              <a:t>随机临床试验</a:t>
            </a:r>
            <a:endParaRPr b="0" lang="en-US" sz="800" strike="noStrike" u="none">
              <a:solidFill>
                <a:srgbClr val="000000"/>
              </a:solidFill>
              <a:effectLst/>
              <a:uFillTx/>
              <a:latin typeface="Arial"/>
            </a:endParaRPr>
          </a:p>
        </p:txBody>
      </p:sp>
      <p:sp>
        <p:nvSpPr>
          <p:cNvPr id="38" name="PlaceHolder 2"/>
          <p:cNvSpPr>
            <a:spLocks noGrp="1"/>
          </p:cNvSpPr>
          <p:nvPr>
            <p:ph/>
          </p:nvPr>
        </p:nvSpPr>
        <p:spPr>
          <a:xfrm>
            <a:off x="994680" y="5078880"/>
            <a:ext cx="3072600" cy="879480"/>
          </a:xfrm>
          <a:prstGeom prst="rect">
            <a:avLst/>
          </a:prstGeom>
          <a:noFill/>
          <a:ln w="0">
            <a:noFill/>
          </a:ln>
        </p:spPr>
        <p:txBody>
          <a:bodyPr lIns="38160" rIns="38160" tIns="25560" bIns="25560" anchor="t">
            <a:normAutofit fontScale="92500" lnSpcReduction="19999"/>
          </a:bodyPr>
          <a:p>
            <a:pPr indent="0" algn="ctr" defTabSz="914400">
              <a:lnSpc>
                <a:spcPct val="100000"/>
              </a:lnSpc>
              <a:spcBef>
                <a:spcPts val="1001"/>
              </a:spcBef>
              <a:buNone/>
              <a:tabLst>
                <a:tab algn="l" pos="0"/>
              </a:tabLst>
            </a:pPr>
            <a:r>
              <a:rPr b="0" lang="en-GB" sz="1400" strike="noStrike" u="none">
                <a:solidFill>
                  <a:schemeClr val="dk1"/>
                </a:solidFill>
                <a:effectLst/>
                <a:uFillTx/>
                <a:latin typeface="等线"/>
              </a:rPr>
              <a:t>Faster progression to FEF may help reduce the risk of growth restriction and exacerbated gut immaturity</a:t>
            </a:r>
            <a:r>
              <a:rPr b="0" lang="en-GB" sz="1446" strike="noStrike" u="none" baseline="30000">
                <a:solidFill>
                  <a:schemeClr val="dk1"/>
                </a:solidFill>
                <a:effectLst/>
                <a:uFillTx/>
                <a:latin typeface="等线"/>
              </a:rPr>
              <a:t>1</a:t>
            </a:r>
            <a:br>
              <a:rPr sz="839.9999"/>
            </a:br>
            <a:r>
              <a:rPr b="0" lang="zh-CN" sz="1400" strike="noStrike" u="none">
                <a:solidFill>
                  <a:schemeClr val="dk1"/>
                </a:solidFill>
                <a:effectLst/>
                <a:uFillTx/>
                <a:latin typeface="等线"/>
              </a:rPr>
              <a:t>更快地进展到全肠内喂养可能有助于降低生长受限和肠道不成熟加剧的风险</a:t>
            </a:r>
            <a:r>
              <a:rPr b="0" lang="en-GB" sz="1446" strike="noStrike" u="none" baseline="30000">
                <a:solidFill>
                  <a:schemeClr val="dk1"/>
                </a:solidFill>
                <a:effectLst/>
                <a:uFillTx/>
                <a:latin typeface="等线"/>
              </a:rPr>
              <a:t>1</a:t>
            </a:r>
            <a:endParaRPr b="0" lang="en-US" sz="1450" strike="noStrike" u="none">
              <a:solidFill>
                <a:srgbClr val="000000"/>
              </a:solidFill>
              <a:effectLst/>
              <a:uFillTx/>
              <a:latin typeface="Arial"/>
            </a:endParaRPr>
          </a:p>
        </p:txBody>
      </p:sp>
      <p:grpSp>
        <p:nvGrpSpPr>
          <p:cNvPr id="39" name="Group 12"/>
          <p:cNvGrpSpPr/>
          <p:nvPr/>
        </p:nvGrpSpPr>
        <p:grpSpPr>
          <a:xfrm>
            <a:off x="5007960" y="2229120"/>
            <a:ext cx="6085080" cy="2846520"/>
            <a:chOff x="5007960" y="2229120"/>
            <a:chExt cx="6085080" cy="2846520"/>
          </a:xfrm>
        </p:grpSpPr>
        <p:sp>
          <p:nvSpPr>
            <p:cNvPr id="40" name="Abgerundetes Rechteck 5"/>
            <p:cNvSpPr/>
            <p:nvPr/>
          </p:nvSpPr>
          <p:spPr>
            <a:xfrm>
              <a:off x="5052240" y="2229120"/>
              <a:ext cx="3457080" cy="200520"/>
            </a:xfrm>
            <a:prstGeom prst="roundRect">
              <a:avLst>
                <a:gd name="adj" fmla="val 0"/>
              </a:avLst>
            </a:prstGeom>
            <a:noFill/>
            <a:ln w="12600">
              <a:noFill/>
            </a:ln>
          </p:spPr>
          <p:style>
            <a:lnRef idx="0"/>
            <a:fillRef idx="0"/>
            <a:effectRef idx="0"/>
            <a:fontRef idx="minor"/>
          </p:style>
          <p:txBody>
            <a:bodyPr lIns="90000" rIns="90000" tIns="45000" bIns="45000" anchor="ctr">
              <a:noAutofit/>
            </a:bodyPr>
            <a:p>
              <a:pPr defTabSz="914400">
                <a:lnSpc>
                  <a:spcPct val="100000"/>
                </a:lnSpc>
              </a:pPr>
              <a:r>
                <a:rPr b="1" lang="en-GB" sz="1400" strike="noStrike" u="none">
                  <a:solidFill>
                    <a:schemeClr val="accent1"/>
                  </a:solidFill>
                  <a:effectLst/>
                  <a:uFillTx/>
                  <a:latin typeface="Arial"/>
                  <a:ea typeface="DejaVu Sans"/>
                </a:rPr>
                <a:t>Full enteral feeding^</a:t>
              </a:r>
              <a:endParaRPr b="0" lang="en-US" sz="1400" strike="noStrike" u="none">
                <a:solidFill>
                  <a:srgbClr val="000000"/>
                </a:solidFill>
                <a:effectLst/>
                <a:uFillTx/>
                <a:latin typeface="Arial"/>
              </a:endParaRPr>
            </a:p>
          </p:txBody>
        </p:sp>
        <p:cxnSp>
          <p:nvCxnSpPr>
            <p:cNvPr id="41" name="Straight Connector 24"/>
            <p:cNvCxnSpPr/>
            <p:nvPr/>
          </p:nvCxnSpPr>
          <p:spPr>
            <a:xfrm>
              <a:off x="5135400" y="4770360"/>
              <a:ext cx="4555440" cy="720"/>
            </a:xfrm>
            <a:prstGeom prst="straightConnector1">
              <a:avLst/>
            </a:prstGeom>
            <a:ln w="12600">
              <a:solidFill>
                <a:schemeClr val="dk1">
                  <a:lumMod val="60000"/>
                  <a:lumOff val="40000"/>
                </a:schemeClr>
              </a:solidFill>
              <a:miter/>
            </a:ln>
          </p:spPr>
        </p:cxnSp>
        <p:sp>
          <p:nvSpPr>
            <p:cNvPr id="42" name="Rounded Rectangle 4"/>
            <p:cNvSpPr/>
            <p:nvPr/>
          </p:nvSpPr>
          <p:spPr>
            <a:xfrm>
              <a:off x="5135400" y="2597040"/>
              <a:ext cx="4142160" cy="883080"/>
            </a:xfrm>
            <a:prstGeom prst="roundRect">
              <a:avLst>
                <a:gd name="adj" fmla="val 8334"/>
              </a:avLst>
            </a:prstGeom>
            <a:solidFill>
              <a:schemeClr val="accent2"/>
            </a:solidFill>
            <a:ln w="12600">
              <a:noFill/>
            </a:ln>
          </p:spPr>
          <p:style>
            <a:lnRef idx="0"/>
            <a:fillRef idx="0"/>
            <a:effectRef idx="0"/>
            <a:fontRef idx="minor"/>
          </p:style>
          <p:txBody>
            <a:bodyPr lIns="90000" rIns="90000" tIns="45000" bIns="45000" anchor="ctr">
              <a:noAutofit/>
            </a:bodyPr>
            <a:p>
              <a:pPr defTabSz="914400">
                <a:lnSpc>
                  <a:spcPct val="100000"/>
                </a:lnSpc>
              </a:pPr>
              <a:r>
                <a:rPr b="1" lang="en-US" sz="1200" strike="noStrike" u="none">
                  <a:solidFill>
                    <a:schemeClr val="lt1"/>
                  </a:solidFill>
                  <a:effectLst/>
                  <a:uFillTx/>
                  <a:latin typeface="等线"/>
                  <a:ea typeface="DejaVu Sans"/>
                </a:rPr>
                <a:t>Placebo</a:t>
              </a:r>
              <a:endParaRPr b="0" lang="en-US" sz="1200" strike="noStrike" u="none">
                <a:solidFill>
                  <a:srgbClr val="ffffff"/>
                </a:solidFill>
                <a:effectLst/>
                <a:uFillTx/>
                <a:latin typeface="Arial"/>
              </a:endParaRPr>
            </a:p>
            <a:p>
              <a:pPr defTabSz="914400">
                <a:lnSpc>
                  <a:spcPct val="100000"/>
                </a:lnSpc>
              </a:pPr>
              <a:r>
                <a:rPr b="0" lang="en-US" sz="1000" strike="noStrike" u="none">
                  <a:solidFill>
                    <a:schemeClr val="lt1"/>
                  </a:solidFill>
                  <a:effectLst/>
                  <a:uFillTx/>
                  <a:latin typeface="等线"/>
                  <a:ea typeface="DejaVu Sans"/>
                </a:rPr>
                <a:t>(n=43)</a:t>
              </a:r>
              <a:endParaRPr b="0" lang="en-US" sz="1000" strike="noStrike" u="none">
                <a:solidFill>
                  <a:srgbClr val="ffffff"/>
                </a:solidFill>
                <a:effectLst/>
                <a:uFillTx/>
                <a:latin typeface="Arial"/>
              </a:endParaRPr>
            </a:p>
          </p:txBody>
        </p:sp>
        <p:sp>
          <p:nvSpPr>
            <p:cNvPr id="43" name="Rounded Rectangle 36"/>
            <p:cNvSpPr/>
            <p:nvPr/>
          </p:nvSpPr>
          <p:spPr>
            <a:xfrm>
              <a:off x="5135400" y="3678480"/>
              <a:ext cx="3743280" cy="883080"/>
            </a:xfrm>
            <a:prstGeom prst="roundRect">
              <a:avLst>
                <a:gd name="adj" fmla="val 8334"/>
              </a:avLst>
            </a:prstGeom>
            <a:solidFill>
              <a:srgbClr val="33cc66"/>
            </a:solidFill>
            <a:ln w="12600">
              <a:noFill/>
            </a:ln>
          </p:spPr>
          <p:style>
            <a:lnRef idx="0"/>
            <a:fillRef idx="0"/>
            <a:effectRef idx="0"/>
            <a:fontRef idx="minor"/>
          </p:style>
          <p:txBody>
            <a:bodyPr lIns="90000" rIns="90000" tIns="45000" bIns="45000" anchor="ctr">
              <a:noAutofit/>
            </a:bodyPr>
            <a:p>
              <a:pPr defTabSz="914400">
                <a:lnSpc>
                  <a:spcPct val="100000"/>
                </a:lnSpc>
              </a:pPr>
              <a:r>
                <a:rPr b="1" lang="en-GB" sz="1200" strike="noStrike" u="none">
                  <a:solidFill>
                    <a:schemeClr val="lt2"/>
                  </a:solidFill>
                  <a:effectLst/>
                  <a:uFillTx/>
                  <a:latin typeface="Arial"/>
                  <a:ea typeface="DejaVu Sans"/>
                </a:rPr>
                <a:t>HMO (2’FL, LNnT) supplement </a:t>
              </a:r>
              <a:endParaRPr b="0" lang="en-US" sz="1200" strike="noStrike" u="none">
                <a:solidFill>
                  <a:srgbClr val="000000"/>
                </a:solidFill>
                <a:effectLst/>
                <a:uFillTx/>
                <a:latin typeface="Arial"/>
              </a:endParaRPr>
            </a:p>
            <a:p>
              <a:pPr defTabSz="914400">
                <a:lnSpc>
                  <a:spcPct val="100000"/>
                </a:lnSpc>
              </a:pPr>
              <a:r>
                <a:rPr b="0" lang="en-US" sz="1000" strike="noStrike" u="none">
                  <a:solidFill>
                    <a:schemeClr val="lt2"/>
                  </a:solidFill>
                  <a:effectLst/>
                  <a:uFillTx/>
                  <a:latin typeface="等线"/>
                  <a:ea typeface="DejaVu Sans"/>
                </a:rPr>
                <a:t>(n=43)</a:t>
              </a:r>
              <a:endParaRPr b="0" lang="en-US" sz="1000" strike="noStrike" u="none">
                <a:solidFill>
                  <a:srgbClr val="000000"/>
                </a:solidFill>
                <a:effectLst/>
                <a:uFillTx/>
                <a:latin typeface="Arial"/>
              </a:endParaRPr>
            </a:p>
          </p:txBody>
        </p:sp>
        <p:sp>
          <p:nvSpPr>
            <p:cNvPr id="44" name="TextBox 5"/>
            <p:cNvSpPr/>
            <p:nvPr/>
          </p:nvSpPr>
          <p:spPr>
            <a:xfrm>
              <a:off x="8562600" y="2849040"/>
              <a:ext cx="625320" cy="3646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GB" sz="1800" strike="noStrike" u="none">
                  <a:solidFill>
                    <a:schemeClr val="lt1"/>
                  </a:solidFill>
                  <a:effectLst/>
                  <a:uFillTx/>
                  <a:latin typeface="Arial"/>
                  <a:ea typeface="DejaVu Sans"/>
                </a:rPr>
                <a:t>14,3</a:t>
              </a:r>
              <a:endParaRPr b="0" lang="en-US" sz="1800" strike="noStrike" u="none">
                <a:solidFill>
                  <a:srgbClr val="000000"/>
                </a:solidFill>
                <a:effectLst/>
                <a:uFillTx/>
                <a:latin typeface="Arial"/>
              </a:endParaRPr>
            </a:p>
          </p:txBody>
        </p:sp>
        <p:sp>
          <p:nvSpPr>
            <p:cNvPr id="45" name="TextBox 37"/>
            <p:cNvSpPr/>
            <p:nvPr/>
          </p:nvSpPr>
          <p:spPr>
            <a:xfrm>
              <a:off x="8092080" y="3935520"/>
              <a:ext cx="625320" cy="3646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GB" sz="1800" strike="noStrike" u="none">
                  <a:solidFill>
                    <a:schemeClr val="lt1"/>
                  </a:solidFill>
                  <a:effectLst/>
                  <a:uFillTx/>
                  <a:latin typeface="Arial"/>
                  <a:ea typeface="DejaVu Sans"/>
                </a:rPr>
                <a:t>12,2</a:t>
              </a:r>
              <a:endParaRPr b="0" lang="en-US" sz="1800" strike="noStrike" u="none">
                <a:solidFill>
                  <a:srgbClr val="000000"/>
                </a:solidFill>
                <a:effectLst/>
                <a:uFillTx/>
                <a:latin typeface="Arial"/>
              </a:endParaRPr>
            </a:p>
          </p:txBody>
        </p:sp>
        <p:sp>
          <p:nvSpPr>
            <p:cNvPr id="46" name="TextBox 7"/>
            <p:cNvSpPr/>
            <p:nvPr/>
          </p:nvSpPr>
          <p:spPr>
            <a:xfrm>
              <a:off x="5007960" y="4832640"/>
              <a:ext cx="24696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ea typeface="DejaVu Sans"/>
                </a:rPr>
                <a:t>0</a:t>
              </a:r>
              <a:endParaRPr b="0" lang="en-US" sz="1000" strike="noStrike" u="none">
                <a:solidFill>
                  <a:srgbClr val="000000"/>
                </a:solidFill>
                <a:effectLst/>
                <a:uFillTx/>
                <a:latin typeface="Arial"/>
              </a:endParaRPr>
            </a:p>
          </p:txBody>
        </p:sp>
        <p:sp>
          <p:nvSpPr>
            <p:cNvPr id="47" name="TextBox 38"/>
            <p:cNvSpPr/>
            <p:nvPr/>
          </p:nvSpPr>
          <p:spPr>
            <a:xfrm>
              <a:off x="6526080" y="4832640"/>
              <a:ext cx="24696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ea typeface="DejaVu Sans"/>
                </a:rPr>
                <a:t>5</a:t>
              </a:r>
              <a:endParaRPr b="0" lang="en-US" sz="1000" strike="noStrike" u="none">
                <a:solidFill>
                  <a:srgbClr val="000000"/>
                </a:solidFill>
                <a:effectLst/>
                <a:uFillTx/>
                <a:latin typeface="Arial"/>
              </a:endParaRPr>
            </a:p>
          </p:txBody>
        </p:sp>
        <p:sp>
          <p:nvSpPr>
            <p:cNvPr id="48" name="TextBox 39"/>
            <p:cNvSpPr/>
            <p:nvPr/>
          </p:nvSpPr>
          <p:spPr>
            <a:xfrm>
              <a:off x="8044560" y="4832640"/>
              <a:ext cx="31356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ea typeface="DejaVu Sans"/>
                </a:rPr>
                <a:t>10</a:t>
              </a:r>
              <a:endParaRPr b="0" lang="en-US" sz="1000" strike="noStrike" u="none">
                <a:solidFill>
                  <a:srgbClr val="000000"/>
                </a:solidFill>
                <a:effectLst/>
                <a:uFillTx/>
                <a:latin typeface="Arial"/>
              </a:endParaRPr>
            </a:p>
          </p:txBody>
        </p:sp>
        <p:sp>
          <p:nvSpPr>
            <p:cNvPr id="49" name="TextBox 40"/>
            <p:cNvSpPr/>
            <p:nvPr/>
          </p:nvSpPr>
          <p:spPr>
            <a:xfrm>
              <a:off x="9562680" y="4832640"/>
              <a:ext cx="313560" cy="24300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0" lang="en-US" sz="1000" strike="noStrike" u="none">
                  <a:solidFill>
                    <a:schemeClr val="dk1"/>
                  </a:solidFill>
                  <a:effectLst/>
                  <a:uFillTx/>
                  <a:latin typeface="等线"/>
                  <a:ea typeface="DejaVu Sans"/>
                </a:rPr>
                <a:t>15</a:t>
              </a:r>
              <a:endParaRPr b="0" lang="en-US" sz="1000" strike="noStrike" u="none">
                <a:solidFill>
                  <a:srgbClr val="000000"/>
                </a:solidFill>
                <a:effectLst/>
                <a:uFillTx/>
                <a:latin typeface="Arial"/>
              </a:endParaRPr>
            </a:p>
          </p:txBody>
        </p:sp>
        <p:sp>
          <p:nvSpPr>
            <p:cNvPr id="50" name="Pfeil nach unten 19"/>
            <p:cNvSpPr/>
            <p:nvPr/>
          </p:nvSpPr>
          <p:spPr>
            <a:xfrm rot="5400000">
              <a:off x="9577800" y="3062160"/>
              <a:ext cx="879840" cy="2150280"/>
            </a:xfrm>
            <a:prstGeom prst="downArrow">
              <a:avLst>
                <a:gd name="adj1" fmla="val 50000"/>
                <a:gd name="adj2" fmla="val 50000"/>
              </a:avLst>
            </a:prstGeom>
            <a:solidFill>
              <a:schemeClr val="accent1"/>
            </a:solidFill>
            <a:ln w="12600">
              <a:noFill/>
            </a:ln>
          </p:spPr>
          <p:style>
            <a:lnRef idx="0"/>
            <a:fillRef idx="0"/>
            <a:effectRef idx="0"/>
            <a:fontRef idx="minor"/>
          </p:style>
          <p:txBody>
            <a:bodyPr lIns="90000" rIns="90000" tIns="45000" bIns="45000" anchor="ctr">
              <a:noAutofit/>
            </a:bodyPr>
            <a:p>
              <a:endParaRPr b="0" lang="en-GB" sz="1800" strike="noStrike" u="none">
                <a:solidFill>
                  <a:schemeClr val="accent1"/>
                </a:solidFill>
                <a:effectLst/>
                <a:uFillTx/>
                <a:latin typeface="等线"/>
                <a:ea typeface="DejaVu Sans"/>
              </a:endParaRPr>
            </a:p>
          </p:txBody>
        </p:sp>
        <p:sp>
          <p:nvSpPr>
            <p:cNvPr id="51" name="TextBox 11"/>
            <p:cNvSpPr/>
            <p:nvPr/>
          </p:nvSpPr>
          <p:spPr>
            <a:xfrm>
              <a:off x="9244800" y="3943440"/>
              <a:ext cx="1646280" cy="364680"/>
            </a:xfrm>
            <a:prstGeom prst="rect">
              <a:avLst/>
            </a:prstGeom>
            <a:noFill/>
            <a:ln w="0">
              <a:noFill/>
            </a:ln>
          </p:spPr>
          <p:style>
            <a:lnRef idx="0"/>
            <a:fillRef idx="0"/>
            <a:effectRef idx="0"/>
            <a:fontRef idx="minor"/>
          </p:style>
          <p:txBody>
            <a:bodyPr wrap="none" lIns="90000" rIns="90000" tIns="45000" bIns="45000" anchor="t">
              <a:spAutoFit/>
            </a:bodyPr>
            <a:p>
              <a:pPr defTabSz="914400">
                <a:lnSpc>
                  <a:spcPct val="100000"/>
                </a:lnSpc>
              </a:pPr>
              <a:r>
                <a:rPr b="1" lang="en-US" sz="1800" strike="noStrike" u="none">
                  <a:solidFill>
                    <a:schemeClr val="lt2"/>
                  </a:solidFill>
                  <a:effectLst/>
                  <a:uFillTx/>
                  <a:latin typeface="等线"/>
                  <a:ea typeface="DejaVu Sans"/>
                </a:rPr>
                <a:t>2 days shorter</a:t>
              </a:r>
              <a:endParaRPr b="0" lang="en-US" sz="1800" strike="noStrike" u="none">
                <a:solidFill>
                  <a:srgbClr val="000000"/>
                </a:solidFill>
                <a:effectLst/>
                <a:uFillTx/>
                <a:latin typeface="Arial"/>
              </a:endParaRPr>
            </a:p>
          </p:txBody>
        </p:sp>
      </p:grpSp>
      <p:sp>
        <p:nvSpPr>
          <p:cNvPr id="52" name="TextBox 14"/>
          <p:cNvSpPr/>
          <p:nvPr/>
        </p:nvSpPr>
        <p:spPr>
          <a:xfrm>
            <a:off x="5007960" y="5274720"/>
            <a:ext cx="4411800" cy="242640"/>
          </a:xfrm>
          <a:prstGeom prst="rect">
            <a:avLst/>
          </a:prstGeom>
          <a:noFill/>
          <a:ln w="0">
            <a:noFill/>
          </a:ln>
        </p:spPr>
        <p:style>
          <a:lnRef idx="0"/>
          <a:fillRef idx="0"/>
          <a:effectRef idx="0"/>
          <a:fontRef idx="minor"/>
        </p:style>
        <p:txBody>
          <a:bodyPr lIns="38160" rIns="38160" tIns="25560" bIns="25560" anchor="t">
            <a:normAutofit fontScale="70000" lnSpcReduction="19999"/>
          </a:bodyPr>
          <a:p>
            <a:pPr defTabSz="914400">
              <a:lnSpc>
                <a:spcPct val="100000"/>
              </a:lnSpc>
            </a:pPr>
            <a:r>
              <a:rPr b="0" lang="en-GB" sz="1000" strike="noStrike" u="none">
                <a:solidFill>
                  <a:schemeClr val="dk1"/>
                </a:solidFill>
                <a:effectLst/>
                <a:uFillTx/>
                <a:latin typeface="Arial"/>
                <a:ea typeface="DejaVu Sans"/>
              </a:rPr>
              <a:t>^Time to reach full enteral feeding is a reliable indicator of feeding tolerance</a:t>
            </a:r>
            <a:br>
              <a:rPr sz="1000"/>
            </a:br>
            <a:r>
              <a:rPr b="0" lang="en-GB" sz="1000" strike="noStrike" u="none">
                <a:solidFill>
                  <a:schemeClr val="dk1"/>
                </a:solidFill>
                <a:effectLst/>
                <a:uFillTx/>
                <a:latin typeface="Arial"/>
                <a:ea typeface="DejaVu Sans"/>
              </a:rPr>
              <a:t>^</a:t>
            </a:r>
            <a:r>
              <a:rPr b="0" lang="zh-CN" sz="1000" strike="noStrike" u="none">
                <a:solidFill>
                  <a:schemeClr val="dk1"/>
                </a:solidFill>
                <a:effectLst/>
                <a:uFillTx/>
                <a:latin typeface="Arial"/>
                <a:ea typeface="DejaVu Sans"/>
              </a:rPr>
              <a:t>达到全肠内喂养的时间是评估喂养耐受性的可靠指标</a:t>
            </a:r>
            <a:endParaRPr b="0" lang="en-US" sz="1000" strike="noStrike" u="none">
              <a:solidFill>
                <a:srgbClr val="000000"/>
              </a:solidFill>
              <a:effectLst/>
              <a:uFillTx/>
              <a:latin typeface="Arial"/>
            </a:endParaRPr>
          </a:p>
        </p:txBody>
      </p:sp>
      <p:pic>
        <p:nvPicPr>
          <p:cNvPr id="53" name="Graphic 3" descr=""/>
          <p:cNvPicPr/>
          <p:nvPr/>
        </p:nvPicPr>
        <p:blipFill>
          <a:blip r:embed="rId1">
            <a:extLst>
              <a:ext uri="{96DAC541-7B7A-43D3-8B79-37D633B846F1}">
                <asvg:svgBlip xmlns:asvg="http://schemas.microsoft.com/office/drawing/2016/SVG/main" r:embed="rId2"/>
              </a:ext>
            </a:extLst>
          </a:blip>
          <a:stretch/>
        </p:blipFill>
        <p:spPr>
          <a:xfrm>
            <a:off x="792360" y="1552320"/>
            <a:ext cx="3752280" cy="3752280"/>
          </a:xfrm>
          <a:prstGeom prst="rect">
            <a:avLst/>
          </a:prstGeom>
          <a:noFill/>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LibreOffice/25.2.4.3$Windows_X86_64 LibreOffice_project/33e196637044ead23f5c3226cde09b47731f7e27</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2025-01-11T13:04:11Z</dcterms:created>
  <dc:creator>488460324@qq.com</dc:creator>
  <dc:description/>
  <dc:language>zh-CN</dc:language>
  <cp:lastModifiedBy/>
  <dcterms:modified xsi:type="dcterms:W3CDTF">2025-07-21T07:19:40Z</dcterms:modified>
  <cp:revision>3</cp:revision>
  <dc:subject/>
  <dc:title>PowerPoint 演示文稿</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r8>1</vt:r8>
  </property>
  <property fmtid="{D5CDD505-2E9C-101B-9397-08002B2CF9AE}" pid="3" name="PresentationFormat">
    <vt:lpwstr>宽屏</vt:lpwstr>
  </property>
  <property fmtid="{D5CDD505-2E9C-101B-9397-08002B2CF9AE}" pid="4" name="Slides">
    <vt:r8>1</vt:r8>
  </property>
</Properties>
</file>